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80" r:id="rId4"/>
    <p:sldId id="298" r:id="rId5"/>
    <p:sldId id="281" r:id="rId6"/>
    <p:sldId id="282" r:id="rId7"/>
    <p:sldId id="262" r:id="rId8"/>
    <p:sldId id="283" r:id="rId9"/>
    <p:sldId id="274" r:id="rId10"/>
    <p:sldId id="299" r:id="rId11"/>
    <p:sldId id="285" r:id="rId12"/>
    <p:sldId id="286" r:id="rId13"/>
    <p:sldId id="288" r:id="rId14"/>
    <p:sldId id="289" r:id="rId15"/>
    <p:sldId id="290" r:id="rId16"/>
    <p:sldId id="295" r:id="rId17"/>
    <p:sldId id="296" r:id="rId18"/>
    <p:sldId id="294" r:id="rId19"/>
    <p:sldId id="278" r:id="rId20"/>
  </p:sldIdLst>
  <p:sldSz cx="9144000" cy="6858000" type="screen4x3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D532C-ED3A-4344-9840-ED10957AEF84}" type="datetimeFigureOut">
              <a:rPr lang="id-ID"/>
              <a:pPr>
                <a:defRPr/>
              </a:pPr>
              <a:t>13/07/2020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E1F37-04ED-4AA0-9180-71CE5E2C1DC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805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468385" y="3952620"/>
            <a:ext cx="7826189" cy="865"/>
          </a:xfrm>
          <a:custGeom>
            <a:avLst/>
            <a:gdLst/>
            <a:ahLst/>
            <a:cxnLst/>
            <a:rect l="l" t="t" r="r" b="b"/>
            <a:pathLst>
              <a:path w="10434918" h="1153">
                <a:moveTo>
                  <a:pt x="0" y="0"/>
                </a:moveTo>
                <a:lnTo>
                  <a:pt x="10434918" y="1153"/>
                </a:lnTo>
              </a:path>
            </a:pathLst>
          </a:custGeom>
          <a:ln w="38100">
            <a:solidFill>
              <a:srgbClr val="FFC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468385" y="2338925"/>
            <a:ext cx="7826189" cy="865"/>
          </a:xfrm>
          <a:custGeom>
            <a:avLst/>
            <a:gdLst/>
            <a:ahLst/>
            <a:cxnLst/>
            <a:rect l="l" t="t" r="r" b="b"/>
            <a:pathLst>
              <a:path w="10434918" h="1153">
                <a:moveTo>
                  <a:pt x="0" y="0"/>
                </a:moveTo>
                <a:lnTo>
                  <a:pt x="10434918" y="1153"/>
                </a:lnTo>
              </a:path>
            </a:pathLst>
          </a:custGeom>
          <a:ln w="38100">
            <a:solidFill>
              <a:srgbClr val="FFC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814385" y="1001572"/>
            <a:ext cx="2917173" cy="1190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 txBox="1"/>
          <p:nvPr/>
        </p:nvSpPr>
        <p:spPr>
          <a:xfrm>
            <a:off x="6018553" y="1859387"/>
            <a:ext cx="2094711" cy="247649"/>
          </a:xfrm>
          <a:prstGeom prst="rect">
            <a:avLst/>
          </a:prstGeom>
        </p:spPr>
        <p:txBody>
          <a:bodyPr wrap="square" lIns="0" tIns="12097" rIns="0" bIns="0" rtlCol="0">
            <a:noAutofit/>
          </a:bodyPr>
          <a:lstStyle/>
          <a:p>
            <a:pPr marL="9525">
              <a:lnSpc>
                <a:spcPts val="1905"/>
              </a:lnSpc>
            </a:pPr>
            <a:r>
              <a:rPr dirty="0">
                <a:latin typeface="Berlin Sans FB"/>
                <a:cs typeface="Berlin Sans FB"/>
              </a:rPr>
              <a:t>Semarang, </a:t>
            </a:r>
            <a:r>
              <a:rPr lang="en-US" dirty="0" smtClean="0">
                <a:latin typeface="Berlin Sans FB"/>
                <a:cs typeface="Berlin Sans FB"/>
              </a:rPr>
              <a:t>8 </a:t>
            </a:r>
            <a:r>
              <a:rPr dirty="0" err="1" smtClean="0">
                <a:latin typeface="Berlin Sans FB"/>
                <a:cs typeface="Berlin Sans FB"/>
              </a:rPr>
              <a:t>Juli</a:t>
            </a:r>
            <a:r>
              <a:rPr dirty="0" smtClean="0">
                <a:latin typeface="Berlin Sans FB"/>
                <a:cs typeface="Berlin Sans FB"/>
              </a:rPr>
              <a:t> 20</a:t>
            </a:r>
            <a:r>
              <a:rPr lang="en-US" dirty="0" smtClean="0">
                <a:latin typeface="Berlin Sans FB"/>
                <a:cs typeface="Berlin Sans FB"/>
              </a:rPr>
              <a:t>20</a:t>
            </a:r>
            <a:endParaRPr dirty="0">
              <a:latin typeface="Berlin Sans FB"/>
              <a:cs typeface="Berlin Sans FB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423467"/>
            <a:ext cx="7303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PENYEGARAN  SISTEM PENJAMINAN MUTU UWHS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/>
          <p:nvPr/>
        </p:nvSpPr>
        <p:spPr>
          <a:xfrm>
            <a:off x="2819400" y="1522413"/>
            <a:ext cx="2254250" cy="592137"/>
          </a:xfrm>
          <a:prstGeom prst="rect">
            <a:avLst/>
          </a:prstGeom>
        </p:spPr>
        <p:txBody>
          <a:bodyPr lIns="0" tIns="1298" rIns="0" bIns="0"/>
          <a:lstStyle/>
          <a:p>
            <a:pPr>
              <a:lnSpc>
                <a:spcPts val="750"/>
              </a:lnSpc>
              <a:defRPr/>
            </a:pPr>
            <a:endParaRPr sz="750"/>
          </a:p>
          <a:p>
            <a:pPr>
              <a:lnSpc>
                <a:spcPct val="95825"/>
              </a:lnSpc>
              <a:defRPr/>
            </a:pPr>
            <a:r>
              <a:rPr sz="2100" b="1" dirty="0">
                <a:solidFill>
                  <a:srgbClr val="6F2F9F"/>
                </a:solidFill>
                <a:latin typeface="Arial"/>
                <a:cs typeface="Arial"/>
              </a:rPr>
              <a:t>asi</a:t>
            </a:r>
            <a:endParaRPr sz="2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27538" y="1522413"/>
            <a:ext cx="1712912" cy="592137"/>
          </a:xfrm>
          <a:prstGeom prst="rect">
            <a:avLst/>
          </a:prstGeom>
        </p:spPr>
        <p:txBody>
          <a:bodyPr lIns="0" tIns="1298" rIns="0" bIns="0"/>
          <a:lstStyle/>
          <a:p>
            <a:pPr>
              <a:lnSpc>
                <a:spcPts val="750"/>
              </a:lnSpc>
              <a:defRPr/>
            </a:pPr>
            <a:endParaRPr sz="750"/>
          </a:p>
          <a:p>
            <a:pPr>
              <a:lnSpc>
                <a:spcPct val="95825"/>
              </a:lnSpc>
              <a:defRPr/>
            </a:pPr>
            <a:r>
              <a:rPr sz="2100" b="1" dirty="0">
                <a:solidFill>
                  <a:srgbClr val="6F2F9F"/>
                </a:solidFill>
                <a:latin typeface="Arial"/>
                <a:cs typeface="Arial"/>
              </a:rPr>
              <a:t>aan</a:t>
            </a:r>
            <a:endParaRPr sz="2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03888" y="1522413"/>
            <a:ext cx="2312987" cy="619125"/>
          </a:xfrm>
          <a:prstGeom prst="rect">
            <a:avLst/>
          </a:prstGeom>
        </p:spPr>
        <p:txBody>
          <a:bodyPr lIns="0" tIns="1298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750"/>
              </a:lnSpc>
            </a:pPr>
            <a:endParaRPr lang="en-US" sz="700"/>
          </a:p>
          <a:p>
            <a:pPr>
              <a:lnSpc>
                <a:spcPct val="96000"/>
              </a:lnSpc>
            </a:pPr>
            <a:r>
              <a:rPr lang="en-US" sz="2100" b="1">
                <a:solidFill>
                  <a:srgbClr val="6F2F9F"/>
                </a:solidFill>
                <a:latin typeface="Arial" panose="020B0604020202020204" pitchFamily="34" charset="0"/>
              </a:rPr>
              <a:t>ar</a:t>
            </a:r>
            <a:endParaRPr lang="en-US" sz="2100">
              <a:latin typeface="Arial" panose="020B0604020202020204" pitchFamily="34" charset="0"/>
            </a:endParaRPr>
          </a:p>
          <a:p>
            <a:pPr>
              <a:lnSpc>
                <a:spcPts val="1525"/>
              </a:lnSpc>
              <a:spcBef>
                <a:spcPts val="250"/>
              </a:spcBef>
            </a:pPr>
            <a:r>
              <a:rPr lang="en-US" sz="1300" b="1">
                <a:latin typeface="Arial" panose="020B0604020202020204" pitchFamily="34" charset="0"/>
              </a:rPr>
              <a:t>Permenristekdikti</a:t>
            </a:r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8197" name="object 54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object 55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9" name="object 20"/>
          <p:cNvSpPr>
            <a:spLocks noChangeArrowheads="1"/>
          </p:cNvSpPr>
          <p:nvPr/>
        </p:nvSpPr>
        <p:spPr bwMode="auto">
          <a:xfrm>
            <a:off x="936625" y="3525838"/>
            <a:ext cx="1577975" cy="6254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00" name="object 21"/>
          <p:cNvSpPr>
            <a:spLocks noChangeArrowheads="1"/>
          </p:cNvSpPr>
          <p:nvPr/>
        </p:nvSpPr>
        <p:spPr bwMode="auto">
          <a:xfrm>
            <a:off x="4603750" y="3468688"/>
            <a:ext cx="1319213" cy="7096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01" name="object 22"/>
          <p:cNvSpPr>
            <a:spLocks/>
          </p:cNvSpPr>
          <p:nvPr/>
        </p:nvSpPr>
        <p:spPr bwMode="auto">
          <a:xfrm>
            <a:off x="3822700" y="3163888"/>
            <a:ext cx="1427163" cy="342900"/>
          </a:xfrm>
          <a:custGeom>
            <a:avLst/>
            <a:gdLst>
              <a:gd name="T0" fmla="*/ 0 w 1904364"/>
              <a:gd name="T1" fmla="*/ 0 h 458977"/>
              <a:gd name="T2" fmla="*/ 1904364 w 1904364"/>
              <a:gd name="T3" fmla="*/ 458977 h 45897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04364" h="458977">
                <a:moveTo>
                  <a:pt x="0" y="0"/>
                </a:moveTo>
                <a:lnTo>
                  <a:pt x="1904364" y="458977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2" name="object 23"/>
          <p:cNvSpPr>
            <a:spLocks/>
          </p:cNvSpPr>
          <p:nvPr/>
        </p:nvSpPr>
        <p:spPr bwMode="auto">
          <a:xfrm>
            <a:off x="5888038" y="3416300"/>
            <a:ext cx="517525" cy="388938"/>
          </a:xfrm>
          <a:custGeom>
            <a:avLst/>
            <a:gdLst>
              <a:gd name="T0" fmla="*/ 0 w 690118"/>
              <a:gd name="T1" fmla="*/ 517525 h 517525"/>
              <a:gd name="T2" fmla="*/ 690118 w 690118"/>
              <a:gd name="T3" fmla="*/ 0 h 51752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0118" h="517525">
                <a:moveTo>
                  <a:pt x="0" y="517525"/>
                </a:moveTo>
                <a:lnTo>
                  <a:pt x="690118" y="0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3" name="object 24"/>
          <p:cNvSpPr>
            <a:spLocks noChangeArrowheads="1"/>
          </p:cNvSpPr>
          <p:nvPr/>
        </p:nvSpPr>
        <p:spPr bwMode="auto">
          <a:xfrm>
            <a:off x="2889250" y="3506788"/>
            <a:ext cx="1230313" cy="6334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04" name="object 25"/>
          <p:cNvSpPr>
            <a:spLocks/>
          </p:cNvSpPr>
          <p:nvPr/>
        </p:nvSpPr>
        <p:spPr bwMode="auto">
          <a:xfrm>
            <a:off x="1716088" y="3165475"/>
            <a:ext cx="2100262" cy="400050"/>
          </a:xfrm>
          <a:custGeom>
            <a:avLst/>
            <a:gdLst>
              <a:gd name="T0" fmla="*/ 2800222 w 2800222"/>
              <a:gd name="T1" fmla="*/ 0 h 533653"/>
              <a:gd name="T2" fmla="*/ 0 w 2800222"/>
              <a:gd name="T3" fmla="*/ 533653 h 5336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00222" h="533653">
                <a:moveTo>
                  <a:pt x="2800222" y="0"/>
                </a:moveTo>
                <a:lnTo>
                  <a:pt x="0" y="533653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5" name="object 26"/>
          <p:cNvSpPr>
            <a:spLocks/>
          </p:cNvSpPr>
          <p:nvPr/>
        </p:nvSpPr>
        <p:spPr bwMode="auto">
          <a:xfrm>
            <a:off x="5888038" y="3803650"/>
            <a:ext cx="460375" cy="439738"/>
          </a:xfrm>
          <a:custGeom>
            <a:avLst/>
            <a:gdLst>
              <a:gd name="T0" fmla="*/ 0 w 614552"/>
              <a:gd name="T1" fmla="*/ 0 h 586866"/>
              <a:gd name="T2" fmla="*/ 614552 w 614552"/>
              <a:gd name="T3" fmla="*/ 586866 h 5868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4552" h="586866">
                <a:moveTo>
                  <a:pt x="0" y="0"/>
                </a:moveTo>
                <a:lnTo>
                  <a:pt x="614552" y="586866"/>
                </a:lnTo>
              </a:path>
            </a:pathLst>
          </a:custGeom>
          <a:noFill/>
          <a:ln w="22859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6" name="object 27"/>
          <p:cNvSpPr>
            <a:spLocks/>
          </p:cNvSpPr>
          <p:nvPr/>
        </p:nvSpPr>
        <p:spPr bwMode="auto">
          <a:xfrm>
            <a:off x="3506788" y="3149600"/>
            <a:ext cx="312737" cy="374650"/>
          </a:xfrm>
          <a:custGeom>
            <a:avLst/>
            <a:gdLst>
              <a:gd name="T0" fmla="*/ 418845 w 418845"/>
              <a:gd name="T1" fmla="*/ 0 h 498856"/>
              <a:gd name="T2" fmla="*/ 0 w 418845"/>
              <a:gd name="T3" fmla="*/ 498856 h 4988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8845" h="498856">
                <a:moveTo>
                  <a:pt x="418845" y="0"/>
                </a:moveTo>
                <a:lnTo>
                  <a:pt x="0" y="498856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7" name="object 28"/>
          <p:cNvSpPr>
            <a:spLocks/>
          </p:cNvSpPr>
          <p:nvPr/>
        </p:nvSpPr>
        <p:spPr bwMode="auto">
          <a:xfrm>
            <a:off x="6613525" y="2638425"/>
            <a:ext cx="1400175" cy="1354138"/>
          </a:xfrm>
          <a:custGeom>
            <a:avLst/>
            <a:gdLst>
              <a:gd name="T0" fmla="*/ 3094 w 1866900"/>
              <a:gd name="T1" fmla="*/ 828908 h 1805939"/>
              <a:gd name="T2" fmla="*/ 27130 w 1866900"/>
              <a:gd name="T3" fmla="*/ 685965 h 1805939"/>
              <a:gd name="T4" fmla="*/ 73360 w 1866900"/>
              <a:gd name="T5" fmla="*/ 551479 h 1805939"/>
              <a:gd name="T6" fmla="*/ 139861 w 1866900"/>
              <a:gd name="T7" fmla="*/ 427309 h 1805939"/>
              <a:gd name="T8" fmla="*/ 224710 w 1866900"/>
              <a:gd name="T9" fmla="*/ 315313 h 1805939"/>
              <a:gd name="T10" fmla="*/ 325985 w 1866900"/>
              <a:gd name="T11" fmla="*/ 217350 h 1805939"/>
              <a:gd name="T12" fmla="*/ 441764 w 1866900"/>
              <a:gd name="T13" fmla="*/ 135277 h 1805939"/>
              <a:gd name="T14" fmla="*/ 570124 w 1866900"/>
              <a:gd name="T15" fmla="*/ 70955 h 1805939"/>
              <a:gd name="T16" fmla="*/ 709143 w 1866900"/>
              <a:gd name="T17" fmla="*/ 26240 h 1805939"/>
              <a:gd name="T18" fmla="*/ 856897 w 1866900"/>
              <a:gd name="T19" fmla="*/ 2993 h 1805939"/>
              <a:gd name="T20" fmla="*/ 1010002 w 1866900"/>
              <a:gd name="T21" fmla="*/ 2993 h 1805939"/>
              <a:gd name="T22" fmla="*/ 1157756 w 1866900"/>
              <a:gd name="T23" fmla="*/ 26240 h 1805939"/>
              <a:gd name="T24" fmla="*/ 1296775 w 1866900"/>
              <a:gd name="T25" fmla="*/ 70955 h 1805939"/>
              <a:gd name="T26" fmla="*/ 1425135 w 1866900"/>
              <a:gd name="T27" fmla="*/ 135277 h 1805939"/>
              <a:gd name="T28" fmla="*/ 1540914 w 1866900"/>
              <a:gd name="T29" fmla="*/ 217350 h 1805939"/>
              <a:gd name="T30" fmla="*/ 1642189 w 1866900"/>
              <a:gd name="T31" fmla="*/ 315313 h 1805939"/>
              <a:gd name="T32" fmla="*/ 1727038 w 1866900"/>
              <a:gd name="T33" fmla="*/ 427309 h 1805939"/>
              <a:gd name="T34" fmla="*/ 1793539 w 1866900"/>
              <a:gd name="T35" fmla="*/ 551479 h 1805939"/>
              <a:gd name="T36" fmla="*/ 1839769 w 1866900"/>
              <a:gd name="T37" fmla="*/ 685965 h 1805939"/>
              <a:gd name="T38" fmla="*/ 1863805 w 1866900"/>
              <a:gd name="T39" fmla="*/ 828908 h 1805939"/>
              <a:gd name="T40" fmla="*/ 1863805 w 1866900"/>
              <a:gd name="T41" fmla="*/ 977031 h 1805939"/>
              <a:gd name="T42" fmla="*/ 1839769 w 1866900"/>
              <a:gd name="T43" fmla="*/ 1119974 h 1805939"/>
              <a:gd name="T44" fmla="*/ 1793539 w 1866900"/>
              <a:gd name="T45" fmla="*/ 1254460 h 1805939"/>
              <a:gd name="T46" fmla="*/ 1727038 w 1866900"/>
              <a:gd name="T47" fmla="*/ 1378630 h 1805939"/>
              <a:gd name="T48" fmla="*/ 1642189 w 1866900"/>
              <a:gd name="T49" fmla="*/ 1490626 h 1805939"/>
              <a:gd name="T50" fmla="*/ 1540914 w 1866900"/>
              <a:gd name="T51" fmla="*/ 1588589 h 1805939"/>
              <a:gd name="T52" fmla="*/ 1425135 w 1866900"/>
              <a:gd name="T53" fmla="*/ 1670662 h 1805939"/>
              <a:gd name="T54" fmla="*/ 1296775 w 1866900"/>
              <a:gd name="T55" fmla="*/ 1734984 h 1805939"/>
              <a:gd name="T56" fmla="*/ 1157756 w 1866900"/>
              <a:gd name="T57" fmla="*/ 1779699 h 1805939"/>
              <a:gd name="T58" fmla="*/ 1010002 w 1866900"/>
              <a:gd name="T59" fmla="*/ 1802946 h 1805939"/>
              <a:gd name="T60" fmla="*/ 856897 w 1866900"/>
              <a:gd name="T61" fmla="*/ 1802946 h 1805939"/>
              <a:gd name="T62" fmla="*/ 709143 w 1866900"/>
              <a:gd name="T63" fmla="*/ 1779699 h 1805939"/>
              <a:gd name="T64" fmla="*/ 570124 w 1866900"/>
              <a:gd name="T65" fmla="*/ 1734984 h 1805939"/>
              <a:gd name="T66" fmla="*/ 441764 w 1866900"/>
              <a:gd name="T67" fmla="*/ 1670662 h 1805939"/>
              <a:gd name="T68" fmla="*/ 325985 w 1866900"/>
              <a:gd name="T69" fmla="*/ 1588589 h 1805939"/>
              <a:gd name="T70" fmla="*/ 224710 w 1866900"/>
              <a:gd name="T71" fmla="*/ 1490626 h 1805939"/>
              <a:gd name="T72" fmla="*/ 139861 w 1866900"/>
              <a:gd name="T73" fmla="*/ 1378630 h 1805939"/>
              <a:gd name="T74" fmla="*/ 73360 w 1866900"/>
              <a:gd name="T75" fmla="*/ 1254460 h 1805939"/>
              <a:gd name="T76" fmla="*/ 27130 w 1866900"/>
              <a:gd name="T77" fmla="*/ 1119974 h 1805939"/>
              <a:gd name="T78" fmla="*/ 3094 w 1866900"/>
              <a:gd name="T79" fmla="*/ 977031 h 1805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66900" h="1805939">
                <a:moveTo>
                  <a:pt x="0" y="902970"/>
                </a:moveTo>
                <a:lnTo>
                  <a:pt x="3094" y="828908"/>
                </a:lnTo>
                <a:lnTo>
                  <a:pt x="12218" y="756495"/>
                </a:lnTo>
                <a:lnTo>
                  <a:pt x="27130" y="685965"/>
                </a:lnTo>
                <a:lnTo>
                  <a:pt x="47591" y="617549"/>
                </a:lnTo>
                <a:lnTo>
                  <a:pt x="73360" y="551479"/>
                </a:lnTo>
                <a:lnTo>
                  <a:pt x="104197" y="487988"/>
                </a:lnTo>
                <a:lnTo>
                  <a:pt x="139861" y="427309"/>
                </a:lnTo>
                <a:lnTo>
                  <a:pt x="180112" y="369673"/>
                </a:lnTo>
                <a:lnTo>
                  <a:pt x="224710" y="315313"/>
                </a:lnTo>
                <a:lnTo>
                  <a:pt x="273415" y="264461"/>
                </a:lnTo>
                <a:lnTo>
                  <a:pt x="325985" y="217350"/>
                </a:lnTo>
                <a:lnTo>
                  <a:pt x="382182" y="174211"/>
                </a:lnTo>
                <a:lnTo>
                  <a:pt x="441764" y="135277"/>
                </a:lnTo>
                <a:lnTo>
                  <a:pt x="504492" y="100781"/>
                </a:lnTo>
                <a:lnTo>
                  <a:pt x="570124" y="70955"/>
                </a:lnTo>
                <a:lnTo>
                  <a:pt x="638421" y="46030"/>
                </a:lnTo>
                <a:lnTo>
                  <a:pt x="709143" y="26240"/>
                </a:lnTo>
                <a:lnTo>
                  <a:pt x="782048" y="11817"/>
                </a:lnTo>
                <a:lnTo>
                  <a:pt x="856897" y="2993"/>
                </a:lnTo>
                <a:lnTo>
                  <a:pt x="933450" y="0"/>
                </a:lnTo>
                <a:lnTo>
                  <a:pt x="1010002" y="2993"/>
                </a:lnTo>
                <a:lnTo>
                  <a:pt x="1084851" y="11817"/>
                </a:lnTo>
                <a:lnTo>
                  <a:pt x="1157756" y="26240"/>
                </a:lnTo>
                <a:lnTo>
                  <a:pt x="1228478" y="46030"/>
                </a:lnTo>
                <a:lnTo>
                  <a:pt x="1296775" y="70955"/>
                </a:lnTo>
                <a:lnTo>
                  <a:pt x="1362407" y="100781"/>
                </a:lnTo>
                <a:lnTo>
                  <a:pt x="1425135" y="135277"/>
                </a:lnTo>
                <a:lnTo>
                  <a:pt x="1484717" y="174211"/>
                </a:lnTo>
                <a:lnTo>
                  <a:pt x="1540914" y="217350"/>
                </a:lnTo>
                <a:lnTo>
                  <a:pt x="1593484" y="264461"/>
                </a:lnTo>
                <a:lnTo>
                  <a:pt x="1642189" y="315313"/>
                </a:lnTo>
                <a:lnTo>
                  <a:pt x="1686787" y="369673"/>
                </a:lnTo>
                <a:lnTo>
                  <a:pt x="1727038" y="427309"/>
                </a:lnTo>
                <a:lnTo>
                  <a:pt x="1762702" y="487988"/>
                </a:lnTo>
                <a:lnTo>
                  <a:pt x="1793539" y="551479"/>
                </a:lnTo>
                <a:lnTo>
                  <a:pt x="1819308" y="617549"/>
                </a:lnTo>
                <a:lnTo>
                  <a:pt x="1839769" y="685965"/>
                </a:lnTo>
                <a:lnTo>
                  <a:pt x="1854681" y="756495"/>
                </a:lnTo>
                <a:lnTo>
                  <a:pt x="1863805" y="828908"/>
                </a:lnTo>
                <a:lnTo>
                  <a:pt x="1866900" y="902970"/>
                </a:lnTo>
                <a:lnTo>
                  <a:pt x="1863805" y="977031"/>
                </a:lnTo>
                <a:lnTo>
                  <a:pt x="1854681" y="1049444"/>
                </a:lnTo>
                <a:lnTo>
                  <a:pt x="1839769" y="1119974"/>
                </a:lnTo>
                <a:lnTo>
                  <a:pt x="1819308" y="1188390"/>
                </a:lnTo>
                <a:lnTo>
                  <a:pt x="1793539" y="1254460"/>
                </a:lnTo>
                <a:lnTo>
                  <a:pt x="1762702" y="1317951"/>
                </a:lnTo>
                <a:lnTo>
                  <a:pt x="1727038" y="1378630"/>
                </a:lnTo>
                <a:lnTo>
                  <a:pt x="1686787" y="1436266"/>
                </a:lnTo>
                <a:lnTo>
                  <a:pt x="1642189" y="1490626"/>
                </a:lnTo>
                <a:lnTo>
                  <a:pt x="1593484" y="1541478"/>
                </a:lnTo>
                <a:lnTo>
                  <a:pt x="1540914" y="1588589"/>
                </a:lnTo>
                <a:lnTo>
                  <a:pt x="1484717" y="1631728"/>
                </a:lnTo>
                <a:lnTo>
                  <a:pt x="1425135" y="1670662"/>
                </a:lnTo>
                <a:lnTo>
                  <a:pt x="1362407" y="1705158"/>
                </a:lnTo>
                <a:lnTo>
                  <a:pt x="1296775" y="1734984"/>
                </a:lnTo>
                <a:lnTo>
                  <a:pt x="1228478" y="1759909"/>
                </a:lnTo>
                <a:lnTo>
                  <a:pt x="1157756" y="1779699"/>
                </a:lnTo>
                <a:lnTo>
                  <a:pt x="1084851" y="1794122"/>
                </a:lnTo>
                <a:lnTo>
                  <a:pt x="1010002" y="1802946"/>
                </a:lnTo>
                <a:lnTo>
                  <a:pt x="933450" y="1805939"/>
                </a:lnTo>
                <a:lnTo>
                  <a:pt x="856897" y="1802946"/>
                </a:lnTo>
                <a:lnTo>
                  <a:pt x="782048" y="1794122"/>
                </a:lnTo>
                <a:lnTo>
                  <a:pt x="709143" y="1779699"/>
                </a:lnTo>
                <a:lnTo>
                  <a:pt x="638421" y="1759909"/>
                </a:lnTo>
                <a:lnTo>
                  <a:pt x="570124" y="1734984"/>
                </a:lnTo>
                <a:lnTo>
                  <a:pt x="504492" y="1705158"/>
                </a:lnTo>
                <a:lnTo>
                  <a:pt x="441764" y="1670662"/>
                </a:lnTo>
                <a:lnTo>
                  <a:pt x="382182" y="1631728"/>
                </a:lnTo>
                <a:lnTo>
                  <a:pt x="325985" y="1588589"/>
                </a:lnTo>
                <a:lnTo>
                  <a:pt x="273415" y="1541478"/>
                </a:lnTo>
                <a:lnTo>
                  <a:pt x="224710" y="1490626"/>
                </a:lnTo>
                <a:lnTo>
                  <a:pt x="180112" y="1436266"/>
                </a:lnTo>
                <a:lnTo>
                  <a:pt x="139861" y="1378630"/>
                </a:lnTo>
                <a:lnTo>
                  <a:pt x="104197" y="1317951"/>
                </a:lnTo>
                <a:lnTo>
                  <a:pt x="73360" y="1254460"/>
                </a:lnTo>
                <a:lnTo>
                  <a:pt x="47591" y="1188390"/>
                </a:lnTo>
                <a:lnTo>
                  <a:pt x="27130" y="1119974"/>
                </a:lnTo>
                <a:lnTo>
                  <a:pt x="12218" y="1049444"/>
                </a:lnTo>
                <a:lnTo>
                  <a:pt x="3094" y="977031"/>
                </a:lnTo>
                <a:lnTo>
                  <a:pt x="0" y="902970"/>
                </a:lnTo>
                <a:close/>
              </a:path>
            </a:pathLst>
          </a:custGeom>
          <a:noFill/>
          <a:ln w="60960">
            <a:solidFill>
              <a:srgbClr val="1F4E79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8" name="object 29"/>
          <p:cNvSpPr>
            <a:spLocks noChangeArrowheads="1"/>
          </p:cNvSpPr>
          <p:nvPr/>
        </p:nvSpPr>
        <p:spPr bwMode="auto">
          <a:xfrm>
            <a:off x="6189663" y="2946400"/>
            <a:ext cx="1944687" cy="8778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09" name="object 30"/>
          <p:cNvSpPr>
            <a:spLocks noChangeArrowheads="1"/>
          </p:cNvSpPr>
          <p:nvPr/>
        </p:nvSpPr>
        <p:spPr bwMode="auto">
          <a:xfrm>
            <a:off x="1817688" y="2117725"/>
            <a:ext cx="3695700" cy="1081088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0" name="object 31"/>
          <p:cNvSpPr>
            <a:spLocks noChangeArrowheads="1"/>
          </p:cNvSpPr>
          <p:nvPr/>
        </p:nvSpPr>
        <p:spPr bwMode="auto">
          <a:xfrm>
            <a:off x="1943100" y="1522413"/>
            <a:ext cx="1433513" cy="592137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1" name="object 32"/>
          <p:cNvSpPr>
            <a:spLocks noChangeArrowheads="1"/>
          </p:cNvSpPr>
          <p:nvPr/>
        </p:nvSpPr>
        <p:spPr bwMode="auto">
          <a:xfrm>
            <a:off x="3101975" y="1522413"/>
            <a:ext cx="1971675" cy="592137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2" name="object 33"/>
          <p:cNvSpPr>
            <a:spLocks noChangeArrowheads="1"/>
          </p:cNvSpPr>
          <p:nvPr/>
        </p:nvSpPr>
        <p:spPr bwMode="auto">
          <a:xfrm>
            <a:off x="4792663" y="1522413"/>
            <a:ext cx="1347787" cy="592137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3" name="object 34"/>
          <p:cNvSpPr>
            <a:spLocks noChangeArrowheads="1"/>
          </p:cNvSpPr>
          <p:nvPr/>
        </p:nvSpPr>
        <p:spPr bwMode="auto">
          <a:xfrm>
            <a:off x="5861050" y="1522413"/>
            <a:ext cx="931863" cy="592137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4" name="object 35"/>
          <p:cNvSpPr>
            <a:spLocks noChangeArrowheads="1"/>
          </p:cNvSpPr>
          <p:nvPr/>
        </p:nvSpPr>
        <p:spPr bwMode="auto">
          <a:xfrm>
            <a:off x="6657975" y="3808413"/>
            <a:ext cx="1866900" cy="1008062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5" name="object 36"/>
          <p:cNvSpPr>
            <a:spLocks noChangeArrowheads="1"/>
          </p:cNvSpPr>
          <p:nvPr/>
        </p:nvSpPr>
        <p:spPr bwMode="auto">
          <a:xfrm>
            <a:off x="6161088" y="4097338"/>
            <a:ext cx="2092325" cy="719137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6" name="object 37"/>
          <p:cNvSpPr>
            <a:spLocks noChangeArrowheads="1"/>
          </p:cNvSpPr>
          <p:nvPr/>
        </p:nvSpPr>
        <p:spPr bwMode="auto">
          <a:xfrm>
            <a:off x="2540000" y="4254500"/>
            <a:ext cx="1735138" cy="936625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17" name="object 38"/>
          <p:cNvSpPr>
            <a:spLocks/>
          </p:cNvSpPr>
          <p:nvPr/>
        </p:nvSpPr>
        <p:spPr bwMode="auto">
          <a:xfrm>
            <a:off x="3471863" y="4110038"/>
            <a:ext cx="0" cy="171450"/>
          </a:xfrm>
          <a:custGeom>
            <a:avLst/>
            <a:gdLst>
              <a:gd name="T0" fmla="*/ 0 h 228346"/>
              <a:gd name="T1" fmla="*/ 228345 h 228346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28346">
                <a:moveTo>
                  <a:pt x="0" y="0"/>
                </a:moveTo>
                <a:lnTo>
                  <a:pt x="0" y="228345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8" name="object 39"/>
          <p:cNvSpPr>
            <a:spLocks/>
          </p:cNvSpPr>
          <p:nvPr/>
        </p:nvSpPr>
        <p:spPr bwMode="auto">
          <a:xfrm>
            <a:off x="1425575" y="1555750"/>
            <a:ext cx="211138" cy="212725"/>
          </a:xfrm>
          <a:custGeom>
            <a:avLst/>
            <a:gdLst>
              <a:gd name="T0" fmla="*/ 369 w 281940"/>
              <a:gd name="T1" fmla="*/ 151259 h 281940"/>
              <a:gd name="T2" fmla="*/ 5347 w 281940"/>
              <a:gd name="T3" fmla="*/ 179556 h 281940"/>
              <a:gd name="T4" fmla="*/ 15661 w 281940"/>
              <a:gd name="T5" fmla="*/ 205608 h 281940"/>
              <a:gd name="T6" fmla="*/ 30713 w 281940"/>
              <a:gd name="T7" fmla="*/ 228815 h 281940"/>
              <a:gd name="T8" fmla="*/ 49902 w 281940"/>
              <a:gd name="T9" fmla="*/ 248577 h 281940"/>
              <a:gd name="T10" fmla="*/ 72626 w 281940"/>
              <a:gd name="T11" fmla="*/ 264292 h 281940"/>
              <a:gd name="T12" fmla="*/ 98287 w 281940"/>
              <a:gd name="T13" fmla="*/ 275361 h 281940"/>
              <a:gd name="T14" fmla="*/ 126283 w 281940"/>
              <a:gd name="T15" fmla="*/ 281184 h 281940"/>
              <a:gd name="T16" fmla="*/ 151259 w 281940"/>
              <a:gd name="T17" fmla="*/ 281570 h 281940"/>
              <a:gd name="T18" fmla="*/ 179556 w 281940"/>
              <a:gd name="T19" fmla="*/ 276592 h 281940"/>
              <a:gd name="T20" fmla="*/ 205608 w 281940"/>
              <a:gd name="T21" fmla="*/ 266278 h 281940"/>
              <a:gd name="T22" fmla="*/ 228815 w 281940"/>
              <a:gd name="T23" fmla="*/ 251226 h 281940"/>
              <a:gd name="T24" fmla="*/ 248577 w 281940"/>
              <a:gd name="T25" fmla="*/ 232037 h 281940"/>
              <a:gd name="T26" fmla="*/ 264292 w 281940"/>
              <a:gd name="T27" fmla="*/ 209313 h 281940"/>
              <a:gd name="T28" fmla="*/ 275361 w 281940"/>
              <a:gd name="T29" fmla="*/ 183652 h 281940"/>
              <a:gd name="T30" fmla="*/ 281184 w 281940"/>
              <a:gd name="T31" fmla="*/ 155656 h 281940"/>
              <a:gd name="T32" fmla="*/ 281570 w 281940"/>
              <a:gd name="T33" fmla="*/ 130680 h 281940"/>
              <a:gd name="T34" fmla="*/ 276592 w 281940"/>
              <a:gd name="T35" fmla="*/ 102383 h 281940"/>
              <a:gd name="T36" fmla="*/ 266278 w 281940"/>
              <a:gd name="T37" fmla="*/ 76331 h 281940"/>
              <a:gd name="T38" fmla="*/ 251226 w 281940"/>
              <a:gd name="T39" fmla="*/ 53124 h 281940"/>
              <a:gd name="T40" fmla="*/ 232037 w 281940"/>
              <a:gd name="T41" fmla="*/ 33362 h 281940"/>
              <a:gd name="T42" fmla="*/ 209313 w 281940"/>
              <a:gd name="T43" fmla="*/ 17647 h 281940"/>
              <a:gd name="T44" fmla="*/ 183652 w 281940"/>
              <a:gd name="T45" fmla="*/ 6578 h 281940"/>
              <a:gd name="T46" fmla="*/ 155656 w 281940"/>
              <a:gd name="T47" fmla="*/ 755 h 281940"/>
              <a:gd name="T48" fmla="*/ 130680 w 281940"/>
              <a:gd name="T49" fmla="*/ 369 h 281940"/>
              <a:gd name="T50" fmla="*/ 102383 w 281940"/>
              <a:gd name="T51" fmla="*/ 5347 h 281940"/>
              <a:gd name="T52" fmla="*/ 76331 w 281940"/>
              <a:gd name="T53" fmla="*/ 15661 h 281940"/>
              <a:gd name="T54" fmla="*/ 53124 w 281940"/>
              <a:gd name="T55" fmla="*/ 30713 h 281940"/>
              <a:gd name="T56" fmla="*/ 33362 w 281940"/>
              <a:gd name="T57" fmla="*/ 49902 h 281940"/>
              <a:gd name="T58" fmla="*/ 17647 w 281940"/>
              <a:gd name="T59" fmla="*/ 72626 h 281940"/>
              <a:gd name="T60" fmla="*/ 6578 w 281940"/>
              <a:gd name="T61" fmla="*/ 98287 h 281940"/>
              <a:gd name="T62" fmla="*/ 755 w 281940"/>
              <a:gd name="T63" fmla="*/ 126283 h 28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1940" h="281940">
                <a:moveTo>
                  <a:pt x="0" y="140970"/>
                </a:moveTo>
                <a:lnTo>
                  <a:pt x="369" y="151259"/>
                </a:lnTo>
                <a:lnTo>
                  <a:pt x="2153" y="165651"/>
                </a:lnTo>
                <a:lnTo>
                  <a:pt x="5347" y="179556"/>
                </a:lnTo>
                <a:lnTo>
                  <a:pt x="9874" y="192900"/>
                </a:lnTo>
                <a:lnTo>
                  <a:pt x="15661" y="205608"/>
                </a:lnTo>
                <a:lnTo>
                  <a:pt x="22633" y="217605"/>
                </a:lnTo>
                <a:lnTo>
                  <a:pt x="30713" y="228815"/>
                </a:lnTo>
                <a:lnTo>
                  <a:pt x="39828" y="239164"/>
                </a:lnTo>
                <a:lnTo>
                  <a:pt x="49902" y="248577"/>
                </a:lnTo>
                <a:lnTo>
                  <a:pt x="60859" y="256978"/>
                </a:lnTo>
                <a:lnTo>
                  <a:pt x="72626" y="264292"/>
                </a:lnTo>
                <a:lnTo>
                  <a:pt x="85127" y="270445"/>
                </a:lnTo>
                <a:lnTo>
                  <a:pt x="98287" y="275361"/>
                </a:lnTo>
                <a:lnTo>
                  <a:pt x="112031" y="278966"/>
                </a:lnTo>
                <a:lnTo>
                  <a:pt x="126283" y="281184"/>
                </a:lnTo>
                <a:lnTo>
                  <a:pt x="140969" y="281940"/>
                </a:lnTo>
                <a:lnTo>
                  <a:pt x="151259" y="281570"/>
                </a:lnTo>
                <a:lnTo>
                  <a:pt x="165651" y="279786"/>
                </a:lnTo>
                <a:lnTo>
                  <a:pt x="179556" y="276592"/>
                </a:lnTo>
                <a:lnTo>
                  <a:pt x="192900" y="272065"/>
                </a:lnTo>
                <a:lnTo>
                  <a:pt x="205608" y="266278"/>
                </a:lnTo>
                <a:lnTo>
                  <a:pt x="217605" y="259306"/>
                </a:lnTo>
                <a:lnTo>
                  <a:pt x="228815" y="251226"/>
                </a:lnTo>
                <a:lnTo>
                  <a:pt x="239164" y="242111"/>
                </a:lnTo>
                <a:lnTo>
                  <a:pt x="248577" y="232037"/>
                </a:lnTo>
                <a:lnTo>
                  <a:pt x="256978" y="221080"/>
                </a:lnTo>
                <a:lnTo>
                  <a:pt x="264292" y="209313"/>
                </a:lnTo>
                <a:lnTo>
                  <a:pt x="270445" y="196812"/>
                </a:lnTo>
                <a:lnTo>
                  <a:pt x="275361" y="183652"/>
                </a:lnTo>
                <a:lnTo>
                  <a:pt x="278966" y="169908"/>
                </a:lnTo>
                <a:lnTo>
                  <a:pt x="281184" y="155656"/>
                </a:lnTo>
                <a:lnTo>
                  <a:pt x="281940" y="140970"/>
                </a:lnTo>
                <a:lnTo>
                  <a:pt x="281570" y="130680"/>
                </a:lnTo>
                <a:lnTo>
                  <a:pt x="279786" y="116288"/>
                </a:lnTo>
                <a:lnTo>
                  <a:pt x="276592" y="102383"/>
                </a:lnTo>
                <a:lnTo>
                  <a:pt x="272065" y="89039"/>
                </a:lnTo>
                <a:lnTo>
                  <a:pt x="266278" y="76331"/>
                </a:lnTo>
                <a:lnTo>
                  <a:pt x="259306" y="64334"/>
                </a:lnTo>
                <a:lnTo>
                  <a:pt x="251226" y="53124"/>
                </a:lnTo>
                <a:lnTo>
                  <a:pt x="242111" y="42775"/>
                </a:lnTo>
                <a:lnTo>
                  <a:pt x="232037" y="33362"/>
                </a:lnTo>
                <a:lnTo>
                  <a:pt x="221080" y="24961"/>
                </a:lnTo>
                <a:lnTo>
                  <a:pt x="209313" y="17647"/>
                </a:lnTo>
                <a:lnTo>
                  <a:pt x="196812" y="11494"/>
                </a:lnTo>
                <a:lnTo>
                  <a:pt x="183652" y="6578"/>
                </a:lnTo>
                <a:lnTo>
                  <a:pt x="169908" y="2973"/>
                </a:lnTo>
                <a:lnTo>
                  <a:pt x="155656" y="755"/>
                </a:lnTo>
                <a:lnTo>
                  <a:pt x="140969" y="0"/>
                </a:lnTo>
                <a:lnTo>
                  <a:pt x="130680" y="369"/>
                </a:lnTo>
                <a:lnTo>
                  <a:pt x="116288" y="2153"/>
                </a:lnTo>
                <a:lnTo>
                  <a:pt x="102383" y="5347"/>
                </a:lnTo>
                <a:lnTo>
                  <a:pt x="89039" y="9874"/>
                </a:lnTo>
                <a:lnTo>
                  <a:pt x="76331" y="15661"/>
                </a:lnTo>
                <a:lnTo>
                  <a:pt x="64334" y="22633"/>
                </a:lnTo>
                <a:lnTo>
                  <a:pt x="53124" y="30713"/>
                </a:lnTo>
                <a:lnTo>
                  <a:pt x="42775" y="39828"/>
                </a:lnTo>
                <a:lnTo>
                  <a:pt x="33362" y="49902"/>
                </a:lnTo>
                <a:lnTo>
                  <a:pt x="24961" y="60859"/>
                </a:lnTo>
                <a:lnTo>
                  <a:pt x="17647" y="72626"/>
                </a:lnTo>
                <a:lnTo>
                  <a:pt x="11494" y="85127"/>
                </a:lnTo>
                <a:lnTo>
                  <a:pt x="6578" y="98287"/>
                </a:lnTo>
                <a:lnTo>
                  <a:pt x="2973" y="112031"/>
                </a:lnTo>
                <a:lnTo>
                  <a:pt x="755" y="126283"/>
                </a:lnTo>
                <a:lnTo>
                  <a:pt x="0" y="1409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9" name="object 40"/>
          <p:cNvSpPr>
            <a:spLocks/>
          </p:cNvSpPr>
          <p:nvPr/>
        </p:nvSpPr>
        <p:spPr bwMode="auto">
          <a:xfrm>
            <a:off x="1622425" y="1720850"/>
            <a:ext cx="58738" cy="61913"/>
          </a:xfrm>
          <a:custGeom>
            <a:avLst/>
            <a:gdLst>
              <a:gd name="T0" fmla="*/ 75311 w 77724"/>
              <a:gd name="T1" fmla="*/ 6730 h 83947"/>
              <a:gd name="T2" fmla="*/ 64134 w 77724"/>
              <a:gd name="T3" fmla="*/ 22225 h 83947"/>
              <a:gd name="T4" fmla="*/ 33655 w 77724"/>
              <a:gd name="T5" fmla="*/ 0 h 83947"/>
              <a:gd name="T6" fmla="*/ 0 w 77724"/>
              <a:gd name="T7" fmla="*/ 46354 h 83947"/>
              <a:gd name="T8" fmla="*/ 30480 w 77724"/>
              <a:gd name="T9" fmla="*/ 68452 h 83947"/>
              <a:gd name="T10" fmla="*/ 19176 w 77724"/>
              <a:gd name="T11" fmla="*/ 83947 h 83947"/>
              <a:gd name="T12" fmla="*/ 77724 w 77724"/>
              <a:gd name="T13" fmla="*/ 67437 h 83947"/>
              <a:gd name="T14" fmla="*/ 75311 w 77724"/>
              <a:gd name="T15" fmla="*/ 6730 h 83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724" h="83947">
                <a:moveTo>
                  <a:pt x="75311" y="6730"/>
                </a:moveTo>
                <a:lnTo>
                  <a:pt x="64134" y="22225"/>
                </a:lnTo>
                <a:lnTo>
                  <a:pt x="33655" y="0"/>
                </a:lnTo>
                <a:lnTo>
                  <a:pt x="0" y="46354"/>
                </a:lnTo>
                <a:lnTo>
                  <a:pt x="30480" y="68452"/>
                </a:lnTo>
                <a:lnTo>
                  <a:pt x="19176" y="83947"/>
                </a:lnTo>
                <a:lnTo>
                  <a:pt x="77724" y="67437"/>
                </a:lnTo>
                <a:lnTo>
                  <a:pt x="75311" y="67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0" name="object 41"/>
          <p:cNvSpPr>
            <a:spLocks/>
          </p:cNvSpPr>
          <p:nvPr/>
        </p:nvSpPr>
        <p:spPr bwMode="auto">
          <a:xfrm>
            <a:off x="1682750" y="1743075"/>
            <a:ext cx="211138" cy="211138"/>
          </a:xfrm>
          <a:custGeom>
            <a:avLst/>
            <a:gdLst>
              <a:gd name="T0" fmla="*/ 369 w 281940"/>
              <a:gd name="T1" fmla="*/ 151259 h 281939"/>
              <a:gd name="T2" fmla="*/ 5347 w 281940"/>
              <a:gd name="T3" fmla="*/ 179556 h 281939"/>
              <a:gd name="T4" fmla="*/ 15661 w 281940"/>
              <a:gd name="T5" fmla="*/ 205608 h 281939"/>
              <a:gd name="T6" fmla="*/ 30713 w 281940"/>
              <a:gd name="T7" fmla="*/ 228815 h 281939"/>
              <a:gd name="T8" fmla="*/ 49902 w 281940"/>
              <a:gd name="T9" fmla="*/ 248577 h 281939"/>
              <a:gd name="T10" fmla="*/ 72626 w 281940"/>
              <a:gd name="T11" fmla="*/ 264292 h 281939"/>
              <a:gd name="T12" fmla="*/ 98287 w 281940"/>
              <a:gd name="T13" fmla="*/ 275361 h 281939"/>
              <a:gd name="T14" fmla="*/ 126283 w 281940"/>
              <a:gd name="T15" fmla="*/ 281184 h 281939"/>
              <a:gd name="T16" fmla="*/ 151259 w 281940"/>
              <a:gd name="T17" fmla="*/ 281570 h 281939"/>
              <a:gd name="T18" fmla="*/ 179556 w 281940"/>
              <a:gd name="T19" fmla="*/ 276592 h 281939"/>
              <a:gd name="T20" fmla="*/ 205608 w 281940"/>
              <a:gd name="T21" fmla="*/ 266278 h 281939"/>
              <a:gd name="T22" fmla="*/ 228815 w 281940"/>
              <a:gd name="T23" fmla="*/ 251226 h 281939"/>
              <a:gd name="T24" fmla="*/ 248577 w 281940"/>
              <a:gd name="T25" fmla="*/ 232037 h 281939"/>
              <a:gd name="T26" fmla="*/ 264292 w 281940"/>
              <a:gd name="T27" fmla="*/ 209313 h 281939"/>
              <a:gd name="T28" fmla="*/ 275361 w 281940"/>
              <a:gd name="T29" fmla="*/ 183652 h 281939"/>
              <a:gd name="T30" fmla="*/ 281184 w 281940"/>
              <a:gd name="T31" fmla="*/ 155656 h 281939"/>
              <a:gd name="T32" fmla="*/ 281570 w 281940"/>
              <a:gd name="T33" fmla="*/ 130680 h 281939"/>
              <a:gd name="T34" fmla="*/ 276592 w 281940"/>
              <a:gd name="T35" fmla="*/ 102383 h 281939"/>
              <a:gd name="T36" fmla="*/ 266278 w 281940"/>
              <a:gd name="T37" fmla="*/ 76331 h 281939"/>
              <a:gd name="T38" fmla="*/ 251226 w 281940"/>
              <a:gd name="T39" fmla="*/ 53124 h 281939"/>
              <a:gd name="T40" fmla="*/ 232037 w 281940"/>
              <a:gd name="T41" fmla="*/ 33362 h 281939"/>
              <a:gd name="T42" fmla="*/ 209313 w 281940"/>
              <a:gd name="T43" fmla="*/ 17647 h 281939"/>
              <a:gd name="T44" fmla="*/ 183652 w 281940"/>
              <a:gd name="T45" fmla="*/ 6578 h 281939"/>
              <a:gd name="T46" fmla="*/ 155656 w 281940"/>
              <a:gd name="T47" fmla="*/ 755 h 281939"/>
              <a:gd name="T48" fmla="*/ 130680 w 281940"/>
              <a:gd name="T49" fmla="*/ 369 h 281939"/>
              <a:gd name="T50" fmla="*/ 102383 w 281940"/>
              <a:gd name="T51" fmla="*/ 5347 h 281939"/>
              <a:gd name="T52" fmla="*/ 76331 w 281940"/>
              <a:gd name="T53" fmla="*/ 15661 h 281939"/>
              <a:gd name="T54" fmla="*/ 53124 w 281940"/>
              <a:gd name="T55" fmla="*/ 30713 h 281939"/>
              <a:gd name="T56" fmla="*/ 33362 w 281940"/>
              <a:gd name="T57" fmla="*/ 49902 h 281939"/>
              <a:gd name="T58" fmla="*/ 17647 w 281940"/>
              <a:gd name="T59" fmla="*/ 72626 h 281939"/>
              <a:gd name="T60" fmla="*/ 6578 w 281940"/>
              <a:gd name="T61" fmla="*/ 98287 h 281939"/>
              <a:gd name="T62" fmla="*/ 755 w 281940"/>
              <a:gd name="T63" fmla="*/ 126283 h 28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1940" h="281939">
                <a:moveTo>
                  <a:pt x="0" y="140970"/>
                </a:moveTo>
                <a:lnTo>
                  <a:pt x="369" y="151259"/>
                </a:lnTo>
                <a:lnTo>
                  <a:pt x="2153" y="165651"/>
                </a:lnTo>
                <a:lnTo>
                  <a:pt x="5347" y="179556"/>
                </a:lnTo>
                <a:lnTo>
                  <a:pt x="9874" y="192900"/>
                </a:lnTo>
                <a:lnTo>
                  <a:pt x="15661" y="205608"/>
                </a:lnTo>
                <a:lnTo>
                  <a:pt x="22633" y="217605"/>
                </a:lnTo>
                <a:lnTo>
                  <a:pt x="30713" y="228815"/>
                </a:lnTo>
                <a:lnTo>
                  <a:pt x="39828" y="239164"/>
                </a:lnTo>
                <a:lnTo>
                  <a:pt x="49902" y="248577"/>
                </a:lnTo>
                <a:lnTo>
                  <a:pt x="60859" y="256978"/>
                </a:lnTo>
                <a:lnTo>
                  <a:pt x="72626" y="264292"/>
                </a:lnTo>
                <a:lnTo>
                  <a:pt x="85127" y="270445"/>
                </a:lnTo>
                <a:lnTo>
                  <a:pt x="98287" y="275361"/>
                </a:lnTo>
                <a:lnTo>
                  <a:pt x="112031" y="278966"/>
                </a:lnTo>
                <a:lnTo>
                  <a:pt x="126283" y="281184"/>
                </a:lnTo>
                <a:lnTo>
                  <a:pt x="140969" y="281939"/>
                </a:lnTo>
                <a:lnTo>
                  <a:pt x="151259" y="281570"/>
                </a:lnTo>
                <a:lnTo>
                  <a:pt x="165651" y="279786"/>
                </a:lnTo>
                <a:lnTo>
                  <a:pt x="179556" y="276592"/>
                </a:lnTo>
                <a:lnTo>
                  <a:pt x="192900" y="272065"/>
                </a:lnTo>
                <a:lnTo>
                  <a:pt x="205608" y="266278"/>
                </a:lnTo>
                <a:lnTo>
                  <a:pt x="217605" y="259306"/>
                </a:lnTo>
                <a:lnTo>
                  <a:pt x="228815" y="251226"/>
                </a:lnTo>
                <a:lnTo>
                  <a:pt x="239164" y="242111"/>
                </a:lnTo>
                <a:lnTo>
                  <a:pt x="248577" y="232037"/>
                </a:lnTo>
                <a:lnTo>
                  <a:pt x="256978" y="221080"/>
                </a:lnTo>
                <a:lnTo>
                  <a:pt x="264292" y="209313"/>
                </a:lnTo>
                <a:lnTo>
                  <a:pt x="270445" y="196812"/>
                </a:lnTo>
                <a:lnTo>
                  <a:pt x="275361" y="183652"/>
                </a:lnTo>
                <a:lnTo>
                  <a:pt x="278966" y="169908"/>
                </a:lnTo>
                <a:lnTo>
                  <a:pt x="281184" y="155656"/>
                </a:lnTo>
                <a:lnTo>
                  <a:pt x="281940" y="140970"/>
                </a:lnTo>
                <a:lnTo>
                  <a:pt x="281570" y="130680"/>
                </a:lnTo>
                <a:lnTo>
                  <a:pt x="279786" y="116288"/>
                </a:lnTo>
                <a:lnTo>
                  <a:pt x="276592" y="102383"/>
                </a:lnTo>
                <a:lnTo>
                  <a:pt x="272065" y="89039"/>
                </a:lnTo>
                <a:lnTo>
                  <a:pt x="266278" y="76331"/>
                </a:lnTo>
                <a:lnTo>
                  <a:pt x="259306" y="64334"/>
                </a:lnTo>
                <a:lnTo>
                  <a:pt x="251226" y="53124"/>
                </a:lnTo>
                <a:lnTo>
                  <a:pt x="242111" y="42775"/>
                </a:lnTo>
                <a:lnTo>
                  <a:pt x="232037" y="33362"/>
                </a:lnTo>
                <a:lnTo>
                  <a:pt x="221080" y="24961"/>
                </a:lnTo>
                <a:lnTo>
                  <a:pt x="209313" y="17647"/>
                </a:lnTo>
                <a:lnTo>
                  <a:pt x="196812" y="11494"/>
                </a:lnTo>
                <a:lnTo>
                  <a:pt x="183652" y="6578"/>
                </a:lnTo>
                <a:lnTo>
                  <a:pt x="169908" y="2973"/>
                </a:lnTo>
                <a:lnTo>
                  <a:pt x="155656" y="755"/>
                </a:lnTo>
                <a:lnTo>
                  <a:pt x="140969" y="0"/>
                </a:lnTo>
                <a:lnTo>
                  <a:pt x="130680" y="369"/>
                </a:lnTo>
                <a:lnTo>
                  <a:pt x="116288" y="2153"/>
                </a:lnTo>
                <a:lnTo>
                  <a:pt x="102383" y="5347"/>
                </a:lnTo>
                <a:lnTo>
                  <a:pt x="89039" y="9874"/>
                </a:lnTo>
                <a:lnTo>
                  <a:pt x="76331" y="15661"/>
                </a:lnTo>
                <a:lnTo>
                  <a:pt x="64334" y="22633"/>
                </a:lnTo>
                <a:lnTo>
                  <a:pt x="53124" y="30713"/>
                </a:lnTo>
                <a:lnTo>
                  <a:pt x="42775" y="39828"/>
                </a:lnTo>
                <a:lnTo>
                  <a:pt x="33362" y="49902"/>
                </a:lnTo>
                <a:lnTo>
                  <a:pt x="24961" y="60859"/>
                </a:lnTo>
                <a:lnTo>
                  <a:pt x="17647" y="72626"/>
                </a:lnTo>
                <a:lnTo>
                  <a:pt x="11494" y="85127"/>
                </a:lnTo>
                <a:lnTo>
                  <a:pt x="6578" y="98287"/>
                </a:lnTo>
                <a:lnTo>
                  <a:pt x="2973" y="112031"/>
                </a:lnTo>
                <a:lnTo>
                  <a:pt x="755" y="126283"/>
                </a:lnTo>
                <a:lnTo>
                  <a:pt x="0" y="140970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1" name="object 42"/>
          <p:cNvSpPr>
            <a:spLocks/>
          </p:cNvSpPr>
          <p:nvPr/>
        </p:nvSpPr>
        <p:spPr bwMode="auto">
          <a:xfrm>
            <a:off x="1704975" y="1965325"/>
            <a:ext cx="68263" cy="60325"/>
          </a:xfrm>
          <a:custGeom>
            <a:avLst/>
            <a:gdLst>
              <a:gd name="T0" fmla="*/ 33655 w 90678"/>
              <a:gd name="T1" fmla="*/ 80518 h 80518"/>
              <a:gd name="T2" fmla="*/ 90678 w 90678"/>
              <a:gd name="T3" fmla="*/ 59436 h 80518"/>
              <a:gd name="T4" fmla="*/ 72517 w 90678"/>
              <a:gd name="T5" fmla="*/ 53594 h 80518"/>
              <a:gd name="T6" fmla="*/ 84200 w 90678"/>
              <a:gd name="T7" fmla="*/ 17780 h 80518"/>
              <a:gd name="T8" fmla="*/ 29718 w 90678"/>
              <a:gd name="T9" fmla="*/ 0 h 80518"/>
              <a:gd name="T10" fmla="*/ 18161 w 90678"/>
              <a:gd name="T11" fmla="*/ 35941 h 80518"/>
              <a:gd name="T12" fmla="*/ 0 w 90678"/>
              <a:gd name="T13" fmla="*/ 29972 h 80518"/>
              <a:gd name="T14" fmla="*/ 33655 w 90678"/>
              <a:gd name="T15" fmla="*/ 80518 h 80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678" h="80518">
                <a:moveTo>
                  <a:pt x="33655" y="80518"/>
                </a:moveTo>
                <a:lnTo>
                  <a:pt x="90678" y="59436"/>
                </a:lnTo>
                <a:lnTo>
                  <a:pt x="72517" y="53594"/>
                </a:lnTo>
                <a:lnTo>
                  <a:pt x="84200" y="17780"/>
                </a:lnTo>
                <a:lnTo>
                  <a:pt x="29718" y="0"/>
                </a:lnTo>
                <a:lnTo>
                  <a:pt x="18161" y="35941"/>
                </a:lnTo>
                <a:lnTo>
                  <a:pt x="0" y="29972"/>
                </a:lnTo>
                <a:lnTo>
                  <a:pt x="33655" y="80518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2" name="object 43"/>
          <p:cNvSpPr>
            <a:spLocks/>
          </p:cNvSpPr>
          <p:nvPr/>
        </p:nvSpPr>
        <p:spPr bwMode="auto">
          <a:xfrm>
            <a:off x="1582738" y="2046288"/>
            <a:ext cx="214312" cy="211137"/>
          </a:xfrm>
          <a:custGeom>
            <a:avLst/>
            <a:gdLst>
              <a:gd name="T0" fmla="*/ 447 w 284480"/>
              <a:gd name="T1" fmla="*/ 152243 h 281939"/>
              <a:gd name="T2" fmla="*/ 5621 w 284480"/>
              <a:gd name="T3" fmla="*/ 180352 h 281939"/>
              <a:gd name="T4" fmla="*/ 16111 w 284480"/>
              <a:gd name="T5" fmla="*/ 206219 h 281939"/>
              <a:gd name="T6" fmla="*/ 31323 w 284480"/>
              <a:gd name="T7" fmla="*/ 229251 h 281939"/>
              <a:gd name="T8" fmla="*/ 50661 w 284480"/>
              <a:gd name="T9" fmla="*/ 248857 h 281939"/>
              <a:gd name="T10" fmla="*/ 73529 w 284480"/>
              <a:gd name="T11" fmla="*/ 264444 h 281939"/>
              <a:gd name="T12" fmla="*/ 99333 w 284480"/>
              <a:gd name="T13" fmla="*/ 275419 h 281939"/>
              <a:gd name="T14" fmla="*/ 127477 w 284480"/>
              <a:gd name="T15" fmla="*/ 281190 h 281939"/>
              <a:gd name="T16" fmla="*/ 153623 w 284480"/>
              <a:gd name="T17" fmla="*/ 281495 h 281939"/>
              <a:gd name="T18" fmla="*/ 181999 w 284480"/>
              <a:gd name="T19" fmla="*/ 276364 h 281939"/>
              <a:gd name="T20" fmla="*/ 208103 w 284480"/>
              <a:gd name="T21" fmla="*/ 265960 h 281939"/>
              <a:gd name="T22" fmla="*/ 231342 w 284480"/>
              <a:gd name="T23" fmla="*/ 250877 h 281939"/>
              <a:gd name="T24" fmla="*/ 251119 w 284480"/>
              <a:gd name="T25" fmla="*/ 231706 h 281939"/>
              <a:gd name="T26" fmla="*/ 266838 w 284480"/>
              <a:gd name="T27" fmla="*/ 209039 h 281939"/>
              <a:gd name="T28" fmla="*/ 277905 w 284480"/>
              <a:gd name="T29" fmla="*/ 183470 h 281939"/>
              <a:gd name="T30" fmla="*/ 283724 w 284480"/>
              <a:gd name="T31" fmla="*/ 155591 h 281939"/>
              <a:gd name="T32" fmla="*/ 284032 w 284480"/>
              <a:gd name="T33" fmla="*/ 129696 h 281939"/>
              <a:gd name="T34" fmla="*/ 278858 w 284480"/>
              <a:gd name="T35" fmla="*/ 101587 h 281939"/>
              <a:gd name="T36" fmla="*/ 268368 w 284480"/>
              <a:gd name="T37" fmla="*/ 75720 h 281939"/>
              <a:gd name="T38" fmla="*/ 253156 w 284480"/>
              <a:gd name="T39" fmla="*/ 52688 h 281939"/>
              <a:gd name="T40" fmla="*/ 233818 w 284480"/>
              <a:gd name="T41" fmla="*/ 33082 h 281939"/>
              <a:gd name="T42" fmla="*/ 210950 w 284480"/>
              <a:gd name="T43" fmla="*/ 17495 h 281939"/>
              <a:gd name="T44" fmla="*/ 185146 w 284480"/>
              <a:gd name="T45" fmla="*/ 6520 h 281939"/>
              <a:gd name="T46" fmla="*/ 157002 w 284480"/>
              <a:gd name="T47" fmla="*/ 749 h 281939"/>
              <a:gd name="T48" fmla="*/ 130856 w 284480"/>
              <a:gd name="T49" fmla="*/ 444 h 281939"/>
              <a:gd name="T50" fmla="*/ 102480 w 284480"/>
              <a:gd name="T51" fmla="*/ 5575 h 281939"/>
              <a:gd name="T52" fmla="*/ 76376 w 284480"/>
              <a:gd name="T53" fmla="*/ 15979 h 281939"/>
              <a:gd name="T54" fmla="*/ 53137 w 284480"/>
              <a:gd name="T55" fmla="*/ 31062 h 281939"/>
              <a:gd name="T56" fmla="*/ 33360 w 284480"/>
              <a:gd name="T57" fmla="*/ 50233 h 281939"/>
              <a:gd name="T58" fmla="*/ 17641 w 284480"/>
              <a:gd name="T59" fmla="*/ 72900 h 281939"/>
              <a:gd name="T60" fmla="*/ 6574 w 284480"/>
              <a:gd name="T61" fmla="*/ 98469 h 281939"/>
              <a:gd name="T62" fmla="*/ 755 w 284480"/>
              <a:gd name="T63" fmla="*/ 126348 h 28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4480" h="281939">
                <a:moveTo>
                  <a:pt x="0" y="140969"/>
                </a:moveTo>
                <a:lnTo>
                  <a:pt x="447" y="152243"/>
                </a:lnTo>
                <a:lnTo>
                  <a:pt x="2332" y="166541"/>
                </a:lnTo>
                <a:lnTo>
                  <a:pt x="5621" y="180352"/>
                </a:lnTo>
                <a:lnTo>
                  <a:pt x="10238" y="193603"/>
                </a:lnTo>
                <a:lnTo>
                  <a:pt x="16111" y="206219"/>
                </a:lnTo>
                <a:lnTo>
                  <a:pt x="23164" y="218126"/>
                </a:lnTo>
                <a:lnTo>
                  <a:pt x="31323" y="229251"/>
                </a:lnTo>
                <a:lnTo>
                  <a:pt x="40513" y="239519"/>
                </a:lnTo>
                <a:lnTo>
                  <a:pt x="50661" y="248857"/>
                </a:lnTo>
                <a:lnTo>
                  <a:pt x="61691" y="257190"/>
                </a:lnTo>
                <a:lnTo>
                  <a:pt x="73529" y="264444"/>
                </a:lnTo>
                <a:lnTo>
                  <a:pt x="86102" y="270545"/>
                </a:lnTo>
                <a:lnTo>
                  <a:pt x="99333" y="275419"/>
                </a:lnTo>
                <a:lnTo>
                  <a:pt x="113150" y="278992"/>
                </a:lnTo>
                <a:lnTo>
                  <a:pt x="127477" y="281190"/>
                </a:lnTo>
                <a:lnTo>
                  <a:pt x="142240" y="281939"/>
                </a:lnTo>
                <a:lnTo>
                  <a:pt x="153623" y="281495"/>
                </a:lnTo>
                <a:lnTo>
                  <a:pt x="168057" y="279626"/>
                </a:lnTo>
                <a:lnTo>
                  <a:pt x="181999" y="276364"/>
                </a:lnTo>
                <a:lnTo>
                  <a:pt x="195372" y="271784"/>
                </a:lnTo>
                <a:lnTo>
                  <a:pt x="208103" y="265960"/>
                </a:lnTo>
                <a:lnTo>
                  <a:pt x="220118" y="258967"/>
                </a:lnTo>
                <a:lnTo>
                  <a:pt x="231342" y="250877"/>
                </a:lnTo>
                <a:lnTo>
                  <a:pt x="241700" y="241765"/>
                </a:lnTo>
                <a:lnTo>
                  <a:pt x="251119" y="231706"/>
                </a:lnTo>
                <a:lnTo>
                  <a:pt x="259523" y="220772"/>
                </a:lnTo>
                <a:lnTo>
                  <a:pt x="266838" y="209039"/>
                </a:lnTo>
                <a:lnTo>
                  <a:pt x="272991" y="196581"/>
                </a:lnTo>
                <a:lnTo>
                  <a:pt x="277905" y="183470"/>
                </a:lnTo>
                <a:lnTo>
                  <a:pt x="281508" y="169782"/>
                </a:lnTo>
                <a:lnTo>
                  <a:pt x="283724" y="155591"/>
                </a:lnTo>
                <a:lnTo>
                  <a:pt x="284480" y="140969"/>
                </a:lnTo>
                <a:lnTo>
                  <a:pt x="284032" y="129696"/>
                </a:lnTo>
                <a:lnTo>
                  <a:pt x="282147" y="115398"/>
                </a:lnTo>
                <a:lnTo>
                  <a:pt x="278858" y="101587"/>
                </a:lnTo>
                <a:lnTo>
                  <a:pt x="274241" y="88336"/>
                </a:lnTo>
                <a:lnTo>
                  <a:pt x="268368" y="75720"/>
                </a:lnTo>
                <a:lnTo>
                  <a:pt x="261315" y="63813"/>
                </a:lnTo>
                <a:lnTo>
                  <a:pt x="253156" y="52688"/>
                </a:lnTo>
                <a:lnTo>
                  <a:pt x="243966" y="42420"/>
                </a:lnTo>
                <a:lnTo>
                  <a:pt x="233818" y="33082"/>
                </a:lnTo>
                <a:lnTo>
                  <a:pt x="222788" y="24749"/>
                </a:lnTo>
                <a:lnTo>
                  <a:pt x="210950" y="17495"/>
                </a:lnTo>
                <a:lnTo>
                  <a:pt x="198377" y="11394"/>
                </a:lnTo>
                <a:lnTo>
                  <a:pt x="185146" y="6520"/>
                </a:lnTo>
                <a:lnTo>
                  <a:pt x="171329" y="2947"/>
                </a:lnTo>
                <a:lnTo>
                  <a:pt x="157002" y="749"/>
                </a:lnTo>
                <a:lnTo>
                  <a:pt x="142240" y="0"/>
                </a:lnTo>
                <a:lnTo>
                  <a:pt x="130856" y="444"/>
                </a:lnTo>
                <a:lnTo>
                  <a:pt x="116422" y="2313"/>
                </a:lnTo>
                <a:lnTo>
                  <a:pt x="102480" y="5575"/>
                </a:lnTo>
                <a:lnTo>
                  <a:pt x="89107" y="10155"/>
                </a:lnTo>
                <a:lnTo>
                  <a:pt x="76376" y="15979"/>
                </a:lnTo>
                <a:lnTo>
                  <a:pt x="64361" y="22972"/>
                </a:lnTo>
                <a:lnTo>
                  <a:pt x="53137" y="31062"/>
                </a:lnTo>
                <a:lnTo>
                  <a:pt x="42779" y="40174"/>
                </a:lnTo>
                <a:lnTo>
                  <a:pt x="33360" y="50233"/>
                </a:lnTo>
                <a:lnTo>
                  <a:pt x="24956" y="61167"/>
                </a:lnTo>
                <a:lnTo>
                  <a:pt x="17641" y="72900"/>
                </a:lnTo>
                <a:lnTo>
                  <a:pt x="11488" y="85358"/>
                </a:lnTo>
                <a:lnTo>
                  <a:pt x="6574" y="98469"/>
                </a:lnTo>
                <a:lnTo>
                  <a:pt x="2971" y="112157"/>
                </a:lnTo>
                <a:lnTo>
                  <a:pt x="755" y="126348"/>
                </a:lnTo>
                <a:lnTo>
                  <a:pt x="0" y="140969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3" name="object 44"/>
          <p:cNvSpPr>
            <a:spLocks/>
          </p:cNvSpPr>
          <p:nvPr/>
        </p:nvSpPr>
        <p:spPr bwMode="auto">
          <a:xfrm>
            <a:off x="1582738" y="2046288"/>
            <a:ext cx="214312" cy="211137"/>
          </a:xfrm>
          <a:custGeom>
            <a:avLst/>
            <a:gdLst>
              <a:gd name="T0" fmla="*/ 755 w 284480"/>
              <a:gd name="T1" fmla="*/ 126348 h 281939"/>
              <a:gd name="T2" fmla="*/ 6574 w 284480"/>
              <a:gd name="T3" fmla="*/ 98469 h 281939"/>
              <a:gd name="T4" fmla="*/ 17641 w 284480"/>
              <a:gd name="T5" fmla="*/ 72900 h 281939"/>
              <a:gd name="T6" fmla="*/ 33360 w 284480"/>
              <a:gd name="T7" fmla="*/ 50233 h 281939"/>
              <a:gd name="T8" fmla="*/ 53137 w 284480"/>
              <a:gd name="T9" fmla="*/ 31062 h 281939"/>
              <a:gd name="T10" fmla="*/ 76376 w 284480"/>
              <a:gd name="T11" fmla="*/ 15979 h 281939"/>
              <a:gd name="T12" fmla="*/ 102480 w 284480"/>
              <a:gd name="T13" fmla="*/ 5575 h 281939"/>
              <a:gd name="T14" fmla="*/ 130856 w 284480"/>
              <a:gd name="T15" fmla="*/ 444 h 281939"/>
              <a:gd name="T16" fmla="*/ 157002 w 284480"/>
              <a:gd name="T17" fmla="*/ 749 h 281939"/>
              <a:gd name="T18" fmla="*/ 185146 w 284480"/>
              <a:gd name="T19" fmla="*/ 6520 h 281939"/>
              <a:gd name="T20" fmla="*/ 210950 w 284480"/>
              <a:gd name="T21" fmla="*/ 17495 h 281939"/>
              <a:gd name="T22" fmla="*/ 233818 w 284480"/>
              <a:gd name="T23" fmla="*/ 33082 h 281939"/>
              <a:gd name="T24" fmla="*/ 253156 w 284480"/>
              <a:gd name="T25" fmla="*/ 52688 h 281939"/>
              <a:gd name="T26" fmla="*/ 268368 w 284480"/>
              <a:gd name="T27" fmla="*/ 75720 h 281939"/>
              <a:gd name="T28" fmla="*/ 278858 w 284480"/>
              <a:gd name="T29" fmla="*/ 101587 h 281939"/>
              <a:gd name="T30" fmla="*/ 284032 w 284480"/>
              <a:gd name="T31" fmla="*/ 129696 h 281939"/>
              <a:gd name="T32" fmla="*/ 283724 w 284480"/>
              <a:gd name="T33" fmla="*/ 155591 h 281939"/>
              <a:gd name="T34" fmla="*/ 277905 w 284480"/>
              <a:gd name="T35" fmla="*/ 183470 h 281939"/>
              <a:gd name="T36" fmla="*/ 266838 w 284480"/>
              <a:gd name="T37" fmla="*/ 209039 h 281939"/>
              <a:gd name="T38" fmla="*/ 251119 w 284480"/>
              <a:gd name="T39" fmla="*/ 231706 h 281939"/>
              <a:gd name="T40" fmla="*/ 231342 w 284480"/>
              <a:gd name="T41" fmla="*/ 250877 h 281939"/>
              <a:gd name="T42" fmla="*/ 208103 w 284480"/>
              <a:gd name="T43" fmla="*/ 265960 h 281939"/>
              <a:gd name="T44" fmla="*/ 181999 w 284480"/>
              <a:gd name="T45" fmla="*/ 276364 h 281939"/>
              <a:gd name="T46" fmla="*/ 153623 w 284480"/>
              <a:gd name="T47" fmla="*/ 281495 h 281939"/>
              <a:gd name="T48" fmla="*/ 127477 w 284480"/>
              <a:gd name="T49" fmla="*/ 281190 h 281939"/>
              <a:gd name="T50" fmla="*/ 99333 w 284480"/>
              <a:gd name="T51" fmla="*/ 275419 h 281939"/>
              <a:gd name="T52" fmla="*/ 73529 w 284480"/>
              <a:gd name="T53" fmla="*/ 264444 h 281939"/>
              <a:gd name="T54" fmla="*/ 50661 w 284480"/>
              <a:gd name="T55" fmla="*/ 248857 h 281939"/>
              <a:gd name="T56" fmla="*/ 31323 w 284480"/>
              <a:gd name="T57" fmla="*/ 229251 h 281939"/>
              <a:gd name="T58" fmla="*/ 16111 w 284480"/>
              <a:gd name="T59" fmla="*/ 206219 h 281939"/>
              <a:gd name="T60" fmla="*/ 5621 w 284480"/>
              <a:gd name="T61" fmla="*/ 180352 h 281939"/>
              <a:gd name="T62" fmla="*/ 447 w 284480"/>
              <a:gd name="T63" fmla="*/ 152243 h 28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4480" h="281939">
                <a:moveTo>
                  <a:pt x="0" y="140969"/>
                </a:moveTo>
                <a:lnTo>
                  <a:pt x="755" y="126348"/>
                </a:lnTo>
                <a:lnTo>
                  <a:pt x="2971" y="112157"/>
                </a:lnTo>
                <a:lnTo>
                  <a:pt x="6574" y="98469"/>
                </a:lnTo>
                <a:lnTo>
                  <a:pt x="11488" y="85358"/>
                </a:lnTo>
                <a:lnTo>
                  <a:pt x="17641" y="72900"/>
                </a:lnTo>
                <a:lnTo>
                  <a:pt x="24956" y="61167"/>
                </a:lnTo>
                <a:lnTo>
                  <a:pt x="33360" y="50233"/>
                </a:lnTo>
                <a:lnTo>
                  <a:pt x="42779" y="40174"/>
                </a:lnTo>
                <a:lnTo>
                  <a:pt x="53137" y="31062"/>
                </a:lnTo>
                <a:lnTo>
                  <a:pt x="64361" y="22972"/>
                </a:lnTo>
                <a:lnTo>
                  <a:pt x="76376" y="15979"/>
                </a:lnTo>
                <a:lnTo>
                  <a:pt x="89107" y="10155"/>
                </a:lnTo>
                <a:lnTo>
                  <a:pt x="102480" y="5575"/>
                </a:lnTo>
                <a:lnTo>
                  <a:pt x="116422" y="2313"/>
                </a:lnTo>
                <a:lnTo>
                  <a:pt x="130856" y="444"/>
                </a:lnTo>
                <a:lnTo>
                  <a:pt x="142240" y="0"/>
                </a:lnTo>
                <a:lnTo>
                  <a:pt x="157002" y="749"/>
                </a:lnTo>
                <a:lnTo>
                  <a:pt x="171329" y="2947"/>
                </a:lnTo>
                <a:lnTo>
                  <a:pt x="185146" y="6520"/>
                </a:lnTo>
                <a:lnTo>
                  <a:pt x="198377" y="11394"/>
                </a:lnTo>
                <a:lnTo>
                  <a:pt x="210950" y="17495"/>
                </a:lnTo>
                <a:lnTo>
                  <a:pt x="222788" y="24749"/>
                </a:lnTo>
                <a:lnTo>
                  <a:pt x="233818" y="33082"/>
                </a:lnTo>
                <a:lnTo>
                  <a:pt x="243966" y="42420"/>
                </a:lnTo>
                <a:lnTo>
                  <a:pt x="253156" y="52688"/>
                </a:lnTo>
                <a:lnTo>
                  <a:pt x="261315" y="63813"/>
                </a:lnTo>
                <a:lnTo>
                  <a:pt x="268368" y="75720"/>
                </a:lnTo>
                <a:lnTo>
                  <a:pt x="274241" y="88336"/>
                </a:lnTo>
                <a:lnTo>
                  <a:pt x="278858" y="101587"/>
                </a:lnTo>
                <a:lnTo>
                  <a:pt x="282147" y="115398"/>
                </a:lnTo>
                <a:lnTo>
                  <a:pt x="284032" y="129696"/>
                </a:lnTo>
                <a:lnTo>
                  <a:pt x="284480" y="140969"/>
                </a:lnTo>
                <a:lnTo>
                  <a:pt x="283724" y="155591"/>
                </a:lnTo>
                <a:lnTo>
                  <a:pt x="281508" y="169782"/>
                </a:lnTo>
                <a:lnTo>
                  <a:pt x="277905" y="183470"/>
                </a:lnTo>
                <a:lnTo>
                  <a:pt x="272991" y="196581"/>
                </a:lnTo>
                <a:lnTo>
                  <a:pt x="266838" y="209039"/>
                </a:lnTo>
                <a:lnTo>
                  <a:pt x="259523" y="220772"/>
                </a:lnTo>
                <a:lnTo>
                  <a:pt x="251119" y="231706"/>
                </a:lnTo>
                <a:lnTo>
                  <a:pt x="241700" y="241765"/>
                </a:lnTo>
                <a:lnTo>
                  <a:pt x="231342" y="250877"/>
                </a:lnTo>
                <a:lnTo>
                  <a:pt x="220118" y="258967"/>
                </a:lnTo>
                <a:lnTo>
                  <a:pt x="208103" y="265960"/>
                </a:lnTo>
                <a:lnTo>
                  <a:pt x="195372" y="271784"/>
                </a:lnTo>
                <a:lnTo>
                  <a:pt x="181999" y="276364"/>
                </a:lnTo>
                <a:lnTo>
                  <a:pt x="168057" y="279626"/>
                </a:lnTo>
                <a:lnTo>
                  <a:pt x="153623" y="281495"/>
                </a:lnTo>
                <a:lnTo>
                  <a:pt x="142240" y="281939"/>
                </a:lnTo>
                <a:lnTo>
                  <a:pt x="127477" y="281190"/>
                </a:lnTo>
                <a:lnTo>
                  <a:pt x="113150" y="278992"/>
                </a:lnTo>
                <a:lnTo>
                  <a:pt x="99333" y="275419"/>
                </a:lnTo>
                <a:lnTo>
                  <a:pt x="86102" y="270545"/>
                </a:lnTo>
                <a:lnTo>
                  <a:pt x="73529" y="264444"/>
                </a:lnTo>
                <a:lnTo>
                  <a:pt x="61691" y="257190"/>
                </a:lnTo>
                <a:lnTo>
                  <a:pt x="50661" y="248857"/>
                </a:lnTo>
                <a:lnTo>
                  <a:pt x="40513" y="239519"/>
                </a:lnTo>
                <a:lnTo>
                  <a:pt x="31323" y="229251"/>
                </a:lnTo>
                <a:lnTo>
                  <a:pt x="23164" y="218126"/>
                </a:lnTo>
                <a:lnTo>
                  <a:pt x="16111" y="206219"/>
                </a:lnTo>
                <a:lnTo>
                  <a:pt x="10238" y="193603"/>
                </a:lnTo>
                <a:lnTo>
                  <a:pt x="5621" y="180352"/>
                </a:lnTo>
                <a:lnTo>
                  <a:pt x="2332" y="166541"/>
                </a:lnTo>
                <a:lnTo>
                  <a:pt x="447" y="152243"/>
                </a:lnTo>
                <a:lnTo>
                  <a:pt x="0" y="140969"/>
                </a:lnTo>
                <a:close/>
              </a:path>
            </a:pathLst>
          </a:custGeom>
          <a:noFill/>
          <a:ln w="1524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4" name="object 45"/>
          <p:cNvSpPr>
            <a:spLocks/>
          </p:cNvSpPr>
          <p:nvPr/>
        </p:nvSpPr>
        <p:spPr bwMode="auto">
          <a:xfrm>
            <a:off x="1504950" y="2116138"/>
            <a:ext cx="55563" cy="71437"/>
          </a:xfrm>
          <a:custGeom>
            <a:avLst/>
            <a:gdLst>
              <a:gd name="T0" fmla="*/ 0 w 73660"/>
              <a:gd name="T1" fmla="*/ 46989 h 93980"/>
              <a:gd name="T2" fmla="*/ 36830 w 73660"/>
              <a:gd name="T3" fmla="*/ 93980 h 93980"/>
              <a:gd name="T4" fmla="*/ 36830 w 73660"/>
              <a:gd name="T5" fmla="*/ 75184 h 93980"/>
              <a:gd name="T6" fmla="*/ 73660 w 73660"/>
              <a:gd name="T7" fmla="*/ 75184 h 93980"/>
              <a:gd name="T8" fmla="*/ 73660 w 73660"/>
              <a:gd name="T9" fmla="*/ 18796 h 93980"/>
              <a:gd name="T10" fmla="*/ 36830 w 73660"/>
              <a:gd name="T11" fmla="*/ 18796 h 93980"/>
              <a:gd name="T12" fmla="*/ 36830 w 73660"/>
              <a:gd name="T13" fmla="*/ 0 h 93980"/>
              <a:gd name="T14" fmla="*/ 0 w 73660"/>
              <a:gd name="T15" fmla="*/ 46989 h 9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660" h="93980">
                <a:moveTo>
                  <a:pt x="0" y="46989"/>
                </a:moveTo>
                <a:lnTo>
                  <a:pt x="36830" y="93980"/>
                </a:lnTo>
                <a:lnTo>
                  <a:pt x="36830" y="75184"/>
                </a:lnTo>
                <a:lnTo>
                  <a:pt x="73660" y="75184"/>
                </a:lnTo>
                <a:lnTo>
                  <a:pt x="73660" y="18796"/>
                </a:lnTo>
                <a:lnTo>
                  <a:pt x="36830" y="18796"/>
                </a:lnTo>
                <a:lnTo>
                  <a:pt x="36830" y="0"/>
                </a:lnTo>
                <a:lnTo>
                  <a:pt x="0" y="46989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5" name="object 46"/>
          <p:cNvSpPr>
            <a:spLocks/>
          </p:cNvSpPr>
          <p:nvPr/>
        </p:nvSpPr>
        <p:spPr bwMode="auto">
          <a:xfrm>
            <a:off x="1504950" y="2116138"/>
            <a:ext cx="55563" cy="71437"/>
          </a:xfrm>
          <a:custGeom>
            <a:avLst/>
            <a:gdLst>
              <a:gd name="T0" fmla="*/ 73660 w 73660"/>
              <a:gd name="T1" fmla="*/ 75184 h 93980"/>
              <a:gd name="T2" fmla="*/ 36830 w 73660"/>
              <a:gd name="T3" fmla="*/ 75184 h 93980"/>
              <a:gd name="T4" fmla="*/ 36830 w 73660"/>
              <a:gd name="T5" fmla="*/ 93980 h 93980"/>
              <a:gd name="T6" fmla="*/ 0 w 73660"/>
              <a:gd name="T7" fmla="*/ 46989 h 93980"/>
              <a:gd name="T8" fmla="*/ 36830 w 73660"/>
              <a:gd name="T9" fmla="*/ 0 h 93980"/>
              <a:gd name="T10" fmla="*/ 36830 w 73660"/>
              <a:gd name="T11" fmla="*/ 18796 h 93980"/>
              <a:gd name="T12" fmla="*/ 73660 w 73660"/>
              <a:gd name="T13" fmla="*/ 18796 h 93980"/>
              <a:gd name="T14" fmla="*/ 73660 w 73660"/>
              <a:gd name="T15" fmla="*/ 75184 h 9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660" h="93980">
                <a:moveTo>
                  <a:pt x="73660" y="75184"/>
                </a:moveTo>
                <a:lnTo>
                  <a:pt x="36830" y="75184"/>
                </a:lnTo>
                <a:lnTo>
                  <a:pt x="36830" y="93980"/>
                </a:lnTo>
                <a:lnTo>
                  <a:pt x="0" y="46989"/>
                </a:lnTo>
                <a:lnTo>
                  <a:pt x="36830" y="0"/>
                </a:lnTo>
                <a:lnTo>
                  <a:pt x="36830" y="18796"/>
                </a:lnTo>
                <a:lnTo>
                  <a:pt x="73660" y="18796"/>
                </a:lnTo>
                <a:lnTo>
                  <a:pt x="73660" y="75184"/>
                </a:lnTo>
                <a:close/>
              </a:path>
            </a:pathLst>
          </a:custGeom>
          <a:noFill/>
          <a:ln w="1016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6" name="object 47"/>
          <p:cNvSpPr>
            <a:spLocks/>
          </p:cNvSpPr>
          <p:nvPr/>
        </p:nvSpPr>
        <p:spPr bwMode="auto">
          <a:xfrm>
            <a:off x="1265238" y="2046288"/>
            <a:ext cx="212725" cy="211137"/>
          </a:xfrm>
          <a:custGeom>
            <a:avLst/>
            <a:gdLst>
              <a:gd name="T0" fmla="*/ 447 w 284479"/>
              <a:gd name="T1" fmla="*/ 152243 h 281939"/>
              <a:gd name="T2" fmla="*/ 5621 w 284479"/>
              <a:gd name="T3" fmla="*/ 180352 h 281939"/>
              <a:gd name="T4" fmla="*/ 16111 w 284479"/>
              <a:gd name="T5" fmla="*/ 206219 h 281939"/>
              <a:gd name="T6" fmla="*/ 31323 w 284479"/>
              <a:gd name="T7" fmla="*/ 229251 h 281939"/>
              <a:gd name="T8" fmla="*/ 50661 w 284479"/>
              <a:gd name="T9" fmla="*/ 248857 h 281939"/>
              <a:gd name="T10" fmla="*/ 73529 w 284479"/>
              <a:gd name="T11" fmla="*/ 264444 h 281939"/>
              <a:gd name="T12" fmla="*/ 99333 w 284479"/>
              <a:gd name="T13" fmla="*/ 275419 h 281939"/>
              <a:gd name="T14" fmla="*/ 127477 w 284479"/>
              <a:gd name="T15" fmla="*/ 281190 h 281939"/>
              <a:gd name="T16" fmla="*/ 153623 w 284479"/>
              <a:gd name="T17" fmla="*/ 281495 h 281939"/>
              <a:gd name="T18" fmla="*/ 181999 w 284479"/>
              <a:gd name="T19" fmla="*/ 276364 h 281939"/>
              <a:gd name="T20" fmla="*/ 208103 w 284479"/>
              <a:gd name="T21" fmla="*/ 265960 h 281939"/>
              <a:gd name="T22" fmla="*/ 231342 w 284479"/>
              <a:gd name="T23" fmla="*/ 250877 h 281939"/>
              <a:gd name="T24" fmla="*/ 251119 w 284479"/>
              <a:gd name="T25" fmla="*/ 231706 h 281939"/>
              <a:gd name="T26" fmla="*/ 266838 w 284479"/>
              <a:gd name="T27" fmla="*/ 209039 h 281939"/>
              <a:gd name="T28" fmla="*/ 277905 w 284479"/>
              <a:gd name="T29" fmla="*/ 183470 h 281939"/>
              <a:gd name="T30" fmla="*/ 283724 w 284479"/>
              <a:gd name="T31" fmla="*/ 155591 h 281939"/>
              <a:gd name="T32" fmla="*/ 284032 w 284479"/>
              <a:gd name="T33" fmla="*/ 129696 h 281939"/>
              <a:gd name="T34" fmla="*/ 278858 w 284479"/>
              <a:gd name="T35" fmla="*/ 101587 h 281939"/>
              <a:gd name="T36" fmla="*/ 268368 w 284479"/>
              <a:gd name="T37" fmla="*/ 75720 h 281939"/>
              <a:gd name="T38" fmla="*/ 253156 w 284479"/>
              <a:gd name="T39" fmla="*/ 52688 h 281939"/>
              <a:gd name="T40" fmla="*/ 233818 w 284479"/>
              <a:gd name="T41" fmla="*/ 33082 h 281939"/>
              <a:gd name="T42" fmla="*/ 210950 w 284479"/>
              <a:gd name="T43" fmla="*/ 17495 h 281939"/>
              <a:gd name="T44" fmla="*/ 185146 w 284479"/>
              <a:gd name="T45" fmla="*/ 6520 h 281939"/>
              <a:gd name="T46" fmla="*/ 157002 w 284479"/>
              <a:gd name="T47" fmla="*/ 749 h 281939"/>
              <a:gd name="T48" fmla="*/ 130856 w 284479"/>
              <a:gd name="T49" fmla="*/ 444 h 281939"/>
              <a:gd name="T50" fmla="*/ 102480 w 284479"/>
              <a:gd name="T51" fmla="*/ 5575 h 281939"/>
              <a:gd name="T52" fmla="*/ 76376 w 284479"/>
              <a:gd name="T53" fmla="*/ 15979 h 281939"/>
              <a:gd name="T54" fmla="*/ 53137 w 284479"/>
              <a:gd name="T55" fmla="*/ 31062 h 281939"/>
              <a:gd name="T56" fmla="*/ 33360 w 284479"/>
              <a:gd name="T57" fmla="*/ 50233 h 281939"/>
              <a:gd name="T58" fmla="*/ 17641 w 284479"/>
              <a:gd name="T59" fmla="*/ 72900 h 281939"/>
              <a:gd name="T60" fmla="*/ 6574 w 284479"/>
              <a:gd name="T61" fmla="*/ 98469 h 281939"/>
              <a:gd name="T62" fmla="*/ 755 w 284479"/>
              <a:gd name="T63" fmla="*/ 126348 h 28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4479" h="281939">
                <a:moveTo>
                  <a:pt x="0" y="140969"/>
                </a:moveTo>
                <a:lnTo>
                  <a:pt x="447" y="152243"/>
                </a:lnTo>
                <a:lnTo>
                  <a:pt x="2332" y="166541"/>
                </a:lnTo>
                <a:lnTo>
                  <a:pt x="5621" y="180352"/>
                </a:lnTo>
                <a:lnTo>
                  <a:pt x="10238" y="193603"/>
                </a:lnTo>
                <a:lnTo>
                  <a:pt x="16111" y="206219"/>
                </a:lnTo>
                <a:lnTo>
                  <a:pt x="23164" y="218126"/>
                </a:lnTo>
                <a:lnTo>
                  <a:pt x="31323" y="229251"/>
                </a:lnTo>
                <a:lnTo>
                  <a:pt x="40513" y="239519"/>
                </a:lnTo>
                <a:lnTo>
                  <a:pt x="50661" y="248857"/>
                </a:lnTo>
                <a:lnTo>
                  <a:pt x="61691" y="257190"/>
                </a:lnTo>
                <a:lnTo>
                  <a:pt x="73529" y="264444"/>
                </a:lnTo>
                <a:lnTo>
                  <a:pt x="86102" y="270545"/>
                </a:lnTo>
                <a:lnTo>
                  <a:pt x="99333" y="275419"/>
                </a:lnTo>
                <a:lnTo>
                  <a:pt x="113150" y="278992"/>
                </a:lnTo>
                <a:lnTo>
                  <a:pt x="127477" y="281190"/>
                </a:lnTo>
                <a:lnTo>
                  <a:pt x="142239" y="281939"/>
                </a:lnTo>
                <a:lnTo>
                  <a:pt x="153623" y="281495"/>
                </a:lnTo>
                <a:lnTo>
                  <a:pt x="168057" y="279626"/>
                </a:lnTo>
                <a:lnTo>
                  <a:pt x="181999" y="276364"/>
                </a:lnTo>
                <a:lnTo>
                  <a:pt x="195372" y="271784"/>
                </a:lnTo>
                <a:lnTo>
                  <a:pt x="208103" y="265960"/>
                </a:lnTo>
                <a:lnTo>
                  <a:pt x="220118" y="258967"/>
                </a:lnTo>
                <a:lnTo>
                  <a:pt x="231342" y="250877"/>
                </a:lnTo>
                <a:lnTo>
                  <a:pt x="241700" y="241765"/>
                </a:lnTo>
                <a:lnTo>
                  <a:pt x="251119" y="231706"/>
                </a:lnTo>
                <a:lnTo>
                  <a:pt x="259523" y="220772"/>
                </a:lnTo>
                <a:lnTo>
                  <a:pt x="266838" y="209039"/>
                </a:lnTo>
                <a:lnTo>
                  <a:pt x="272991" y="196581"/>
                </a:lnTo>
                <a:lnTo>
                  <a:pt x="277905" y="183470"/>
                </a:lnTo>
                <a:lnTo>
                  <a:pt x="281508" y="169782"/>
                </a:lnTo>
                <a:lnTo>
                  <a:pt x="283724" y="155591"/>
                </a:lnTo>
                <a:lnTo>
                  <a:pt x="284479" y="140969"/>
                </a:lnTo>
                <a:lnTo>
                  <a:pt x="284032" y="129696"/>
                </a:lnTo>
                <a:lnTo>
                  <a:pt x="282147" y="115398"/>
                </a:lnTo>
                <a:lnTo>
                  <a:pt x="278858" y="101587"/>
                </a:lnTo>
                <a:lnTo>
                  <a:pt x="274241" y="88336"/>
                </a:lnTo>
                <a:lnTo>
                  <a:pt x="268368" y="75720"/>
                </a:lnTo>
                <a:lnTo>
                  <a:pt x="261315" y="63813"/>
                </a:lnTo>
                <a:lnTo>
                  <a:pt x="253156" y="52688"/>
                </a:lnTo>
                <a:lnTo>
                  <a:pt x="243966" y="42420"/>
                </a:lnTo>
                <a:lnTo>
                  <a:pt x="233818" y="33082"/>
                </a:lnTo>
                <a:lnTo>
                  <a:pt x="222788" y="24749"/>
                </a:lnTo>
                <a:lnTo>
                  <a:pt x="210950" y="17495"/>
                </a:lnTo>
                <a:lnTo>
                  <a:pt x="198377" y="11394"/>
                </a:lnTo>
                <a:lnTo>
                  <a:pt x="185146" y="6520"/>
                </a:lnTo>
                <a:lnTo>
                  <a:pt x="171329" y="2947"/>
                </a:lnTo>
                <a:lnTo>
                  <a:pt x="157002" y="749"/>
                </a:lnTo>
                <a:lnTo>
                  <a:pt x="142239" y="0"/>
                </a:lnTo>
                <a:lnTo>
                  <a:pt x="130856" y="444"/>
                </a:lnTo>
                <a:lnTo>
                  <a:pt x="116422" y="2313"/>
                </a:lnTo>
                <a:lnTo>
                  <a:pt x="102480" y="5575"/>
                </a:lnTo>
                <a:lnTo>
                  <a:pt x="89107" y="10155"/>
                </a:lnTo>
                <a:lnTo>
                  <a:pt x="76376" y="15979"/>
                </a:lnTo>
                <a:lnTo>
                  <a:pt x="64361" y="22972"/>
                </a:lnTo>
                <a:lnTo>
                  <a:pt x="53137" y="31062"/>
                </a:lnTo>
                <a:lnTo>
                  <a:pt x="42779" y="40174"/>
                </a:lnTo>
                <a:lnTo>
                  <a:pt x="33360" y="50233"/>
                </a:lnTo>
                <a:lnTo>
                  <a:pt x="24956" y="61167"/>
                </a:lnTo>
                <a:lnTo>
                  <a:pt x="17641" y="72900"/>
                </a:lnTo>
                <a:lnTo>
                  <a:pt x="11488" y="85358"/>
                </a:lnTo>
                <a:lnTo>
                  <a:pt x="6574" y="98469"/>
                </a:lnTo>
                <a:lnTo>
                  <a:pt x="2971" y="112157"/>
                </a:lnTo>
                <a:lnTo>
                  <a:pt x="755" y="126348"/>
                </a:lnTo>
                <a:lnTo>
                  <a:pt x="0" y="14096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7" name="object 48"/>
          <p:cNvSpPr>
            <a:spLocks/>
          </p:cNvSpPr>
          <p:nvPr/>
        </p:nvSpPr>
        <p:spPr bwMode="auto">
          <a:xfrm>
            <a:off x="1289050" y="1974850"/>
            <a:ext cx="68263" cy="60325"/>
          </a:xfrm>
          <a:custGeom>
            <a:avLst/>
            <a:gdLst>
              <a:gd name="T0" fmla="*/ 33781 w 90678"/>
              <a:gd name="T1" fmla="*/ 0 h 80517"/>
              <a:gd name="T2" fmla="*/ 0 w 90678"/>
              <a:gd name="T3" fmla="*/ 50545 h 80517"/>
              <a:gd name="T4" fmla="*/ 18161 w 90678"/>
              <a:gd name="T5" fmla="*/ 44703 h 80517"/>
              <a:gd name="T6" fmla="*/ 29844 w 90678"/>
              <a:gd name="T7" fmla="*/ 80517 h 80517"/>
              <a:gd name="T8" fmla="*/ 84200 w 90678"/>
              <a:gd name="T9" fmla="*/ 62864 h 80517"/>
              <a:gd name="T10" fmla="*/ 72517 w 90678"/>
              <a:gd name="T11" fmla="*/ 26924 h 80517"/>
              <a:gd name="T12" fmla="*/ 90678 w 90678"/>
              <a:gd name="T13" fmla="*/ 21081 h 80517"/>
              <a:gd name="T14" fmla="*/ 33781 w 90678"/>
              <a:gd name="T15" fmla="*/ 0 h 80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678" h="80517">
                <a:moveTo>
                  <a:pt x="33781" y="0"/>
                </a:moveTo>
                <a:lnTo>
                  <a:pt x="0" y="50545"/>
                </a:lnTo>
                <a:lnTo>
                  <a:pt x="18161" y="44703"/>
                </a:lnTo>
                <a:lnTo>
                  <a:pt x="29844" y="80517"/>
                </a:lnTo>
                <a:lnTo>
                  <a:pt x="84200" y="62864"/>
                </a:lnTo>
                <a:lnTo>
                  <a:pt x="72517" y="26924"/>
                </a:lnTo>
                <a:lnTo>
                  <a:pt x="90678" y="21081"/>
                </a:lnTo>
                <a:lnTo>
                  <a:pt x="33781" y="0"/>
                </a:lnTo>
                <a:close/>
              </a:path>
            </a:pathLst>
          </a:custGeom>
          <a:solidFill>
            <a:srgbClr val="4471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8" name="object 49"/>
          <p:cNvSpPr>
            <a:spLocks/>
          </p:cNvSpPr>
          <p:nvPr/>
        </p:nvSpPr>
        <p:spPr bwMode="auto">
          <a:xfrm>
            <a:off x="1168400" y="1743075"/>
            <a:ext cx="211138" cy="211138"/>
          </a:xfrm>
          <a:custGeom>
            <a:avLst/>
            <a:gdLst>
              <a:gd name="T0" fmla="*/ 369 w 281940"/>
              <a:gd name="T1" fmla="*/ 151259 h 281939"/>
              <a:gd name="T2" fmla="*/ 5347 w 281940"/>
              <a:gd name="T3" fmla="*/ 179556 h 281939"/>
              <a:gd name="T4" fmla="*/ 15661 w 281940"/>
              <a:gd name="T5" fmla="*/ 205608 h 281939"/>
              <a:gd name="T6" fmla="*/ 30713 w 281940"/>
              <a:gd name="T7" fmla="*/ 228815 h 281939"/>
              <a:gd name="T8" fmla="*/ 49902 w 281940"/>
              <a:gd name="T9" fmla="*/ 248577 h 281939"/>
              <a:gd name="T10" fmla="*/ 72626 w 281940"/>
              <a:gd name="T11" fmla="*/ 264292 h 281939"/>
              <a:gd name="T12" fmla="*/ 98287 w 281940"/>
              <a:gd name="T13" fmla="*/ 275361 h 281939"/>
              <a:gd name="T14" fmla="*/ 126283 w 281940"/>
              <a:gd name="T15" fmla="*/ 281184 h 281939"/>
              <a:gd name="T16" fmla="*/ 151259 w 281940"/>
              <a:gd name="T17" fmla="*/ 281570 h 281939"/>
              <a:gd name="T18" fmla="*/ 179556 w 281940"/>
              <a:gd name="T19" fmla="*/ 276592 h 281939"/>
              <a:gd name="T20" fmla="*/ 205608 w 281940"/>
              <a:gd name="T21" fmla="*/ 266278 h 281939"/>
              <a:gd name="T22" fmla="*/ 228815 w 281940"/>
              <a:gd name="T23" fmla="*/ 251226 h 281939"/>
              <a:gd name="T24" fmla="*/ 248577 w 281940"/>
              <a:gd name="T25" fmla="*/ 232037 h 281939"/>
              <a:gd name="T26" fmla="*/ 264292 w 281940"/>
              <a:gd name="T27" fmla="*/ 209313 h 281939"/>
              <a:gd name="T28" fmla="*/ 275361 w 281940"/>
              <a:gd name="T29" fmla="*/ 183652 h 281939"/>
              <a:gd name="T30" fmla="*/ 281184 w 281940"/>
              <a:gd name="T31" fmla="*/ 155656 h 281939"/>
              <a:gd name="T32" fmla="*/ 281570 w 281940"/>
              <a:gd name="T33" fmla="*/ 130680 h 281939"/>
              <a:gd name="T34" fmla="*/ 276592 w 281940"/>
              <a:gd name="T35" fmla="*/ 102383 h 281939"/>
              <a:gd name="T36" fmla="*/ 266278 w 281940"/>
              <a:gd name="T37" fmla="*/ 76331 h 281939"/>
              <a:gd name="T38" fmla="*/ 251226 w 281940"/>
              <a:gd name="T39" fmla="*/ 53124 h 281939"/>
              <a:gd name="T40" fmla="*/ 232037 w 281940"/>
              <a:gd name="T41" fmla="*/ 33362 h 281939"/>
              <a:gd name="T42" fmla="*/ 209313 w 281940"/>
              <a:gd name="T43" fmla="*/ 17647 h 281939"/>
              <a:gd name="T44" fmla="*/ 183652 w 281940"/>
              <a:gd name="T45" fmla="*/ 6578 h 281939"/>
              <a:gd name="T46" fmla="*/ 155656 w 281940"/>
              <a:gd name="T47" fmla="*/ 755 h 281939"/>
              <a:gd name="T48" fmla="*/ 130680 w 281940"/>
              <a:gd name="T49" fmla="*/ 369 h 281939"/>
              <a:gd name="T50" fmla="*/ 102383 w 281940"/>
              <a:gd name="T51" fmla="*/ 5347 h 281939"/>
              <a:gd name="T52" fmla="*/ 76331 w 281940"/>
              <a:gd name="T53" fmla="*/ 15661 h 281939"/>
              <a:gd name="T54" fmla="*/ 53124 w 281940"/>
              <a:gd name="T55" fmla="*/ 30713 h 281939"/>
              <a:gd name="T56" fmla="*/ 33362 w 281940"/>
              <a:gd name="T57" fmla="*/ 49902 h 281939"/>
              <a:gd name="T58" fmla="*/ 17647 w 281940"/>
              <a:gd name="T59" fmla="*/ 72626 h 281939"/>
              <a:gd name="T60" fmla="*/ 6578 w 281940"/>
              <a:gd name="T61" fmla="*/ 98287 h 281939"/>
              <a:gd name="T62" fmla="*/ 755 w 281940"/>
              <a:gd name="T63" fmla="*/ 126283 h 28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1940" h="281939">
                <a:moveTo>
                  <a:pt x="0" y="140970"/>
                </a:moveTo>
                <a:lnTo>
                  <a:pt x="369" y="151259"/>
                </a:lnTo>
                <a:lnTo>
                  <a:pt x="2153" y="165651"/>
                </a:lnTo>
                <a:lnTo>
                  <a:pt x="5347" y="179556"/>
                </a:lnTo>
                <a:lnTo>
                  <a:pt x="9874" y="192900"/>
                </a:lnTo>
                <a:lnTo>
                  <a:pt x="15661" y="205608"/>
                </a:lnTo>
                <a:lnTo>
                  <a:pt x="22633" y="217605"/>
                </a:lnTo>
                <a:lnTo>
                  <a:pt x="30713" y="228815"/>
                </a:lnTo>
                <a:lnTo>
                  <a:pt x="39828" y="239164"/>
                </a:lnTo>
                <a:lnTo>
                  <a:pt x="49902" y="248577"/>
                </a:lnTo>
                <a:lnTo>
                  <a:pt x="60859" y="256978"/>
                </a:lnTo>
                <a:lnTo>
                  <a:pt x="72626" y="264292"/>
                </a:lnTo>
                <a:lnTo>
                  <a:pt x="85127" y="270445"/>
                </a:lnTo>
                <a:lnTo>
                  <a:pt x="98287" y="275361"/>
                </a:lnTo>
                <a:lnTo>
                  <a:pt x="112031" y="278966"/>
                </a:lnTo>
                <a:lnTo>
                  <a:pt x="126283" y="281184"/>
                </a:lnTo>
                <a:lnTo>
                  <a:pt x="140969" y="281939"/>
                </a:lnTo>
                <a:lnTo>
                  <a:pt x="151259" y="281570"/>
                </a:lnTo>
                <a:lnTo>
                  <a:pt x="165651" y="279786"/>
                </a:lnTo>
                <a:lnTo>
                  <a:pt x="179556" y="276592"/>
                </a:lnTo>
                <a:lnTo>
                  <a:pt x="192900" y="272065"/>
                </a:lnTo>
                <a:lnTo>
                  <a:pt x="205608" y="266278"/>
                </a:lnTo>
                <a:lnTo>
                  <a:pt x="217605" y="259306"/>
                </a:lnTo>
                <a:lnTo>
                  <a:pt x="228815" y="251226"/>
                </a:lnTo>
                <a:lnTo>
                  <a:pt x="239164" y="242111"/>
                </a:lnTo>
                <a:lnTo>
                  <a:pt x="248577" y="232037"/>
                </a:lnTo>
                <a:lnTo>
                  <a:pt x="256978" y="221080"/>
                </a:lnTo>
                <a:lnTo>
                  <a:pt x="264292" y="209313"/>
                </a:lnTo>
                <a:lnTo>
                  <a:pt x="270445" y="196812"/>
                </a:lnTo>
                <a:lnTo>
                  <a:pt x="275361" y="183652"/>
                </a:lnTo>
                <a:lnTo>
                  <a:pt x="278966" y="169908"/>
                </a:lnTo>
                <a:lnTo>
                  <a:pt x="281184" y="155656"/>
                </a:lnTo>
                <a:lnTo>
                  <a:pt x="281940" y="140970"/>
                </a:lnTo>
                <a:lnTo>
                  <a:pt x="281570" y="130680"/>
                </a:lnTo>
                <a:lnTo>
                  <a:pt x="279786" y="116288"/>
                </a:lnTo>
                <a:lnTo>
                  <a:pt x="276592" y="102383"/>
                </a:lnTo>
                <a:lnTo>
                  <a:pt x="272065" y="89039"/>
                </a:lnTo>
                <a:lnTo>
                  <a:pt x="266278" y="76331"/>
                </a:lnTo>
                <a:lnTo>
                  <a:pt x="259306" y="64334"/>
                </a:lnTo>
                <a:lnTo>
                  <a:pt x="251226" y="53124"/>
                </a:lnTo>
                <a:lnTo>
                  <a:pt x="242111" y="42775"/>
                </a:lnTo>
                <a:lnTo>
                  <a:pt x="232037" y="33362"/>
                </a:lnTo>
                <a:lnTo>
                  <a:pt x="221080" y="24961"/>
                </a:lnTo>
                <a:lnTo>
                  <a:pt x="209313" y="17647"/>
                </a:lnTo>
                <a:lnTo>
                  <a:pt x="196812" y="11494"/>
                </a:lnTo>
                <a:lnTo>
                  <a:pt x="183652" y="6578"/>
                </a:lnTo>
                <a:lnTo>
                  <a:pt x="169908" y="2973"/>
                </a:lnTo>
                <a:lnTo>
                  <a:pt x="155656" y="755"/>
                </a:lnTo>
                <a:lnTo>
                  <a:pt x="140969" y="0"/>
                </a:lnTo>
                <a:lnTo>
                  <a:pt x="130680" y="369"/>
                </a:lnTo>
                <a:lnTo>
                  <a:pt x="116288" y="2153"/>
                </a:lnTo>
                <a:lnTo>
                  <a:pt x="102383" y="5347"/>
                </a:lnTo>
                <a:lnTo>
                  <a:pt x="89039" y="9874"/>
                </a:lnTo>
                <a:lnTo>
                  <a:pt x="76331" y="15661"/>
                </a:lnTo>
                <a:lnTo>
                  <a:pt x="64334" y="22633"/>
                </a:lnTo>
                <a:lnTo>
                  <a:pt x="53124" y="30713"/>
                </a:lnTo>
                <a:lnTo>
                  <a:pt x="42775" y="39828"/>
                </a:lnTo>
                <a:lnTo>
                  <a:pt x="33362" y="49902"/>
                </a:lnTo>
                <a:lnTo>
                  <a:pt x="24961" y="60859"/>
                </a:lnTo>
                <a:lnTo>
                  <a:pt x="17647" y="72626"/>
                </a:lnTo>
                <a:lnTo>
                  <a:pt x="11494" y="85127"/>
                </a:lnTo>
                <a:lnTo>
                  <a:pt x="6578" y="98287"/>
                </a:lnTo>
                <a:lnTo>
                  <a:pt x="2973" y="112031"/>
                </a:lnTo>
                <a:lnTo>
                  <a:pt x="755" y="126283"/>
                </a:lnTo>
                <a:lnTo>
                  <a:pt x="0" y="140970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9" name="object 50"/>
          <p:cNvSpPr>
            <a:spLocks/>
          </p:cNvSpPr>
          <p:nvPr/>
        </p:nvSpPr>
        <p:spPr bwMode="auto">
          <a:xfrm>
            <a:off x="1365250" y="1727200"/>
            <a:ext cx="58738" cy="63500"/>
          </a:xfrm>
          <a:custGeom>
            <a:avLst/>
            <a:gdLst>
              <a:gd name="T0" fmla="*/ 77724 w 77724"/>
              <a:gd name="T1" fmla="*/ 16382 h 83819"/>
              <a:gd name="T2" fmla="*/ 19304 w 77724"/>
              <a:gd name="T3" fmla="*/ 0 h 83819"/>
              <a:gd name="T4" fmla="*/ 30480 w 77724"/>
              <a:gd name="T5" fmla="*/ 15366 h 83819"/>
              <a:gd name="T6" fmla="*/ 0 w 77724"/>
              <a:gd name="T7" fmla="*/ 37591 h 83819"/>
              <a:gd name="T8" fmla="*/ 33655 w 77724"/>
              <a:gd name="T9" fmla="*/ 83819 h 83819"/>
              <a:gd name="T10" fmla="*/ 64135 w 77724"/>
              <a:gd name="T11" fmla="*/ 61721 h 83819"/>
              <a:gd name="T12" fmla="*/ 75311 w 77724"/>
              <a:gd name="T13" fmla="*/ 77215 h 83819"/>
              <a:gd name="T14" fmla="*/ 77724 w 77724"/>
              <a:gd name="T15" fmla="*/ 16382 h 83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724" h="83819">
                <a:moveTo>
                  <a:pt x="77724" y="16382"/>
                </a:moveTo>
                <a:lnTo>
                  <a:pt x="19304" y="0"/>
                </a:lnTo>
                <a:lnTo>
                  <a:pt x="30480" y="15366"/>
                </a:lnTo>
                <a:lnTo>
                  <a:pt x="0" y="37591"/>
                </a:lnTo>
                <a:lnTo>
                  <a:pt x="33655" y="83819"/>
                </a:lnTo>
                <a:lnTo>
                  <a:pt x="64135" y="61721"/>
                </a:lnTo>
                <a:lnTo>
                  <a:pt x="75311" y="77215"/>
                </a:lnTo>
                <a:lnTo>
                  <a:pt x="77724" y="1638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0" name="object 51"/>
          <p:cNvSpPr>
            <a:spLocks/>
          </p:cNvSpPr>
          <p:nvPr/>
        </p:nvSpPr>
        <p:spPr bwMode="auto">
          <a:xfrm>
            <a:off x="757238" y="1519238"/>
            <a:ext cx="7686675" cy="3792537"/>
          </a:xfrm>
          <a:custGeom>
            <a:avLst/>
            <a:gdLst>
              <a:gd name="T0" fmla="*/ 2793 w 10248900"/>
              <a:gd name="T1" fmla="*/ 773759 h 5057140"/>
              <a:gd name="T2" fmla="*/ 24493 w 10248900"/>
              <a:gd name="T3" fmla="*/ 640320 h 5057140"/>
              <a:gd name="T4" fmla="*/ 66230 w 10248900"/>
              <a:gd name="T5" fmla="*/ 514778 h 5057140"/>
              <a:gd name="T6" fmla="*/ 126270 w 10248900"/>
              <a:gd name="T7" fmla="*/ 398868 h 5057140"/>
              <a:gd name="T8" fmla="*/ 202880 w 10248900"/>
              <a:gd name="T9" fmla="*/ 294324 h 5057140"/>
              <a:gd name="T10" fmla="*/ 294324 w 10248900"/>
              <a:gd name="T11" fmla="*/ 202880 h 5057140"/>
              <a:gd name="T12" fmla="*/ 398868 w 10248900"/>
              <a:gd name="T13" fmla="*/ 126270 h 5057140"/>
              <a:gd name="T14" fmla="*/ 514778 w 10248900"/>
              <a:gd name="T15" fmla="*/ 66230 h 5057140"/>
              <a:gd name="T16" fmla="*/ 640320 w 10248900"/>
              <a:gd name="T17" fmla="*/ 24493 h 5057140"/>
              <a:gd name="T18" fmla="*/ 773759 w 10248900"/>
              <a:gd name="T19" fmla="*/ 2793 h 5057140"/>
              <a:gd name="T20" fmla="*/ 9406001 w 10248900"/>
              <a:gd name="T21" fmla="*/ 0 h 5057140"/>
              <a:gd name="T22" fmla="*/ 9542738 w 10248900"/>
              <a:gd name="T23" fmla="*/ 11030 h 5057140"/>
              <a:gd name="T24" fmla="*/ 9672445 w 10248900"/>
              <a:gd name="T25" fmla="*/ 42965 h 5057140"/>
              <a:gd name="T26" fmla="*/ 9793388 w 10248900"/>
              <a:gd name="T27" fmla="*/ 94071 h 5057140"/>
              <a:gd name="T28" fmla="*/ 9903832 w 10248900"/>
              <a:gd name="T29" fmla="*/ 162612 h 5057140"/>
              <a:gd name="T30" fmla="*/ 10002043 w 10248900"/>
              <a:gd name="T31" fmla="*/ 246856 h 5057140"/>
              <a:gd name="T32" fmla="*/ 10086287 w 10248900"/>
              <a:gd name="T33" fmla="*/ 345067 h 5057140"/>
              <a:gd name="T34" fmla="*/ 10154828 w 10248900"/>
              <a:gd name="T35" fmla="*/ 455511 h 5057140"/>
              <a:gd name="T36" fmla="*/ 10205934 w 10248900"/>
              <a:gd name="T37" fmla="*/ 576454 h 5057140"/>
              <a:gd name="T38" fmla="*/ 10237869 w 10248900"/>
              <a:gd name="T39" fmla="*/ 706161 h 5057140"/>
              <a:gd name="T40" fmla="*/ 10248900 w 10248900"/>
              <a:gd name="T41" fmla="*/ 842899 h 5057140"/>
              <a:gd name="T42" fmla="*/ 10246106 w 10248900"/>
              <a:gd name="T43" fmla="*/ 4283380 h 5057140"/>
              <a:gd name="T44" fmla="*/ 10224406 w 10248900"/>
              <a:gd name="T45" fmla="*/ 4416819 h 5057140"/>
              <a:gd name="T46" fmla="*/ 10182669 w 10248900"/>
              <a:gd name="T47" fmla="*/ 4542361 h 5057140"/>
              <a:gd name="T48" fmla="*/ 10122629 w 10248900"/>
              <a:gd name="T49" fmla="*/ 4658271 h 5057140"/>
              <a:gd name="T50" fmla="*/ 10046019 w 10248900"/>
              <a:gd name="T51" fmla="*/ 4762815 h 5057140"/>
              <a:gd name="T52" fmla="*/ 9954575 w 10248900"/>
              <a:gd name="T53" fmla="*/ 4854259 h 5057140"/>
              <a:gd name="T54" fmla="*/ 9850031 w 10248900"/>
              <a:gd name="T55" fmla="*/ 4930869 h 5057140"/>
              <a:gd name="T56" fmla="*/ 9734121 w 10248900"/>
              <a:gd name="T57" fmla="*/ 4990909 h 5057140"/>
              <a:gd name="T58" fmla="*/ 9608579 w 10248900"/>
              <a:gd name="T59" fmla="*/ 5032646 h 5057140"/>
              <a:gd name="T60" fmla="*/ 9475140 w 10248900"/>
              <a:gd name="T61" fmla="*/ 5054346 h 5057140"/>
              <a:gd name="T62" fmla="*/ 842899 w 10248900"/>
              <a:gd name="T63" fmla="*/ 5057140 h 5057140"/>
              <a:gd name="T64" fmla="*/ 706161 w 10248900"/>
              <a:gd name="T65" fmla="*/ 5046109 h 5057140"/>
              <a:gd name="T66" fmla="*/ 576454 w 10248900"/>
              <a:gd name="T67" fmla="*/ 5014174 h 5057140"/>
              <a:gd name="T68" fmla="*/ 455511 w 10248900"/>
              <a:gd name="T69" fmla="*/ 4963068 h 5057140"/>
              <a:gd name="T70" fmla="*/ 345067 w 10248900"/>
              <a:gd name="T71" fmla="*/ 4894527 h 5057140"/>
              <a:gd name="T72" fmla="*/ 246856 w 10248900"/>
              <a:gd name="T73" fmla="*/ 4810283 h 5057140"/>
              <a:gd name="T74" fmla="*/ 162612 w 10248900"/>
              <a:gd name="T75" fmla="*/ 4712072 h 5057140"/>
              <a:gd name="T76" fmla="*/ 94071 w 10248900"/>
              <a:gd name="T77" fmla="*/ 4601628 h 5057140"/>
              <a:gd name="T78" fmla="*/ 42965 w 10248900"/>
              <a:gd name="T79" fmla="*/ 4480685 h 5057140"/>
              <a:gd name="T80" fmla="*/ 11030 w 10248900"/>
              <a:gd name="T81" fmla="*/ 4350978 h 5057140"/>
              <a:gd name="T82" fmla="*/ 0 w 10248900"/>
              <a:gd name="T83" fmla="*/ 4214241 h 5057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48900" h="5057140">
                <a:moveTo>
                  <a:pt x="0" y="842899"/>
                </a:moveTo>
                <a:lnTo>
                  <a:pt x="2793" y="773759"/>
                </a:lnTo>
                <a:lnTo>
                  <a:pt x="11030" y="706161"/>
                </a:lnTo>
                <a:lnTo>
                  <a:pt x="24493" y="640320"/>
                </a:lnTo>
                <a:lnTo>
                  <a:pt x="42965" y="576454"/>
                </a:lnTo>
                <a:lnTo>
                  <a:pt x="66230" y="514778"/>
                </a:lnTo>
                <a:lnTo>
                  <a:pt x="94071" y="455511"/>
                </a:lnTo>
                <a:lnTo>
                  <a:pt x="126270" y="398868"/>
                </a:lnTo>
                <a:lnTo>
                  <a:pt x="162612" y="345067"/>
                </a:lnTo>
                <a:lnTo>
                  <a:pt x="202880" y="294324"/>
                </a:lnTo>
                <a:lnTo>
                  <a:pt x="246856" y="246856"/>
                </a:lnTo>
                <a:lnTo>
                  <a:pt x="294324" y="202880"/>
                </a:lnTo>
                <a:lnTo>
                  <a:pt x="345067" y="162612"/>
                </a:lnTo>
                <a:lnTo>
                  <a:pt x="398868" y="126270"/>
                </a:lnTo>
                <a:lnTo>
                  <a:pt x="455511" y="94071"/>
                </a:lnTo>
                <a:lnTo>
                  <a:pt x="514778" y="66230"/>
                </a:lnTo>
                <a:lnTo>
                  <a:pt x="576454" y="42965"/>
                </a:lnTo>
                <a:lnTo>
                  <a:pt x="640320" y="24493"/>
                </a:lnTo>
                <a:lnTo>
                  <a:pt x="706161" y="11030"/>
                </a:lnTo>
                <a:lnTo>
                  <a:pt x="773759" y="2793"/>
                </a:lnTo>
                <a:lnTo>
                  <a:pt x="842899" y="0"/>
                </a:lnTo>
                <a:lnTo>
                  <a:pt x="9406001" y="0"/>
                </a:lnTo>
                <a:lnTo>
                  <a:pt x="9475140" y="2793"/>
                </a:lnTo>
                <a:lnTo>
                  <a:pt x="9542738" y="11030"/>
                </a:lnTo>
                <a:lnTo>
                  <a:pt x="9608579" y="24493"/>
                </a:lnTo>
                <a:lnTo>
                  <a:pt x="9672445" y="42965"/>
                </a:lnTo>
                <a:lnTo>
                  <a:pt x="9734121" y="66230"/>
                </a:lnTo>
                <a:lnTo>
                  <a:pt x="9793388" y="94071"/>
                </a:lnTo>
                <a:lnTo>
                  <a:pt x="9850031" y="126270"/>
                </a:lnTo>
                <a:lnTo>
                  <a:pt x="9903832" y="162612"/>
                </a:lnTo>
                <a:lnTo>
                  <a:pt x="9954575" y="202880"/>
                </a:lnTo>
                <a:lnTo>
                  <a:pt x="10002043" y="246856"/>
                </a:lnTo>
                <a:lnTo>
                  <a:pt x="10046019" y="294324"/>
                </a:lnTo>
                <a:lnTo>
                  <a:pt x="10086287" y="345067"/>
                </a:lnTo>
                <a:lnTo>
                  <a:pt x="10122629" y="398868"/>
                </a:lnTo>
                <a:lnTo>
                  <a:pt x="10154828" y="455511"/>
                </a:lnTo>
                <a:lnTo>
                  <a:pt x="10182669" y="514778"/>
                </a:lnTo>
                <a:lnTo>
                  <a:pt x="10205934" y="576454"/>
                </a:lnTo>
                <a:lnTo>
                  <a:pt x="10224406" y="640320"/>
                </a:lnTo>
                <a:lnTo>
                  <a:pt x="10237869" y="706161"/>
                </a:lnTo>
                <a:lnTo>
                  <a:pt x="10246106" y="773759"/>
                </a:lnTo>
                <a:lnTo>
                  <a:pt x="10248900" y="842899"/>
                </a:lnTo>
                <a:lnTo>
                  <a:pt x="10248900" y="4214241"/>
                </a:lnTo>
                <a:lnTo>
                  <a:pt x="10246106" y="4283380"/>
                </a:lnTo>
                <a:lnTo>
                  <a:pt x="10237869" y="4350978"/>
                </a:lnTo>
                <a:lnTo>
                  <a:pt x="10224406" y="4416819"/>
                </a:lnTo>
                <a:lnTo>
                  <a:pt x="10205934" y="4480685"/>
                </a:lnTo>
                <a:lnTo>
                  <a:pt x="10182669" y="4542361"/>
                </a:lnTo>
                <a:lnTo>
                  <a:pt x="10154828" y="4601628"/>
                </a:lnTo>
                <a:lnTo>
                  <a:pt x="10122629" y="4658271"/>
                </a:lnTo>
                <a:lnTo>
                  <a:pt x="10086287" y="4712072"/>
                </a:lnTo>
                <a:lnTo>
                  <a:pt x="10046019" y="4762815"/>
                </a:lnTo>
                <a:lnTo>
                  <a:pt x="10002043" y="4810283"/>
                </a:lnTo>
                <a:lnTo>
                  <a:pt x="9954575" y="4854259"/>
                </a:lnTo>
                <a:lnTo>
                  <a:pt x="9903832" y="4894527"/>
                </a:lnTo>
                <a:lnTo>
                  <a:pt x="9850031" y="4930869"/>
                </a:lnTo>
                <a:lnTo>
                  <a:pt x="9793388" y="4963068"/>
                </a:lnTo>
                <a:lnTo>
                  <a:pt x="9734121" y="4990909"/>
                </a:lnTo>
                <a:lnTo>
                  <a:pt x="9672445" y="5014174"/>
                </a:lnTo>
                <a:lnTo>
                  <a:pt x="9608579" y="5032646"/>
                </a:lnTo>
                <a:lnTo>
                  <a:pt x="9542738" y="5046109"/>
                </a:lnTo>
                <a:lnTo>
                  <a:pt x="9475140" y="5054346"/>
                </a:lnTo>
                <a:lnTo>
                  <a:pt x="9406001" y="5057140"/>
                </a:lnTo>
                <a:lnTo>
                  <a:pt x="842899" y="5057140"/>
                </a:lnTo>
                <a:lnTo>
                  <a:pt x="773759" y="5054346"/>
                </a:lnTo>
                <a:lnTo>
                  <a:pt x="706161" y="5046109"/>
                </a:lnTo>
                <a:lnTo>
                  <a:pt x="640320" y="5032646"/>
                </a:lnTo>
                <a:lnTo>
                  <a:pt x="576454" y="5014174"/>
                </a:lnTo>
                <a:lnTo>
                  <a:pt x="514778" y="4990909"/>
                </a:lnTo>
                <a:lnTo>
                  <a:pt x="455511" y="4963068"/>
                </a:lnTo>
                <a:lnTo>
                  <a:pt x="398868" y="4930869"/>
                </a:lnTo>
                <a:lnTo>
                  <a:pt x="345067" y="4894527"/>
                </a:lnTo>
                <a:lnTo>
                  <a:pt x="294324" y="4854259"/>
                </a:lnTo>
                <a:lnTo>
                  <a:pt x="246856" y="4810283"/>
                </a:lnTo>
                <a:lnTo>
                  <a:pt x="202880" y="4762815"/>
                </a:lnTo>
                <a:lnTo>
                  <a:pt x="162612" y="4712072"/>
                </a:lnTo>
                <a:lnTo>
                  <a:pt x="126270" y="4658271"/>
                </a:lnTo>
                <a:lnTo>
                  <a:pt x="94071" y="4601628"/>
                </a:lnTo>
                <a:lnTo>
                  <a:pt x="66230" y="4542361"/>
                </a:lnTo>
                <a:lnTo>
                  <a:pt x="42965" y="4480685"/>
                </a:lnTo>
                <a:lnTo>
                  <a:pt x="24493" y="4416819"/>
                </a:lnTo>
                <a:lnTo>
                  <a:pt x="11030" y="4350978"/>
                </a:lnTo>
                <a:lnTo>
                  <a:pt x="2793" y="4283380"/>
                </a:lnTo>
                <a:lnTo>
                  <a:pt x="0" y="4214241"/>
                </a:lnTo>
                <a:lnTo>
                  <a:pt x="0" y="842899"/>
                </a:lnTo>
                <a:close/>
              </a:path>
            </a:pathLst>
          </a:custGeom>
          <a:noFill/>
          <a:ln w="5841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1" name="object 52"/>
          <p:cNvSpPr>
            <a:spLocks noChangeArrowheads="1"/>
          </p:cNvSpPr>
          <p:nvPr/>
        </p:nvSpPr>
        <p:spPr bwMode="auto">
          <a:xfrm>
            <a:off x="4365625" y="4238625"/>
            <a:ext cx="1736725" cy="9382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32" name="object 53"/>
          <p:cNvSpPr>
            <a:spLocks/>
          </p:cNvSpPr>
          <p:nvPr/>
        </p:nvSpPr>
        <p:spPr bwMode="auto">
          <a:xfrm>
            <a:off x="5149850" y="4129088"/>
            <a:ext cx="0" cy="171450"/>
          </a:xfrm>
          <a:custGeom>
            <a:avLst/>
            <a:gdLst>
              <a:gd name="T0" fmla="*/ 0 h 228346"/>
              <a:gd name="T1" fmla="*/ 228345 h 228346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28346">
                <a:moveTo>
                  <a:pt x="0" y="0"/>
                </a:moveTo>
                <a:lnTo>
                  <a:pt x="0" y="228345"/>
                </a:lnTo>
              </a:path>
            </a:pathLst>
          </a:custGeom>
          <a:noFill/>
          <a:ln w="2286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9"/>
          <p:cNvSpPr txBox="1"/>
          <p:nvPr/>
        </p:nvSpPr>
        <p:spPr>
          <a:xfrm>
            <a:off x="5843588" y="947738"/>
            <a:ext cx="3279775" cy="354012"/>
          </a:xfrm>
          <a:prstGeom prst="rect">
            <a:avLst/>
          </a:prstGeom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>
                <a:solidFill>
                  <a:srgbClr val="6FAC46"/>
                </a:solidFill>
                <a:cs typeface="Calibri" panose="020F0502020204030204" pitchFamily="34" charset="0"/>
              </a:rPr>
              <a:t>Sumber/ Slide : Materi Pelatihan SPMI, Direktorat</a:t>
            </a:r>
            <a:endParaRPr lang="en-US" sz="1200">
              <a:cs typeface="Calibri" panose="020F0502020204030204" pitchFamily="34" charset="0"/>
            </a:endParaRPr>
          </a:p>
          <a:p>
            <a:pPr>
              <a:lnSpc>
                <a:spcPts val="1438"/>
              </a:lnSpc>
              <a:spcBef>
                <a:spcPts val="13"/>
              </a:spcBef>
            </a:pPr>
            <a:r>
              <a:rPr lang="en-US" sz="1200">
                <a:solidFill>
                  <a:srgbClr val="6FAC46"/>
                </a:solidFill>
                <a:cs typeface="Calibri" panose="020F0502020204030204" pitchFamily="34" charset="0"/>
              </a:rPr>
              <a:t>Penjaminan Mutu, Belmawa, Kemenristekdikti, 2018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8234" name="object 18"/>
          <p:cNvSpPr txBox="1">
            <a:spLocks noChangeArrowheads="1"/>
          </p:cNvSpPr>
          <p:nvPr/>
        </p:nvSpPr>
        <p:spPr bwMode="auto">
          <a:xfrm>
            <a:off x="1490663" y="1598613"/>
            <a:ext cx="968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19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975"/>
              </a:lnSpc>
            </a:pPr>
            <a:r>
              <a:rPr lang="en-US" sz="9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01850" y="1643063"/>
            <a:ext cx="765175" cy="285750"/>
          </a:xfrm>
          <a:prstGeom prst="rect">
            <a:avLst/>
          </a:prstGeom>
        </p:spPr>
        <p:txBody>
          <a:bodyPr lIns="0" tIns="14097" rIns="0" bIns="0"/>
          <a:lstStyle/>
          <a:p>
            <a:pPr marL="9525">
              <a:lnSpc>
                <a:spcPts val="2220"/>
              </a:lnSpc>
              <a:defRPr/>
            </a:pPr>
            <a:r>
              <a:rPr sz="2100" b="1" spc="-6" dirty="0">
                <a:solidFill>
                  <a:srgbClr val="6F2F9F"/>
                </a:solidFill>
                <a:latin typeface="Arial"/>
                <a:cs typeface="Arial"/>
              </a:rPr>
              <a:t>Evalu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59138" y="1643063"/>
            <a:ext cx="1217612" cy="285750"/>
          </a:xfrm>
          <a:prstGeom prst="rect">
            <a:avLst/>
          </a:prstGeom>
        </p:spPr>
        <p:txBody>
          <a:bodyPr lIns="0" tIns="14097" rIns="0" bIns="0"/>
          <a:lstStyle/>
          <a:p>
            <a:pPr marL="9525">
              <a:lnSpc>
                <a:spcPts val="2220"/>
              </a:lnSpc>
              <a:defRPr/>
            </a:pPr>
            <a:r>
              <a:rPr sz="2100" b="1" spc="1" dirty="0">
                <a:solidFill>
                  <a:srgbClr val="6F2F9F"/>
                </a:solidFill>
                <a:latin typeface="Arial"/>
                <a:cs typeface="Arial"/>
              </a:rPr>
              <a:t>Pelaksan</a:t>
            </a:r>
            <a:endParaRPr sz="2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51413" y="1643063"/>
            <a:ext cx="801687" cy="285750"/>
          </a:xfrm>
          <a:prstGeom prst="rect">
            <a:avLst/>
          </a:prstGeom>
        </p:spPr>
        <p:txBody>
          <a:bodyPr lIns="0" tIns="14097" rIns="0" bIns="0"/>
          <a:lstStyle/>
          <a:p>
            <a:pPr marL="9525">
              <a:lnSpc>
                <a:spcPts val="2220"/>
              </a:lnSpc>
              <a:defRPr/>
            </a:pPr>
            <a:r>
              <a:rPr sz="2100" b="1" spc="1" dirty="0">
                <a:solidFill>
                  <a:srgbClr val="6F2F9F"/>
                </a:solidFill>
                <a:latin typeface="Arial"/>
                <a:cs typeface="Arial"/>
              </a:rPr>
              <a:t>Stand</a:t>
            </a:r>
            <a:endParaRPr sz="2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19800" y="1643063"/>
            <a:ext cx="2051050" cy="919162"/>
          </a:xfrm>
          <a:prstGeom prst="rect">
            <a:avLst/>
          </a:prstGeom>
        </p:spPr>
        <p:txBody>
          <a:bodyPr lIns="0" tIns="14097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225"/>
              </a:lnSpc>
            </a:pPr>
            <a:r>
              <a:rPr lang="en-US" sz="2100" b="1">
                <a:solidFill>
                  <a:srgbClr val="6F2F9F"/>
                </a:solidFill>
                <a:latin typeface="Arial" panose="020B0604020202020204" pitchFamily="34" charset="0"/>
              </a:rPr>
              <a:t>Dikti</a:t>
            </a:r>
            <a:endParaRPr lang="en-US" sz="21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1688"/>
              </a:spcBef>
            </a:pPr>
            <a:r>
              <a:rPr lang="en-US" sz="1300" b="1">
                <a:latin typeface="Arial" panose="020B0604020202020204" pitchFamily="34" charset="0"/>
              </a:rPr>
              <a:t>No. 62 Tahun 2016</a:t>
            </a:r>
            <a:endParaRPr lang="en-US" sz="13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63"/>
              </a:spcBef>
            </a:pPr>
            <a:r>
              <a:rPr lang="en-US" sz="1300" b="1">
                <a:latin typeface="Arial" panose="020B0604020202020204" pitchFamily="34" charset="0"/>
              </a:rPr>
              <a:t>Pasal 5 ayat 2</a:t>
            </a:r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8239" name="object 13"/>
          <p:cNvSpPr txBox="1">
            <a:spLocks noChangeArrowheads="1"/>
          </p:cNvSpPr>
          <p:nvPr/>
        </p:nvSpPr>
        <p:spPr bwMode="auto">
          <a:xfrm>
            <a:off x="1231900" y="1785938"/>
            <a:ext cx="98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19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975"/>
              </a:lnSpc>
            </a:pPr>
            <a:r>
              <a:rPr lang="en-US" sz="9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8240" name="object 12"/>
          <p:cNvSpPr txBox="1">
            <a:spLocks noChangeArrowheads="1"/>
          </p:cNvSpPr>
          <p:nvPr/>
        </p:nvSpPr>
        <p:spPr bwMode="auto">
          <a:xfrm>
            <a:off x="1747838" y="1785938"/>
            <a:ext cx="968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19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975"/>
              </a:lnSpc>
            </a:pPr>
            <a:r>
              <a:rPr lang="en-US" sz="9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8241" name="object 11"/>
          <p:cNvSpPr txBox="1">
            <a:spLocks noChangeArrowheads="1"/>
          </p:cNvSpPr>
          <p:nvPr/>
        </p:nvSpPr>
        <p:spPr bwMode="auto">
          <a:xfrm>
            <a:off x="1331913" y="2089150"/>
            <a:ext cx="968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19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975"/>
              </a:lnSpc>
            </a:pPr>
            <a:r>
              <a:rPr lang="en-US" sz="9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8242" name="object 10"/>
          <p:cNvSpPr txBox="1">
            <a:spLocks noChangeArrowheads="1"/>
          </p:cNvSpPr>
          <p:nvPr/>
        </p:nvSpPr>
        <p:spPr bwMode="auto">
          <a:xfrm>
            <a:off x="1654175" y="2089150"/>
            <a:ext cx="92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19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975"/>
              </a:lnSpc>
            </a:pPr>
            <a:r>
              <a:rPr lang="en-US" sz="900" b="1">
                <a:solidFill>
                  <a:srgbClr val="FFFFFF"/>
                </a:solidFill>
                <a:cs typeface="Calibri" panose="020F0502020204030204" pitchFamily="34" charset="0"/>
              </a:rPr>
              <a:t>E</a:t>
            </a:r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3525" y="2457450"/>
            <a:ext cx="1779588" cy="361950"/>
          </a:xfrm>
          <a:prstGeom prst="rect">
            <a:avLst/>
          </a:prstGeom>
        </p:spPr>
        <p:txBody>
          <a:bodyPr lIns="0" tIns="18002" rIns="0" bIns="0"/>
          <a:lstStyle/>
          <a:p>
            <a:pPr marL="9525">
              <a:lnSpc>
                <a:spcPts val="2834"/>
              </a:lnSpc>
              <a:defRPr/>
            </a:pPr>
            <a:r>
              <a:rPr sz="2700" b="1" spc="-25" dirty="0">
                <a:solidFill>
                  <a:srgbClr val="FFFFFF"/>
                </a:solidFill>
                <a:latin typeface="Arial"/>
                <a:cs typeface="Arial"/>
              </a:rPr>
              <a:t>EVALUASI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7175" y="3033713"/>
            <a:ext cx="1127125" cy="633412"/>
          </a:xfrm>
          <a:prstGeom prst="rect">
            <a:avLst/>
          </a:prstGeom>
        </p:spPr>
        <p:txBody>
          <a:bodyPr lIns="0" tIns="971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450"/>
              </a:lnSpc>
            </a:pPr>
            <a:r>
              <a:rPr lang="en-US" sz="1300" b="1">
                <a:solidFill>
                  <a:srgbClr val="9DC3E6"/>
                </a:solidFill>
                <a:latin typeface="Arial" panose="020B0604020202020204" pitchFamily="34" charset="0"/>
              </a:rPr>
              <a:t>AUDIT MUTU INTERNAL</a:t>
            </a:r>
            <a:endParaRPr lang="en-US" sz="13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  <a:spcBef>
                <a:spcPts val="400"/>
              </a:spcBef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(oleh auditor)</a:t>
            </a:r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2288" y="3709988"/>
            <a:ext cx="911225" cy="190500"/>
          </a:xfrm>
          <a:prstGeom prst="rect">
            <a:avLst/>
          </a:prstGeom>
        </p:spPr>
        <p:txBody>
          <a:bodyPr lIns="0" tIns="9239" rIns="0" bIns="0"/>
          <a:lstStyle/>
          <a:p>
            <a:pPr marL="9525">
              <a:lnSpc>
                <a:spcPts val="1454"/>
              </a:lnSpc>
              <a:defRPr/>
            </a:pPr>
            <a:r>
              <a:rPr sz="1350" b="1" spc="-18" dirty="0">
                <a:solidFill>
                  <a:srgbClr val="FFFFFF"/>
                </a:solidFill>
                <a:latin typeface="Arial"/>
                <a:cs typeface="Arial"/>
              </a:rPr>
              <a:t>FORMATIF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4738" y="3709988"/>
            <a:ext cx="787400" cy="190500"/>
          </a:xfrm>
          <a:prstGeom prst="rect">
            <a:avLst/>
          </a:prstGeom>
        </p:spPr>
        <p:txBody>
          <a:bodyPr lIns="0" tIns="9239" rIns="0" bIns="0"/>
          <a:lstStyle/>
          <a:p>
            <a:pPr marL="9525">
              <a:lnSpc>
                <a:spcPts val="1454"/>
              </a:lnSpc>
              <a:defRPr/>
            </a:pPr>
            <a:r>
              <a:rPr sz="1350" b="1" spc="-21" dirty="0">
                <a:solidFill>
                  <a:srgbClr val="FFFFFF"/>
                </a:solidFill>
                <a:latin typeface="Arial"/>
                <a:cs typeface="Arial"/>
              </a:rPr>
              <a:t>SUMATIF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2688" y="3725863"/>
            <a:ext cx="1116012" cy="190500"/>
          </a:xfrm>
          <a:prstGeom prst="rect">
            <a:avLst/>
          </a:prstGeom>
        </p:spPr>
        <p:txBody>
          <a:bodyPr lIns="0" tIns="9239" rIns="0" bIns="0"/>
          <a:lstStyle/>
          <a:p>
            <a:pPr marL="9525">
              <a:lnSpc>
                <a:spcPts val="1454"/>
              </a:lnSpc>
              <a:defRPr/>
            </a:pPr>
            <a:r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t>DIAGNOSTIK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5913" y="4211638"/>
            <a:ext cx="1111250" cy="447675"/>
          </a:xfrm>
          <a:prstGeom prst="rect">
            <a:avLst/>
          </a:prstGeom>
        </p:spPr>
        <p:txBody>
          <a:bodyPr lIns="0" tIns="9239" rIns="0" bIns="0"/>
          <a:lstStyle>
            <a:lvl1pPr marL="301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450"/>
              </a:lnSpc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AKREDITASI</a:t>
            </a:r>
            <a:endParaRPr lang="en-US" sz="13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400"/>
              </a:spcBef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(oleh asesor)</a:t>
            </a:r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6925" y="4325938"/>
            <a:ext cx="1271588" cy="722312"/>
          </a:xfrm>
          <a:prstGeom prst="rect">
            <a:avLst/>
          </a:prstGeom>
        </p:spPr>
        <p:txBody>
          <a:bodyPr lIns="0" tIns="9239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450"/>
              </a:lnSpc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Monitoring dan</a:t>
            </a:r>
            <a:endParaRPr lang="en-US" sz="1300">
              <a:latin typeface="Arial" panose="020B0604020202020204" pitchFamily="34" charset="0"/>
            </a:endParaRPr>
          </a:p>
          <a:p>
            <a:pPr algn="ctr">
              <a:lnSpc>
                <a:spcPts val="1450"/>
              </a:lnSpc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Evaluasi Diri</a:t>
            </a:r>
            <a:endParaRPr lang="en-US" sz="1300">
              <a:latin typeface="Arial" panose="020B0604020202020204" pitchFamily="34" charset="0"/>
            </a:endParaRPr>
          </a:p>
          <a:p>
            <a:pPr algn="ctr">
              <a:lnSpc>
                <a:spcPts val="1075"/>
              </a:lnSpc>
              <a:spcBef>
                <a:spcPts val="563"/>
              </a:spcBef>
            </a:pPr>
            <a:r>
              <a:rPr 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(oleh pejabat struktural/atasan)</a:t>
            </a:r>
            <a:endParaRPr lang="en-US" sz="1000"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79713" y="4341813"/>
            <a:ext cx="1273175" cy="722312"/>
          </a:xfrm>
          <a:prstGeom prst="rect">
            <a:avLst/>
          </a:prstGeom>
        </p:spPr>
        <p:txBody>
          <a:bodyPr lIns="0" tIns="9239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450"/>
              </a:lnSpc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Monitoring dan</a:t>
            </a:r>
            <a:endParaRPr lang="en-US" sz="1300">
              <a:latin typeface="Arial" panose="020B0604020202020204" pitchFamily="34" charset="0"/>
            </a:endParaRPr>
          </a:p>
          <a:p>
            <a:pPr algn="ctr">
              <a:lnSpc>
                <a:spcPts val="1450"/>
              </a:lnSpc>
            </a:pPr>
            <a:r>
              <a:rPr lang="en-US" sz="1300" b="1">
                <a:solidFill>
                  <a:srgbClr val="FFFFFF"/>
                </a:solidFill>
                <a:latin typeface="Arial" panose="020B0604020202020204" pitchFamily="34" charset="0"/>
              </a:rPr>
              <a:t>Evaluasi Diri</a:t>
            </a:r>
            <a:endParaRPr lang="en-US" sz="1300">
              <a:latin typeface="Arial" panose="020B0604020202020204" pitchFamily="34" charset="0"/>
            </a:endParaRPr>
          </a:p>
          <a:p>
            <a:pPr algn="ctr">
              <a:lnSpc>
                <a:spcPts val="1075"/>
              </a:lnSpc>
              <a:spcBef>
                <a:spcPts val="563"/>
              </a:spcBef>
            </a:pPr>
            <a:r>
              <a:rPr 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(oleh pejabat struktural/atasan)</a:t>
            </a:r>
            <a:endParaRPr 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8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50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object 51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object 49"/>
          <p:cNvSpPr>
            <a:spLocks/>
          </p:cNvSpPr>
          <p:nvPr/>
        </p:nvSpPr>
        <p:spPr bwMode="auto">
          <a:xfrm>
            <a:off x="1684338" y="1206500"/>
            <a:ext cx="703262" cy="700088"/>
          </a:xfrm>
          <a:custGeom>
            <a:avLst/>
            <a:gdLst>
              <a:gd name="T0" fmla="*/ 1553 w 937259"/>
              <a:gd name="T1" fmla="*/ 505683 h 934719"/>
              <a:gd name="T2" fmla="*/ 13619 w 937259"/>
              <a:gd name="T3" fmla="*/ 579655 h 934719"/>
              <a:gd name="T4" fmla="*/ 36826 w 937259"/>
              <a:gd name="T5" fmla="*/ 649255 h 934719"/>
              <a:gd name="T6" fmla="*/ 70209 w 937259"/>
              <a:gd name="T7" fmla="*/ 713522 h 934719"/>
              <a:gd name="T8" fmla="*/ 112804 w 937259"/>
              <a:gd name="T9" fmla="*/ 771491 h 934719"/>
              <a:gd name="T10" fmla="*/ 163647 w 937259"/>
              <a:gd name="T11" fmla="*/ 822200 h 934719"/>
              <a:gd name="T12" fmla="*/ 221771 w 937259"/>
              <a:gd name="T13" fmla="*/ 864686 h 934719"/>
              <a:gd name="T14" fmla="*/ 286214 w 937259"/>
              <a:gd name="T15" fmla="*/ 897985 h 934719"/>
              <a:gd name="T16" fmla="*/ 356009 w 937259"/>
              <a:gd name="T17" fmla="*/ 921134 h 934719"/>
              <a:gd name="T18" fmla="*/ 430193 w 937259"/>
              <a:gd name="T19" fmla="*/ 933170 h 934719"/>
              <a:gd name="T20" fmla="*/ 507066 w 937259"/>
              <a:gd name="T21" fmla="*/ 933170 h 934719"/>
              <a:gd name="T22" fmla="*/ 581250 w 937259"/>
              <a:gd name="T23" fmla="*/ 921134 h 934719"/>
              <a:gd name="T24" fmla="*/ 651045 w 937259"/>
              <a:gd name="T25" fmla="*/ 897985 h 934719"/>
              <a:gd name="T26" fmla="*/ 715488 w 937259"/>
              <a:gd name="T27" fmla="*/ 864686 h 934719"/>
              <a:gd name="T28" fmla="*/ 773612 w 937259"/>
              <a:gd name="T29" fmla="*/ 822200 h 934719"/>
              <a:gd name="T30" fmla="*/ 824455 w 937259"/>
              <a:gd name="T31" fmla="*/ 771491 h 934719"/>
              <a:gd name="T32" fmla="*/ 867050 w 937259"/>
              <a:gd name="T33" fmla="*/ 713522 h 934719"/>
              <a:gd name="T34" fmla="*/ 900433 w 937259"/>
              <a:gd name="T35" fmla="*/ 649255 h 934719"/>
              <a:gd name="T36" fmla="*/ 923640 w 937259"/>
              <a:gd name="T37" fmla="*/ 579655 h 934719"/>
              <a:gd name="T38" fmla="*/ 935706 w 937259"/>
              <a:gd name="T39" fmla="*/ 505683 h 934719"/>
              <a:gd name="T40" fmla="*/ 935706 w 937259"/>
              <a:gd name="T41" fmla="*/ 429036 h 934719"/>
              <a:gd name="T42" fmla="*/ 923640 w 937259"/>
              <a:gd name="T43" fmla="*/ 355064 h 934719"/>
              <a:gd name="T44" fmla="*/ 900433 w 937259"/>
              <a:gd name="T45" fmla="*/ 285464 h 934719"/>
              <a:gd name="T46" fmla="*/ 867050 w 937259"/>
              <a:gd name="T47" fmla="*/ 221197 h 934719"/>
              <a:gd name="T48" fmla="*/ 824455 w 937259"/>
              <a:gd name="T49" fmla="*/ 163228 h 934719"/>
              <a:gd name="T50" fmla="*/ 773612 w 937259"/>
              <a:gd name="T51" fmla="*/ 112519 h 934719"/>
              <a:gd name="T52" fmla="*/ 715488 w 937259"/>
              <a:gd name="T53" fmla="*/ 70033 h 934719"/>
              <a:gd name="T54" fmla="*/ 651045 w 937259"/>
              <a:gd name="T55" fmla="*/ 36734 h 934719"/>
              <a:gd name="T56" fmla="*/ 581250 w 937259"/>
              <a:gd name="T57" fmla="*/ 13585 h 934719"/>
              <a:gd name="T58" fmla="*/ 507066 w 937259"/>
              <a:gd name="T59" fmla="*/ 1549 h 934719"/>
              <a:gd name="T60" fmla="*/ 430193 w 937259"/>
              <a:gd name="T61" fmla="*/ 1549 h 934719"/>
              <a:gd name="T62" fmla="*/ 356009 w 937259"/>
              <a:gd name="T63" fmla="*/ 13585 h 934719"/>
              <a:gd name="T64" fmla="*/ 286214 w 937259"/>
              <a:gd name="T65" fmla="*/ 36734 h 934719"/>
              <a:gd name="T66" fmla="*/ 221771 w 937259"/>
              <a:gd name="T67" fmla="*/ 70033 h 934719"/>
              <a:gd name="T68" fmla="*/ 163647 w 937259"/>
              <a:gd name="T69" fmla="*/ 112519 h 934719"/>
              <a:gd name="T70" fmla="*/ 112804 w 937259"/>
              <a:gd name="T71" fmla="*/ 163228 h 934719"/>
              <a:gd name="T72" fmla="*/ 70209 w 937259"/>
              <a:gd name="T73" fmla="*/ 221197 h 934719"/>
              <a:gd name="T74" fmla="*/ 36826 w 937259"/>
              <a:gd name="T75" fmla="*/ 285464 h 934719"/>
              <a:gd name="T76" fmla="*/ 13619 w 937259"/>
              <a:gd name="T77" fmla="*/ 355064 h 934719"/>
              <a:gd name="T78" fmla="*/ 1553 w 937259"/>
              <a:gd name="T79" fmla="*/ 429036 h 934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7259" h="934719">
                <a:moveTo>
                  <a:pt x="0" y="467359"/>
                </a:moveTo>
                <a:lnTo>
                  <a:pt x="1553" y="505683"/>
                </a:lnTo>
                <a:lnTo>
                  <a:pt x="6133" y="543155"/>
                </a:lnTo>
                <a:lnTo>
                  <a:pt x="13619" y="579655"/>
                </a:lnTo>
                <a:lnTo>
                  <a:pt x="23890" y="615062"/>
                </a:lnTo>
                <a:lnTo>
                  <a:pt x="36826" y="649255"/>
                </a:lnTo>
                <a:lnTo>
                  <a:pt x="52305" y="682115"/>
                </a:lnTo>
                <a:lnTo>
                  <a:pt x="70209" y="713522"/>
                </a:lnTo>
                <a:lnTo>
                  <a:pt x="90415" y="743354"/>
                </a:lnTo>
                <a:lnTo>
                  <a:pt x="112804" y="771491"/>
                </a:lnTo>
                <a:lnTo>
                  <a:pt x="137255" y="797814"/>
                </a:lnTo>
                <a:lnTo>
                  <a:pt x="163647" y="822200"/>
                </a:lnTo>
                <a:lnTo>
                  <a:pt x="191859" y="844531"/>
                </a:lnTo>
                <a:lnTo>
                  <a:pt x="221771" y="864686"/>
                </a:lnTo>
                <a:lnTo>
                  <a:pt x="253263" y="882544"/>
                </a:lnTo>
                <a:lnTo>
                  <a:pt x="286214" y="897985"/>
                </a:lnTo>
                <a:lnTo>
                  <a:pt x="320503" y="910888"/>
                </a:lnTo>
                <a:lnTo>
                  <a:pt x="356009" y="921134"/>
                </a:lnTo>
                <a:lnTo>
                  <a:pt x="392613" y="928601"/>
                </a:lnTo>
                <a:lnTo>
                  <a:pt x="430193" y="933170"/>
                </a:lnTo>
                <a:lnTo>
                  <a:pt x="468629" y="934719"/>
                </a:lnTo>
                <a:lnTo>
                  <a:pt x="507066" y="933170"/>
                </a:lnTo>
                <a:lnTo>
                  <a:pt x="544646" y="928601"/>
                </a:lnTo>
                <a:lnTo>
                  <a:pt x="581250" y="921134"/>
                </a:lnTo>
                <a:lnTo>
                  <a:pt x="616756" y="910888"/>
                </a:lnTo>
                <a:lnTo>
                  <a:pt x="651045" y="897985"/>
                </a:lnTo>
                <a:lnTo>
                  <a:pt x="683996" y="882544"/>
                </a:lnTo>
                <a:lnTo>
                  <a:pt x="715488" y="864686"/>
                </a:lnTo>
                <a:lnTo>
                  <a:pt x="745400" y="844531"/>
                </a:lnTo>
                <a:lnTo>
                  <a:pt x="773612" y="822200"/>
                </a:lnTo>
                <a:lnTo>
                  <a:pt x="800004" y="797814"/>
                </a:lnTo>
                <a:lnTo>
                  <a:pt x="824455" y="771491"/>
                </a:lnTo>
                <a:lnTo>
                  <a:pt x="846844" y="743354"/>
                </a:lnTo>
                <a:lnTo>
                  <a:pt x="867050" y="713522"/>
                </a:lnTo>
                <a:lnTo>
                  <a:pt x="884954" y="682115"/>
                </a:lnTo>
                <a:lnTo>
                  <a:pt x="900433" y="649255"/>
                </a:lnTo>
                <a:lnTo>
                  <a:pt x="913369" y="615062"/>
                </a:lnTo>
                <a:lnTo>
                  <a:pt x="923640" y="579655"/>
                </a:lnTo>
                <a:lnTo>
                  <a:pt x="931126" y="543155"/>
                </a:lnTo>
                <a:lnTo>
                  <a:pt x="935706" y="505683"/>
                </a:lnTo>
                <a:lnTo>
                  <a:pt x="937259" y="467359"/>
                </a:lnTo>
                <a:lnTo>
                  <a:pt x="935706" y="429036"/>
                </a:lnTo>
                <a:lnTo>
                  <a:pt x="931126" y="391564"/>
                </a:lnTo>
                <a:lnTo>
                  <a:pt x="923640" y="355064"/>
                </a:lnTo>
                <a:lnTo>
                  <a:pt x="913369" y="319657"/>
                </a:lnTo>
                <a:lnTo>
                  <a:pt x="900433" y="285464"/>
                </a:lnTo>
                <a:lnTo>
                  <a:pt x="884954" y="252604"/>
                </a:lnTo>
                <a:lnTo>
                  <a:pt x="867050" y="221197"/>
                </a:lnTo>
                <a:lnTo>
                  <a:pt x="846844" y="191365"/>
                </a:lnTo>
                <a:lnTo>
                  <a:pt x="824455" y="163228"/>
                </a:lnTo>
                <a:lnTo>
                  <a:pt x="800004" y="136906"/>
                </a:lnTo>
                <a:lnTo>
                  <a:pt x="773612" y="112519"/>
                </a:lnTo>
                <a:lnTo>
                  <a:pt x="745400" y="90188"/>
                </a:lnTo>
                <a:lnTo>
                  <a:pt x="715488" y="70033"/>
                </a:lnTo>
                <a:lnTo>
                  <a:pt x="683996" y="52175"/>
                </a:lnTo>
                <a:lnTo>
                  <a:pt x="651045" y="36734"/>
                </a:lnTo>
                <a:lnTo>
                  <a:pt x="616756" y="23831"/>
                </a:lnTo>
                <a:lnTo>
                  <a:pt x="581250" y="13585"/>
                </a:lnTo>
                <a:lnTo>
                  <a:pt x="544646" y="6118"/>
                </a:lnTo>
                <a:lnTo>
                  <a:pt x="507066" y="1549"/>
                </a:lnTo>
                <a:lnTo>
                  <a:pt x="468629" y="0"/>
                </a:lnTo>
                <a:lnTo>
                  <a:pt x="430193" y="1549"/>
                </a:lnTo>
                <a:lnTo>
                  <a:pt x="392613" y="6118"/>
                </a:lnTo>
                <a:lnTo>
                  <a:pt x="356009" y="13585"/>
                </a:lnTo>
                <a:lnTo>
                  <a:pt x="320503" y="23831"/>
                </a:lnTo>
                <a:lnTo>
                  <a:pt x="286214" y="36734"/>
                </a:lnTo>
                <a:lnTo>
                  <a:pt x="253263" y="52175"/>
                </a:lnTo>
                <a:lnTo>
                  <a:pt x="221771" y="70033"/>
                </a:lnTo>
                <a:lnTo>
                  <a:pt x="191859" y="90188"/>
                </a:lnTo>
                <a:lnTo>
                  <a:pt x="163647" y="112519"/>
                </a:lnTo>
                <a:lnTo>
                  <a:pt x="137255" y="136906"/>
                </a:lnTo>
                <a:lnTo>
                  <a:pt x="112804" y="163228"/>
                </a:lnTo>
                <a:lnTo>
                  <a:pt x="90415" y="191365"/>
                </a:lnTo>
                <a:lnTo>
                  <a:pt x="70209" y="221197"/>
                </a:lnTo>
                <a:lnTo>
                  <a:pt x="52305" y="252604"/>
                </a:lnTo>
                <a:lnTo>
                  <a:pt x="36826" y="285464"/>
                </a:lnTo>
                <a:lnTo>
                  <a:pt x="23890" y="319657"/>
                </a:lnTo>
                <a:lnTo>
                  <a:pt x="13619" y="355064"/>
                </a:lnTo>
                <a:lnTo>
                  <a:pt x="6133" y="391564"/>
                </a:lnTo>
                <a:lnTo>
                  <a:pt x="1553" y="429036"/>
                </a:lnTo>
                <a:lnTo>
                  <a:pt x="0" y="467359"/>
                </a:lnTo>
                <a:close/>
              </a:path>
            </a:pathLst>
          </a:custGeom>
          <a:solidFill>
            <a:srgbClr val="4471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object 32"/>
          <p:cNvSpPr>
            <a:spLocks noChangeArrowheads="1"/>
          </p:cNvSpPr>
          <p:nvPr/>
        </p:nvSpPr>
        <p:spPr bwMode="auto">
          <a:xfrm>
            <a:off x="7507288" y="2695575"/>
            <a:ext cx="1636712" cy="16367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222" name="object 33"/>
          <p:cNvSpPr>
            <a:spLocks/>
          </p:cNvSpPr>
          <p:nvPr/>
        </p:nvSpPr>
        <p:spPr bwMode="auto">
          <a:xfrm>
            <a:off x="1116013" y="2144713"/>
            <a:ext cx="2889250" cy="600075"/>
          </a:xfrm>
          <a:custGeom>
            <a:avLst/>
            <a:gdLst>
              <a:gd name="T0" fmla="*/ 0 w 3851910"/>
              <a:gd name="T1" fmla="*/ 800303 h 800303"/>
              <a:gd name="T2" fmla="*/ 3851910 w 3851910"/>
              <a:gd name="T3" fmla="*/ 800303 h 800303"/>
              <a:gd name="T4" fmla="*/ 3851910 w 3851910"/>
              <a:gd name="T5" fmla="*/ 0 h 800303"/>
              <a:gd name="T6" fmla="*/ 0 w 3851910"/>
              <a:gd name="T7" fmla="*/ 0 h 800303"/>
              <a:gd name="T8" fmla="*/ 0 w 3851910"/>
              <a:gd name="T9" fmla="*/ 800303 h 800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1910" h="800303">
                <a:moveTo>
                  <a:pt x="0" y="800303"/>
                </a:moveTo>
                <a:lnTo>
                  <a:pt x="3851910" y="800303"/>
                </a:lnTo>
                <a:lnTo>
                  <a:pt x="3851910" y="0"/>
                </a:lnTo>
                <a:lnTo>
                  <a:pt x="0" y="0"/>
                </a:lnTo>
                <a:lnTo>
                  <a:pt x="0" y="800303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34"/>
          <p:cNvSpPr>
            <a:spLocks/>
          </p:cNvSpPr>
          <p:nvPr/>
        </p:nvSpPr>
        <p:spPr bwMode="auto">
          <a:xfrm>
            <a:off x="4005263" y="2144713"/>
            <a:ext cx="3902075" cy="600075"/>
          </a:xfrm>
          <a:custGeom>
            <a:avLst/>
            <a:gdLst>
              <a:gd name="T0" fmla="*/ 0 w 5203952"/>
              <a:gd name="T1" fmla="*/ 800303 h 800303"/>
              <a:gd name="T2" fmla="*/ 5203952 w 5203952"/>
              <a:gd name="T3" fmla="*/ 800303 h 800303"/>
              <a:gd name="T4" fmla="*/ 5203952 w 5203952"/>
              <a:gd name="T5" fmla="*/ 0 h 800303"/>
              <a:gd name="T6" fmla="*/ 0 w 5203952"/>
              <a:gd name="T7" fmla="*/ 0 h 800303"/>
              <a:gd name="T8" fmla="*/ 0 w 5203952"/>
              <a:gd name="T9" fmla="*/ 800303 h 800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3952" h="800303">
                <a:moveTo>
                  <a:pt x="0" y="800303"/>
                </a:moveTo>
                <a:lnTo>
                  <a:pt x="5203952" y="800303"/>
                </a:lnTo>
                <a:lnTo>
                  <a:pt x="5203952" y="0"/>
                </a:lnTo>
                <a:lnTo>
                  <a:pt x="0" y="0"/>
                </a:lnTo>
                <a:lnTo>
                  <a:pt x="0" y="800303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4" name="object 35"/>
          <p:cNvSpPr>
            <a:spLocks/>
          </p:cNvSpPr>
          <p:nvPr/>
        </p:nvSpPr>
        <p:spPr bwMode="auto">
          <a:xfrm>
            <a:off x="1116013" y="2744788"/>
            <a:ext cx="2889250" cy="730250"/>
          </a:xfrm>
          <a:custGeom>
            <a:avLst/>
            <a:gdLst>
              <a:gd name="T0" fmla="*/ 0 w 3851910"/>
              <a:gd name="T1" fmla="*/ 973518 h 973518"/>
              <a:gd name="T2" fmla="*/ 3851910 w 3851910"/>
              <a:gd name="T3" fmla="*/ 973518 h 973518"/>
              <a:gd name="T4" fmla="*/ 3851910 w 3851910"/>
              <a:gd name="T5" fmla="*/ 0 h 973518"/>
              <a:gd name="T6" fmla="*/ 0 w 3851910"/>
              <a:gd name="T7" fmla="*/ 0 h 973518"/>
              <a:gd name="T8" fmla="*/ 0 w 3851910"/>
              <a:gd name="T9" fmla="*/ 973518 h 973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1910" h="973518">
                <a:moveTo>
                  <a:pt x="0" y="973518"/>
                </a:moveTo>
                <a:lnTo>
                  <a:pt x="3851910" y="973518"/>
                </a:lnTo>
                <a:lnTo>
                  <a:pt x="3851910" y="0"/>
                </a:lnTo>
                <a:lnTo>
                  <a:pt x="0" y="0"/>
                </a:lnTo>
                <a:lnTo>
                  <a:pt x="0" y="973518"/>
                </a:lnTo>
                <a:close/>
              </a:path>
            </a:pathLst>
          </a:custGeom>
          <a:solidFill>
            <a:srgbClr val="F8D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object 36"/>
          <p:cNvSpPr>
            <a:spLocks/>
          </p:cNvSpPr>
          <p:nvPr/>
        </p:nvSpPr>
        <p:spPr bwMode="auto">
          <a:xfrm>
            <a:off x="4005263" y="2744788"/>
            <a:ext cx="3902075" cy="730250"/>
          </a:xfrm>
          <a:custGeom>
            <a:avLst/>
            <a:gdLst>
              <a:gd name="T0" fmla="*/ 0 w 5203952"/>
              <a:gd name="T1" fmla="*/ 973518 h 973518"/>
              <a:gd name="T2" fmla="*/ 5203952 w 5203952"/>
              <a:gd name="T3" fmla="*/ 973518 h 973518"/>
              <a:gd name="T4" fmla="*/ 5203952 w 5203952"/>
              <a:gd name="T5" fmla="*/ 0 h 973518"/>
              <a:gd name="T6" fmla="*/ 0 w 5203952"/>
              <a:gd name="T7" fmla="*/ 0 h 973518"/>
              <a:gd name="T8" fmla="*/ 0 w 5203952"/>
              <a:gd name="T9" fmla="*/ 973518 h 973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3952" h="973518">
                <a:moveTo>
                  <a:pt x="0" y="973518"/>
                </a:moveTo>
                <a:lnTo>
                  <a:pt x="5203952" y="973518"/>
                </a:lnTo>
                <a:lnTo>
                  <a:pt x="5203952" y="0"/>
                </a:lnTo>
                <a:lnTo>
                  <a:pt x="0" y="0"/>
                </a:lnTo>
                <a:lnTo>
                  <a:pt x="0" y="973518"/>
                </a:lnTo>
                <a:close/>
              </a:path>
            </a:pathLst>
          </a:custGeom>
          <a:solidFill>
            <a:srgbClr val="F8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6" name="object 37"/>
          <p:cNvSpPr>
            <a:spLocks/>
          </p:cNvSpPr>
          <p:nvPr/>
        </p:nvSpPr>
        <p:spPr bwMode="auto">
          <a:xfrm>
            <a:off x="1116013" y="3475038"/>
            <a:ext cx="2889250" cy="730250"/>
          </a:xfrm>
          <a:custGeom>
            <a:avLst/>
            <a:gdLst>
              <a:gd name="T0" fmla="*/ 0 w 3851910"/>
              <a:gd name="T1" fmla="*/ 973518 h 973518"/>
              <a:gd name="T2" fmla="*/ 3851910 w 3851910"/>
              <a:gd name="T3" fmla="*/ 973518 h 973518"/>
              <a:gd name="T4" fmla="*/ 3851910 w 3851910"/>
              <a:gd name="T5" fmla="*/ 0 h 973518"/>
              <a:gd name="T6" fmla="*/ 0 w 3851910"/>
              <a:gd name="T7" fmla="*/ 0 h 973518"/>
              <a:gd name="T8" fmla="*/ 0 w 3851910"/>
              <a:gd name="T9" fmla="*/ 973518 h 973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1910" h="973518">
                <a:moveTo>
                  <a:pt x="0" y="973518"/>
                </a:moveTo>
                <a:lnTo>
                  <a:pt x="3851910" y="973518"/>
                </a:lnTo>
                <a:lnTo>
                  <a:pt x="3851910" y="0"/>
                </a:lnTo>
                <a:lnTo>
                  <a:pt x="0" y="0"/>
                </a:lnTo>
                <a:lnTo>
                  <a:pt x="0" y="973518"/>
                </a:lnTo>
                <a:close/>
              </a:path>
            </a:pathLst>
          </a:custGeom>
          <a:solidFill>
            <a:srgbClr val="FBEB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object 38"/>
          <p:cNvSpPr>
            <a:spLocks/>
          </p:cNvSpPr>
          <p:nvPr/>
        </p:nvSpPr>
        <p:spPr bwMode="auto">
          <a:xfrm>
            <a:off x="4005263" y="3475038"/>
            <a:ext cx="3902075" cy="730250"/>
          </a:xfrm>
          <a:custGeom>
            <a:avLst/>
            <a:gdLst>
              <a:gd name="T0" fmla="*/ 0 w 5203952"/>
              <a:gd name="T1" fmla="*/ 973518 h 973518"/>
              <a:gd name="T2" fmla="*/ 5203952 w 5203952"/>
              <a:gd name="T3" fmla="*/ 973518 h 973518"/>
              <a:gd name="T4" fmla="*/ 5203952 w 5203952"/>
              <a:gd name="T5" fmla="*/ 0 h 973518"/>
              <a:gd name="T6" fmla="*/ 0 w 5203952"/>
              <a:gd name="T7" fmla="*/ 0 h 973518"/>
              <a:gd name="T8" fmla="*/ 0 w 5203952"/>
              <a:gd name="T9" fmla="*/ 973518 h 973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3952" h="973518">
                <a:moveTo>
                  <a:pt x="0" y="973518"/>
                </a:moveTo>
                <a:lnTo>
                  <a:pt x="5203952" y="973518"/>
                </a:lnTo>
                <a:lnTo>
                  <a:pt x="5203952" y="0"/>
                </a:lnTo>
                <a:lnTo>
                  <a:pt x="0" y="0"/>
                </a:lnTo>
                <a:lnTo>
                  <a:pt x="0" y="973518"/>
                </a:lnTo>
                <a:close/>
              </a:path>
            </a:pathLst>
          </a:custGeom>
          <a:solidFill>
            <a:srgbClr val="FBEB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8" name="object 39"/>
          <p:cNvSpPr>
            <a:spLocks noChangeArrowheads="1"/>
          </p:cNvSpPr>
          <p:nvPr/>
        </p:nvSpPr>
        <p:spPr bwMode="auto">
          <a:xfrm>
            <a:off x="-57150" y="4578350"/>
            <a:ext cx="8026400" cy="8604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229" name="object 40"/>
          <p:cNvSpPr>
            <a:spLocks/>
          </p:cNvSpPr>
          <p:nvPr/>
        </p:nvSpPr>
        <p:spPr bwMode="auto">
          <a:xfrm>
            <a:off x="1116013" y="4205288"/>
            <a:ext cx="2889250" cy="519112"/>
          </a:xfrm>
          <a:custGeom>
            <a:avLst/>
            <a:gdLst>
              <a:gd name="T0" fmla="*/ 0 w 3851910"/>
              <a:gd name="T1" fmla="*/ 693597 h 693597"/>
              <a:gd name="T2" fmla="*/ 3851910 w 3851910"/>
              <a:gd name="T3" fmla="*/ 693597 h 693597"/>
              <a:gd name="T4" fmla="*/ 3851910 w 3851910"/>
              <a:gd name="T5" fmla="*/ 0 h 693597"/>
              <a:gd name="T6" fmla="*/ 0 w 3851910"/>
              <a:gd name="T7" fmla="*/ 0 h 693597"/>
              <a:gd name="T8" fmla="*/ 0 w 3851910"/>
              <a:gd name="T9" fmla="*/ 693597 h 693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1910" h="693597">
                <a:moveTo>
                  <a:pt x="0" y="693597"/>
                </a:moveTo>
                <a:lnTo>
                  <a:pt x="3851910" y="693597"/>
                </a:lnTo>
                <a:lnTo>
                  <a:pt x="3851910" y="0"/>
                </a:lnTo>
                <a:lnTo>
                  <a:pt x="0" y="0"/>
                </a:lnTo>
                <a:lnTo>
                  <a:pt x="0" y="693597"/>
                </a:lnTo>
                <a:close/>
              </a:path>
            </a:pathLst>
          </a:custGeom>
          <a:solidFill>
            <a:srgbClr val="F8D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0" name="object 41"/>
          <p:cNvSpPr>
            <a:spLocks/>
          </p:cNvSpPr>
          <p:nvPr/>
        </p:nvSpPr>
        <p:spPr bwMode="auto">
          <a:xfrm>
            <a:off x="4005263" y="4205288"/>
            <a:ext cx="3902075" cy="1168400"/>
          </a:xfrm>
          <a:custGeom>
            <a:avLst/>
            <a:gdLst>
              <a:gd name="T0" fmla="*/ 0 w 5203952"/>
              <a:gd name="T1" fmla="*/ 1557655 h 1557655"/>
              <a:gd name="T2" fmla="*/ 5203952 w 5203952"/>
              <a:gd name="T3" fmla="*/ 1557655 h 1557655"/>
              <a:gd name="T4" fmla="*/ 5203952 w 5203952"/>
              <a:gd name="T5" fmla="*/ 0 h 1557655"/>
              <a:gd name="T6" fmla="*/ 0 w 5203952"/>
              <a:gd name="T7" fmla="*/ 0 h 1557655"/>
              <a:gd name="T8" fmla="*/ 0 w 5203952"/>
              <a:gd name="T9" fmla="*/ 1557655 h 1557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3952" h="1557655">
                <a:moveTo>
                  <a:pt x="0" y="1557655"/>
                </a:moveTo>
                <a:lnTo>
                  <a:pt x="5203952" y="1557655"/>
                </a:lnTo>
                <a:lnTo>
                  <a:pt x="5203952" y="0"/>
                </a:lnTo>
                <a:lnTo>
                  <a:pt x="0" y="0"/>
                </a:lnTo>
                <a:lnTo>
                  <a:pt x="0" y="1557655"/>
                </a:lnTo>
                <a:close/>
              </a:path>
            </a:pathLst>
          </a:custGeom>
          <a:solidFill>
            <a:srgbClr val="F8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1" name="object 42"/>
          <p:cNvSpPr>
            <a:spLocks/>
          </p:cNvSpPr>
          <p:nvPr/>
        </p:nvSpPr>
        <p:spPr bwMode="auto">
          <a:xfrm>
            <a:off x="1116013" y="4724400"/>
            <a:ext cx="2889250" cy="649288"/>
          </a:xfrm>
          <a:custGeom>
            <a:avLst/>
            <a:gdLst>
              <a:gd name="T0" fmla="*/ 0 w 3851910"/>
              <a:gd name="T1" fmla="*/ 864044 h 864044"/>
              <a:gd name="T2" fmla="*/ 3851910 w 3851910"/>
              <a:gd name="T3" fmla="*/ 864044 h 864044"/>
              <a:gd name="T4" fmla="*/ 3851910 w 3851910"/>
              <a:gd name="T5" fmla="*/ 0 h 864044"/>
              <a:gd name="T6" fmla="*/ 0 w 3851910"/>
              <a:gd name="T7" fmla="*/ 0 h 864044"/>
              <a:gd name="T8" fmla="*/ 0 w 3851910"/>
              <a:gd name="T9" fmla="*/ 864044 h 864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1910" h="864044">
                <a:moveTo>
                  <a:pt x="0" y="864044"/>
                </a:moveTo>
                <a:lnTo>
                  <a:pt x="3851910" y="864044"/>
                </a:lnTo>
                <a:lnTo>
                  <a:pt x="3851910" y="0"/>
                </a:lnTo>
                <a:lnTo>
                  <a:pt x="0" y="0"/>
                </a:lnTo>
                <a:lnTo>
                  <a:pt x="0" y="864044"/>
                </a:lnTo>
                <a:close/>
              </a:path>
            </a:pathLst>
          </a:custGeom>
          <a:solidFill>
            <a:srgbClr val="FBEB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2" name="object 43"/>
          <p:cNvSpPr>
            <a:spLocks/>
          </p:cNvSpPr>
          <p:nvPr/>
        </p:nvSpPr>
        <p:spPr bwMode="auto">
          <a:xfrm>
            <a:off x="4005263" y="2139950"/>
            <a:ext cx="0" cy="3238500"/>
          </a:xfrm>
          <a:custGeom>
            <a:avLst/>
            <a:gdLst>
              <a:gd name="T0" fmla="*/ 0 h 4317707"/>
              <a:gd name="T1" fmla="*/ 4317707 h 4317707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4317707">
                <a:moveTo>
                  <a:pt x="0" y="0"/>
                </a:moveTo>
                <a:lnTo>
                  <a:pt x="0" y="4317707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3" name="object 44"/>
          <p:cNvSpPr>
            <a:spLocks/>
          </p:cNvSpPr>
          <p:nvPr/>
        </p:nvSpPr>
        <p:spPr bwMode="auto">
          <a:xfrm>
            <a:off x="1111250" y="2744788"/>
            <a:ext cx="6800850" cy="0"/>
          </a:xfrm>
          <a:custGeom>
            <a:avLst/>
            <a:gdLst>
              <a:gd name="T0" fmla="*/ 0 w 9068562"/>
              <a:gd name="T1" fmla="*/ 9068562 w 9068562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9068562">
                <a:moveTo>
                  <a:pt x="0" y="0"/>
                </a:moveTo>
                <a:lnTo>
                  <a:pt x="9068562" y="0"/>
                </a:lnTo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4" name="object 45"/>
          <p:cNvSpPr>
            <a:spLocks/>
          </p:cNvSpPr>
          <p:nvPr/>
        </p:nvSpPr>
        <p:spPr bwMode="auto">
          <a:xfrm>
            <a:off x="1111250" y="3475038"/>
            <a:ext cx="6800850" cy="0"/>
          </a:xfrm>
          <a:custGeom>
            <a:avLst/>
            <a:gdLst>
              <a:gd name="T0" fmla="*/ 0 w 9068562"/>
              <a:gd name="T1" fmla="*/ 9068562 w 9068562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9068562">
                <a:moveTo>
                  <a:pt x="0" y="0"/>
                </a:moveTo>
                <a:lnTo>
                  <a:pt x="906856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5" name="object 46"/>
          <p:cNvSpPr>
            <a:spLocks/>
          </p:cNvSpPr>
          <p:nvPr/>
        </p:nvSpPr>
        <p:spPr bwMode="auto">
          <a:xfrm>
            <a:off x="1111250" y="4205288"/>
            <a:ext cx="6800850" cy="0"/>
          </a:xfrm>
          <a:custGeom>
            <a:avLst/>
            <a:gdLst>
              <a:gd name="T0" fmla="*/ 0 w 9068562"/>
              <a:gd name="T1" fmla="*/ 9068562 w 9068562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9068562">
                <a:moveTo>
                  <a:pt x="0" y="0"/>
                </a:moveTo>
                <a:lnTo>
                  <a:pt x="906856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6" name="object 47"/>
          <p:cNvSpPr>
            <a:spLocks/>
          </p:cNvSpPr>
          <p:nvPr/>
        </p:nvSpPr>
        <p:spPr bwMode="auto">
          <a:xfrm>
            <a:off x="1116013" y="2139950"/>
            <a:ext cx="0" cy="3238500"/>
          </a:xfrm>
          <a:custGeom>
            <a:avLst/>
            <a:gdLst>
              <a:gd name="T0" fmla="*/ 0 h 4317707"/>
              <a:gd name="T1" fmla="*/ 4317707 h 4317707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4317707">
                <a:moveTo>
                  <a:pt x="0" y="0"/>
                </a:moveTo>
                <a:lnTo>
                  <a:pt x="0" y="4317707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7" name="object 48"/>
          <p:cNvSpPr>
            <a:spLocks/>
          </p:cNvSpPr>
          <p:nvPr/>
        </p:nvSpPr>
        <p:spPr bwMode="auto">
          <a:xfrm>
            <a:off x="7907338" y="2139950"/>
            <a:ext cx="0" cy="3238500"/>
          </a:xfrm>
          <a:custGeom>
            <a:avLst/>
            <a:gdLst>
              <a:gd name="T0" fmla="*/ 0 h 4317707"/>
              <a:gd name="T1" fmla="*/ 4317707 h 4317707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4317707">
                <a:moveTo>
                  <a:pt x="0" y="0"/>
                </a:moveTo>
                <a:lnTo>
                  <a:pt x="0" y="4317707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8" name="object 22"/>
          <p:cNvSpPr>
            <a:spLocks/>
          </p:cNvSpPr>
          <p:nvPr/>
        </p:nvSpPr>
        <p:spPr bwMode="auto">
          <a:xfrm>
            <a:off x="692150" y="971550"/>
            <a:ext cx="280988" cy="284163"/>
          </a:xfrm>
          <a:custGeom>
            <a:avLst/>
            <a:gdLst>
              <a:gd name="T0" fmla="*/ 623 w 375920"/>
              <a:gd name="T1" fmla="*/ 204751 h 378460"/>
              <a:gd name="T2" fmla="*/ 5462 w 375920"/>
              <a:gd name="T3" fmla="*/ 234708 h 378460"/>
              <a:gd name="T4" fmla="*/ 14770 w 375920"/>
              <a:gd name="T5" fmla="*/ 262891 h 378460"/>
              <a:gd name="T6" fmla="*/ 28160 w 375920"/>
              <a:gd name="T7" fmla="*/ 288913 h 378460"/>
              <a:gd name="T8" fmla="*/ 45244 w 375920"/>
              <a:gd name="T9" fmla="*/ 312383 h 378460"/>
              <a:gd name="T10" fmla="*/ 65636 w 375920"/>
              <a:gd name="T11" fmla="*/ 332913 h 378460"/>
              <a:gd name="T12" fmla="*/ 88949 w 375920"/>
              <a:gd name="T13" fmla="*/ 350111 h 378460"/>
              <a:gd name="T14" fmla="*/ 114796 w 375920"/>
              <a:gd name="T15" fmla="*/ 363591 h 378460"/>
              <a:gd name="T16" fmla="*/ 142790 w 375920"/>
              <a:gd name="T17" fmla="*/ 372961 h 378460"/>
              <a:gd name="T18" fmla="*/ 172544 w 375920"/>
              <a:gd name="T19" fmla="*/ 377832 h 378460"/>
              <a:gd name="T20" fmla="*/ 203375 w 375920"/>
              <a:gd name="T21" fmla="*/ 377832 h 378460"/>
              <a:gd name="T22" fmla="*/ 233129 w 375920"/>
              <a:gd name="T23" fmla="*/ 372961 h 378460"/>
              <a:gd name="T24" fmla="*/ 261123 w 375920"/>
              <a:gd name="T25" fmla="*/ 363591 h 378460"/>
              <a:gd name="T26" fmla="*/ 286970 w 375920"/>
              <a:gd name="T27" fmla="*/ 350111 h 378460"/>
              <a:gd name="T28" fmla="*/ 310283 w 375920"/>
              <a:gd name="T29" fmla="*/ 332913 h 378460"/>
              <a:gd name="T30" fmla="*/ 330675 w 375920"/>
              <a:gd name="T31" fmla="*/ 312383 h 378460"/>
              <a:gd name="T32" fmla="*/ 347759 w 375920"/>
              <a:gd name="T33" fmla="*/ 288913 h 378460"/>
              <a:gd name="T34" fmla="*/ 361149 w 375920"/>
              <a:gd name="T35" fmla="*/ 262891 h 378460"/>
              <a:gd name="T36" fmla="*/ 370457 w 375920"/>
              <a:gd name="T37" fmla="*/ 234708 h 378460"/>
              <a:gd name="T38" fmla="*/ 375296 w 375920"/>
              <a:gd name="T39" fmla="*/ 204751 h 378460"/>
              <a:gd name="T40" fmla="*/ 375296 w 375920"/>
              <a:gd name="T41" fmla="*/ 173708 h 378460"/>
              <a:gd name="T42" fmla="*/ 370457 w 375920"/>
              <a:gd name="T43" fmla="*/ 143751 h 378460"/>
              <a:gd name="T44" fmla="*/ 361149 w 375920"/>
              <a:gd name="T45" fmla="*/ 115568 h 378460"/>
              <a:gd name="T46" fmla="*/ 347759 w 375920"/>
              <a:gd name="T47" fmla="*/ 89546 h 378460"/>
              <a:gd name="T48" fmla="*/ 330675 w 375920"/>
              <a:gd name="T49" fmla="*/ 66076 h 378460"/>
              <a:gd name="T50" fmla="*/ 310283 w 375920"/>
              <a:gd name="T51" fmla="*/ 45546 h 378460"/>
              <a:gd name="T52" fmla="*/ 286970 w 375920"/>
              <a:gd name="T53" fmla="*/ 28348 h 378460"/>
              <a:gd name="T54" fmla="*/ 261123 w 375920"/>
              <a:gd name="T55" fmla="*/ 14868 h 378460"/>
              <a:gd name="T56" fmla="*/ 233129 w 375920"/>
              <a:gd name="T57" fmla="*/ 5498 h 378460"/>
              <a:gd name="T58" fmla="*/ 203375 w 375920"/>
              <a:gd name="T59" fmla="*/ 627 h 378460"/>
              <a:gd name="T60" fmla="*/ 172544 w 375920"/>
              <a:gd name="T61" fmla="*/ 627 h 378460"/>
              <a:gd name="T62" fmla="*/ 142790 w 375920"/>
              <a:gd name="T63" fmla="*/ 5498 h 378460"/>
              <a:gd name="T64" fmla="*/ 114796 w 375920"/>
              <a:gd name="T65" fmla="*/ 14868 h 378460"/>
              <a:gd name="T66" fmla="*/ 88949 w 375920"/>
              <a:gd name="T67" fmla="*/ 28348 h 378460"/>
              <a:gd name="T68" fmla="*/ 65636 w 375920"/>
              <a:gd name="T69" fmla="*/ 45546 h 378460"/>
              <a:gd name="T70" fmla="*/ 45244 w 375920"/>
              <a:gd name="T71" fmla="*/ 66076 h 378460"/>
              <a:gd name="T72" fmla="*/ 28160 w 375920"/>
              <a:gd name="T73" fmla="*/ 89546 h 378460"/>
              <a:gd name="T74" fmla="*/ 14770 w 375920"/>
              <a:gd name="T75" fmla="*/ 115568 h 378460"/>
              <a:gd name="T76" fmla="*/ 5462 w 375920"/>
              <a:gd name="T77" fmla="*/ 143751 h 378460"/>
              <a:gd name="T78" fmla="*/ 623 w 375920"/>
              <a:gd name="T79" fmla="*/ 173708 h 378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5920" h="378460">
                <a:moveTo>
                  <a:pt x="0" y="189229"/>
                </a:moveTo>
                <a:lnTo>
                  <a:pt x="623" y="204751"/>
                </a:lnTo>
                <a:lnTo>
                  <a:pt x="2460" y="219927"/>
                </a:lnTo>
                <a:lnTo>
                  <a:pt x="5462" y="234708"/>
                </a:lnTo>
                <a:lnTo>
                  <a:pt x="9582" y="249045"/>
                </a:lnTo>
                <a:lnTo>
                  <a:pt x="14770" y="262891"/>
                </a:lnTo>
                <a:lnTo>
                  <a:pt x="20979" y="276197"/>
                </a:lnTo>
                <a:lnTo>
                  <a:pt x="28160" y="288913"/>
                </a:lnTo>
                <a:lnTo>
                  <a:pt x="36264" y="300992"/>
                </a:lnTo>
                <a:lnTo>
                  <a:pt x="45244" y="312383"/>
                </a:lnTo>
                <a:lnTo>
                  <a:pt x="55051" y="323040"/>
                </a:lnTo>
                <a:lnTo>
                  <a:pt x="65636" y="332913"/>
                </a:lnTo>
                <a:lnTo>
                  <a:pt x="76952" y="341953"/>
                </a:lnTo>
                <a:lnTo>
                  <a:pt x="88949" y="350111"/>
                </a:lnTo>
                <a:lnTo>
                  <a:pt x="101580" y="357340"/>
                </a:lnTo>
                <a:lnTo>
                  <a:pt x="114796" y="363591"/>
                </a:lnTo>
                <a:lnTo>
                  <a:pt x="128549" y="368814"/>
                </a:lnTo>
                <a:lnTo>
                  <a:pt x="142790" y="372961"/>
                </a:lnTo>
                <a:lnTo>
                  <a:pt x="157471" y="375983"/>
                </a:lnTo>
                <a:lnTo>
                  <a:pt x="172544" y="377832"/>
                </a:lnTo>
                <a:lnTo>
                  <a:pt x="187960" y="378460"/>
                </a:lnTo>
                <a:lnTo>
                  <a:pt x="203375" y="377832"/>
                </a:lnTo>
                <a:lnTo>
                  <a:pt x="218448" y="375983"/>
                </a:lnTo>
                <a:lnTo>
                  <a:pt x="233129" y="372961"/>
                </a:lnTo>
                <a:lnTo>
                  <a:pt x="247370" y="368814"/>
                </a:lnTo>
                <a:lnTo>
                  <a:pt x="261123" y="363591"/>
                </a:lnTo>
                <a:lnTo>
                  <a:pt x="274339" y="357340"/>
                </a:lnTo>
                <a:lnTo>
                  <a:pt x="286970" y="350111"/>
                </a:lnTo>
                <a:lnTo>
                  <a:pt x="298967" y="341953"/>
                </a:lnTo>
                <a:lnTo>
                  <a:pt x="310283" y="332913"/>
                </a:lnTo>
                <a:lnTo>
                  <a:pt x="320868" y="323040"/>
                </a:lnTo>
                <a:lnTo>
                  <a:pt x="330675" y="312383"/>
                </a:lnTo>
                <a:lnTo>
                  <a:pt x="339655" y="300992"/>
                </a:lnTo>
                <a:lnTo>
                  <a:pt x="347759" y="288913"/>
                </a:lnTo>
                <a:lnTo>
                  <a:pt x="354940" y="276197"/>
                </a:lnTo>
                <a:lnTo>
                  <a:pt x="361149" y="262891"/>
                </a:lnTo>
                <a:lnTo>
                  <a:pt x="366337" y="249045"/>
                </a:lnTo>
                <a:lnTo>
                  <a:pt x="370457" y="234708"/>
                </a:lnTo>
                <a:lnTo>
                  <a:pt x="373459" y="219927"/>
                </a:lnTo>
                <a:lnTo>
                  <a:pt x="375296" y="204751"/>
                </a:lnTo>
                <a:lnTo>
                  <a:pt x="375920" y="189229"/>
                </a:lnTo>
                <a:lnTo>
                  <a:pt x="375296" y="173708"/>
                </a:lnTo>
                <a:lnTo>
                  <a:pt x="373459" y="158532"/>
                </a:lnTo>
                <a:lnTo>
                  <a:pt x="370457" y="143751"/>
                </a:lnTo>
                <a:lnTo>
                  <a:pt x="366337" y="129414"/>
                </a:lnTo>
                <a:lnTo>
                  <a:pt x="361149" y="115568"/>
                </a:lnTo>
                <a:lnTo>
                  <a:pt x="354940" y="102262"/>
                </a:lnTo>
                <a:lnTo>
                  <a:pt x="347759" y="89546"/>
                </a:lnTo>
                <a:lnTo>
                  <a:pt x="339655" y="77467"/>
                </a:lnTo>
                <a:lnTo>
                  <a:pt x="330675" y="66076"/>
                </a:lnTo>
                <a:lnTo>
                  <a:pt x="320868" y="55419"/>
                </a:lnTo>
                <a:lnTo>
                  <a:pt x="310283" y="45546"/>
                </a:lnTo>
                <a:lnTo>
                  <a:pt x="298967" y="36506"/>
                </a:lnTo>
                <a:lnTo>
                  <a:pt x="286970" y="28348"/>
                </a:lnTo>
                <a:lnTo>
                  <a:pt x="274339" y="21119"/>
                </a:lnTo>
                <a:lnTo>
                  <a:pt x="261123" y="14868"/>
                </a:lnTo>
                <a:lnTo>
                  <a:pt x="247370" y="9645"/>
                </a:lnTo>
                <a:lnTo>
                  <a:pt x="233129" y="5498"/>
                </a:lnTo>
                <a:lnTo>
                  <a:pt x="218448" y="2476"/>
                </a:lnTo>
                <a:lnTo>
                  <a:pt x="203375" y="627"/>
                </a:lnTo>
                <a:lnTo>
                  <a:pt x="187960" y="0"/>
                </a:lnTo>
                <a:lnTo>
                  <a:pt x="172544" y="627"/>
                </a:lnTo>
                <a:lnTo>
                  <a:pt x="157471" y="2476"/>
                </a:lnTo>
                <a:lnTo>
                  <a:pt x="142790" y="5498"/>
                </a:lnTo>
                <a:lnTo>
                  <a:pt x="128549" y="9645"/>
                </a:lnTo>
                <a:lnTo>
                  <a:pt x="114796" y="14868"/>
                </a:lnTo>
                <a:lnTo>
                  <a:pt x="101580" y="21119"/>
                </a:lnTo>
                <a:lnTo>
                  <a:pt x="88949" y="28348"/>
                </a:lnTo>
                <a:lnTo>
                  <a:pt x="76952" y="36506"/>
                </a:lnTo>
                <a:lnTo>
                  <a:pt x="65636" y="45546"/>
                </a:lnTo>
                <a:lnTo>
                  <a:pt x="55051" y="55419"/>
                </a:lnTo>
                <a:lnTo>
                  <a:pt x="45244" y="66076"/>
                </a:lnTo>
                <a:lnTo>
                  <a:pt x="36264" y="77467"/>
                </a:lnTo>
                <a:lnTo>
                  <a:pt x="28160" y="89546"/>
                </a:lnTo>
                <a:lnTo>
                  <a:pt x="20979" y="102262"/>
                </a:lnTo>
                <a:lnTo>
                  <a:pt x="14770" y="115568"/>
                </a:lnTo>
                <a:lnTo>
                  <a:pt x="9582" y="129414"/>
                </a:lnTo>
                <a:lnTo>
                  <a:pt x="5462" y="143751"/>
                </a:lnTo>
                <a:lnTo>
                  <a:pt x="2460" y="158532"/>
                </a:lnTo>
                <a:lnTo>
                  <a:pt x="623" y="173708"/>
                </a:lnTo>
                <a:lnTo>
                  <a:pt x="0" y="18922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9" name="object 23"/>
          <p:cNvSpPr>
            <a:spLocks/>
          </p:cNvSpPr>
          <p:nvPr/>
        </p:nvSpPr>
        <p:spPr bwMode="auto">
          <a:xfrm>
            <a:off x="954088" y="1192213"/>
            <a:ext cx="77787" cy="84137"/>
          </a:xfrm>
          <a:custGeom>
            <a:avLst/>
            <a:gdLst>
              <a:gd name="T0" fmla="*/ 85216 w 103250"/>
              <a:gd name="T1" fmla="*/ 29337 h 111633"/>
              <a:gd name="T2" fmla="*/ 44831 w 103250"/>
              <a:gd name="T3" fmla="*/ 0 h 111633"/>
              <a:gd name="T4" fmla="*/ 0 w 103250"/>
              <a:gd name="T5" fmla="*/ 61722 h 111633"/>
              <a:gd name="T6" fmla="*/ 40385 w 103250"/>
              <a:gd name="T7" fmla="*/ 91059 h 111633"/>
              <a:gd name="T8" fmla="*/ 25526 w 103250"/>
              <a:gd name="T9" fmla="*/ 111633 h 111633"/>
              <a:gd name="T10" fmla="*/ 103250 w 103250"/>
              <a:gd name="T11" fmla="*/ 89535 h 111633"/>
              <a:gd name="T12" fmla="*/ 100203 w 103250"/>
              <a:gd name="T13" fmla="*/ 8762 h 111633"/>
              <a:gd name="T14" fmla="*/ 85216 w 103250"/>
              <a:gd name="T15" fmla="*/ 29337 h 11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250" h="111633">
                <a:moveTo>
                  <a:pt x="85216" y="29337"/>
                </a:moveTo>
                <a:lnTo>
                  <a:pt x="44831" y="0"/>
                </a:lnTo>
                <a:lnTo>
                  <a:pt x="0" y="61722"/>
                </a:lnTo>
                <a:lnTo>
                  <a:pt x="40385" y="91059"/>
                </a:lnTo>
                <a:lnTo>
                  <a:pt x="25526" y="111633"/>
                </a:lnTo>
                <a:lnTo>
                  <a:pt x="103250" y="89535"/>
                </a:lnTo>
                <a:lnTo>
                  <a:pt x="100203" y="8762"/>
                </a:lnTo>
                <a:lnTo>
                  <a:pt x="85216" y="29337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0" name="object 24"/>
          <p:cNvSpPr>
            <a:spLocks/>
          </p:cNvSpPr>
          <p:nvPr/>
        </p:nvSpPr>
        <p:spPr bwMode="auto">
          <a:xfrm>
            <a:off x="1035050" y="1220788"/>
            <a:ext cx="280988" cy="284162"/>
          </a:xfrm>
          <a:custGeom>
            <a:avLst/>
            <a:gdLst>
              <a:gd name="T0" fmla="*/ 623 w 375919"/>
              <a:gd name="T1" fmla="*/ 204751 h 378460"/>
              <a:gd name="T2" fmla="*/ 5465 w 375919"/>
              <a:gd name="T3" fmla="*/ 234708 h 378460"/>
              <a:gd name="T4" fmla="*/ 14777 w 375919"/>
              <a:gd name="T5" fmla="*/ 262891 h 378460"/>
              <a:gd name="T6" fmla="*/ 28172 w 375919"/>
              <a:gd name="T7" fmla="*/ 288913 h 378460"/>
              <a:gd name="T8" fmla="*/ 45261 w 375919"/>
              <a:gd name="T9" fmla="*/ 312383 h 378460"/>
              <a:gd name="T10" fmla="*/ 65657 w 375919"/>
              <a:gd name="T11" fmla="*/ 332913 h 378460"/>
              <a:gd name="T12" fmla="*/ 88972 w 375919"/>
              <a:gd name="T13" fmla="*/ 350111 h 378460"/>
              <a:gd name="T14" fmla="*/ 114817 w 375919"/>
              <a:gd name="T15" fmla="*/ 363591 h 378460"/>
              <a:gd name="T16" fmla="*/ 142806 w 375919"/>
              <a:gd name="T17" fmla="*/ 372961 h 378460"/>
              <a:gd name="T18" fmla="*/ 172550 w 375919"/>
              <a:gd name="T19" fmla="*/ 377832 h 378460"/>
              <a:gd name="T20" fmla="*/ 203369 w 375919"/>
              <a:gd name="T21" fmla="*/ 377832 h 378460"/>
              <a:gd name="T22" fmla="*/ 233113 w 375919"/>
              <a:gd name="T23" fmla="*/ 372961 h 378460"/>
              <a:gd name="T24" fmla="*/ 261102 w 375919"/>
              <a:gd name="T25" fmla="*/ 363591 h 378460"/>
              <a:gd name="T26" fmla="*/ 286947 w 375919"/>
              <a:gd name="T27" fmla="*/ 350111 h 378460"/>
              <a:gd name="T28" fmla="*/ 310262 w 375919"/>
              <a:gd name="T29" fmla="*/ 332913 h 378460"/>
              <a:gd name="T30" fmla="*/ 330658 w 375919"/>
              <a:gd name="T31" fmla="*/ 312383 h 378460"/>
              <a:gd name="T32" fmla="*/ 347747 w 375919"/>
              <a:gd name="T33" fmla="*/ 288913 h 378460"/>
              <a:gd name="T34" fmla="*/ 361142 w 375919"/>
              <a:gd name="T35" fmla="*/ 262891 h 378460"/>
              <a:gd name="T36" fmla="*/ 370454 w 375919"/>
              <a:gd name="T37" fmla="*/ 234708 h 378460"/>
              <a:gd name="T38" fmla="*/ 375296 w 375919"/>
              <a:gd name="T39" fmla="*/ 204751 h 378460"/>
              <a:gd name="T40" fmla="*/ 375296 w 375919"/>
              <a:gd name="T41" fmla="*/ 173708 h 378460"/>
              <a:gd name="T42" fmla="*/ 370454 w 375919"/>
              <a:gd name="T43" fmla="*/ 143751 h 378460"/>
              <a:gd name="T44" fmla="*/ 361142 w 375919"/>
              <a:gd name="T45" fmla="*/ 115568 h 378460"/>
              <a:gd name="T46" fmla="*/ 347747 w 375919"/>
              <a:gd name="T47" fmla="*/ 89546 h 378460"/>
              <a:gd name="T48" fmla="*/ 330658 w 375919"/>
              <a:gd name="T49" fmla="*/ 66076 h 378460"/>
              <a:gd name="T50" fmla="*/ 310262 w 375919"/>
              <a:gd name="T51" fmla="*/ 45546 h 378460"/>
              <a:gd name="T52" fmla="*/ 286947 w 375919"/>
              <a:gd name="T53" fmla="*/ 28348 h 378460"/>
              <a:gd name="T54" fmla="*/ 261102 w 375919"/>
              <a:gd name="T55" fmla="*/ 14868 h 378460"/>
              <a:gd name="T56" fmla="*/ 233113 w 375919"/>
              <a:gd name="T57" fmla="*/ 5498 h 378460"/>
              <a:gd name="T58" fmla="*/ 203369 w 375919"/>
              <a:gd name="T59" fmla="*/ 627 h 378460"/>
              <a:gd name="T60" fmla="*/ 172550 w 375919"/>
              <a:gd name="T61" fmla="*/ 627 h 378460"/>
              <a:gd name="T62" fmla="*/ 142806 w 375919"/>
              <a:gd name="T63" fmla="*/ 5498 h 378460"/>
              <a:gd name="T64" fmla="*/ 114817 w 375919"/>
              <a:gd name="T65" fmla="*/ 14868 h 378460"/>
              <a:gd name="T66" fmla="*/ 88972 w 375919"/>
              <a:gd name="T67" fmla="*/ 28348 h 378460"/>
              <a:gd name="T68" fmla="*/ 65657 w 375919"/>
              <a:gd name="T69" fmla="*/ 45546 h 378460"/>
              <a:gd name="T70" fmla="*/ 45261 w 375919"/>
              <a:gd name="T71" fmla="*/ 66076 h 378460"/>
              <a:gd name="T72" fmla="*/ 28172 w 375919"/>
              <a:gd name="T73" fmla="*/ 89546 h 378460"/>
              <a:gd name="T74" fmla="*/ 14777 w 375919"/>
              <a:gd name="T75" fmla="*/ 115568 h 378460"/>
              <a:gd name="T76" fmla="*/ 5465 w 375919"/>
              <a:gd name="T77" fmla="*/ 143751 h 378460"/>
              <a:gd name="T78" fmla="*/ 623 w 375919"/>
              <a:gd name="T79" fmla="*/ 173708 h 378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5919" h="378460">
                <a:moveTo>
                  <a:pt x="0" y="189230"/>
                </a:moveTo>
                <a:lnTo>
                  <a:pt x="623" y="204751"/>
                </a:lnTo>
                <a:lnTo>
                  <a:pt x="2461" y="219927"/>
                </a:lnTo>
                <a:lnTo>
                  <a:pt x="5465" y="234708"/>
                </a:lnTo>
                <a:lnTo>
                  <a:pt x="9586" y="249045"/>
                </a:lnTo>
                <a:lnTo>
                  <a:pt x="14777" y="262891"/>
                </a:lnTo>
                <a:lnTo>
                  <a:pt x="20988" y="276197"/>
                </a:lnTo>
                <a:lnTo>
                  <a:pt x="28172" y="288913"/>
                </a:lnTo>
                <a:lnTo>
                  <a:pt x="36279" y="300992"/>
                </a:lnTo>
                <a:lnTo>
                  <a:pt x="45261" y="312383"/>
                </a:lnTo>
                <a:lnTo>
                  <a:pt x="55070" y="323040"/>
                </a:lnTo>
                <a:lnTo>
                  <a:pt x="65657" y="332913"/>
                </a:lnTo>
                <a:lnTo>
                  <a:pt x="76974" y="341953"/>
                </a:lnTo>
                <a:lnTo>
                  <a:pt x="88972" y="350111"/>
                </a:lnTo>
                <a:lnTo>
                  <a:pt x="101602" y="357340"/>
                </a:lnTo>
                <a:lnTo>
                  <a:pt x="114817" y="363591"/>
                </a:lnTo>
                <a:lnTo>
                  <a:pt x="128568" y="368814"/>
                </a:lnTo>
                <a:lnTo>
                  <a:pt x="142806" y="372961"/>
                </a:lnTo>
                <a:lnTo>
                  <a:pt x="157483" y="375983"/>
                </a:lnTo>
                <a:lnTo>
                  <a:pt x="172550" y="377832"/>
                </a:lnTo>
                <a:lnTo>
                  <a:pt x="187960" y="378460"/>
                </a:lnTo>
                <a:lnTo>
                  <a:pt x="203369" y="377832"/>
                </a:lnTo>
                <a:lnTo>
                  <a:pt x="218436" y="375983"/>
                </a:lnTo>
                <a:lnTo>
                  <a:pt x="233113" y="372961"/>
                </a:lnTo>
                <a:lnTo>
                  <a:pt x="247351" y="368814"/>
                </a:lnTo>
                <a:lnTo>
                  <a:pt x="261102" y="363591"/>
                </a:lnTo>
                <a:lnTo>
                  <a:pt x="274317" y="357340"/>
                </a:lnTo>
                <a:lnTo>
                  <a:pt x="286947" y="350111"/>
                </a:lnTo>
                <a:lnTo>
                  <a:pt x="298945" y="341953"/>
                </a:lnTo>
                <a:lnTo>
                  <a:pt x="310262" y="332913"/>
                </a:lnTo>
                <a:lnTo>
                  <a:pt x="320849" y="323040"/>
                </a:lnTo>
                <a:lnTo>
                  <a:pt x="330658" y="312383"/>
                </a:lnTo>
                <a:lnTo>
                  <a:pt x="339640" y="300992"/>
                </a:lnTo>
                <a:lnTo>
                  <a:pt x="347747" y="288913"/>
                </a:lnTo>
                <a:lnTo>
                  <a:pt x="354931" y="276197"/>
                </a:lnTo>
                <a:lnTo>
                  <a:pt x="361142" y="262891"/>
                </a:lnTo>
                <a:lnTo>
                  <a:pt x="366333" y="249045"/>
                </a:lnTo>
                <a:lnTo>
                  <a:pt x="370454" y="234708"/>
                </a:lnTo>
                <a:lnTo>
                  <a:pt x="373458" y="219927"/>
                </a:lnTo>
                <a:lnTo>
                  <a:pt x="375296" y="204751"/>
                </a:lnTo>
                <a:lnTo>
                  <a:pt x="375919" y="189230"/>
                </a:lnTo>
                <a:lnTo>
                  <a:pt x="375296" y="173708"/>
                </a:lnTo>
                <a:lnTo>
                  <a:pt x="373458" y="158532"/>
                </a:lnTo>
                <a:lnTo>
                  <a:pt x="370454" y="143751"/>
                </a:lnTo>
                <a:lnTo>
                  <a:pt x="366333" y="129414"/>
                </a:lnTo>
                <a:lnTo>
                  <a:pt x="361142" y="115568"/>
                </a:lnTo>
                <a:lnTo>
                  <a:pt x="354931" y="102262"/>
                </a:lnTo>
                <a:lnTo>
                  <a:pt x="347747" y="89546"/>
                </a:lnTo>
                <a:lnTo>
                  <a:pt x="339640" y="77467"/>
                </a:lnTo>
                <a:lnTo>
                  <a:pt x="330658" y="66076"/>
                </a:lnTo>
                <a:lnTo>
                  <a:pt x="320849" y="55419"/>
                </a:lnTo>
                <a:lnTo>
                  <a:pt x="310262" y="45546"/>
                </a:lnTo>
                <a:lnTo>
                  <a:pt x="298945" y="36506"/>
                </a:lnTo>
                <a:lnTo>
                  <a:pt x="286947" y="28348"/>
                </a:lnTo>
                <a:lnTo>
                  <a:pt x="274317" y="21119"/>
                </a:lnTo>
                <a:lnTo>
                  <a:pt x="261102" y="14868"/>
                </a:lnTo>
                <a:lnTo>
                  <a:pt x="247351" y="9645"/>
                </a:lnTo>
                <a:lnTo>
                  <a:pt x="233113" y="5498"/>
                </a:lnTo>
                <a:lnTo>
                  <a:pt x="218436" y="2476"/>
                </a:lnTo>
                <a:lnTo>
                  <a:pt x="203369" y="627"/>
                </a:lnTo>
                <a:lnTo>
                  <a:pt x="187960" y="0"/>
                </a:lnTo>
                <a:lnTo>
                  <a:pt x="172550" y="627"/>
                </a:lnTo>
                <a:lnTo>
                  <a:pt x="157483" y="2476"/>
                </a:lnTo>
                <a:lnTo>
                  <a:pt x="142806" y="5498"/>
                </a:lnTo>
                <a:lnTo>
                  <a:pt x="128568" y="9645"/>
                </a:lnTo>
                <a:lnTo>
                  <a:pt x="114817" y="14868"/>
                </a:lnTo>
                <a:lnTo>
                  <a:pt x="101602" y="21119"/>
                </a:lnTo>
                <a:lnTo>
                  <a:pt x="88972" y="28348"/>
                </a:lnTo>
                <a:lnTo>
                  <a:pt x="76974" y="36506"/>
                </a:lnTo>
                <a:lnTo>
                  <a:pt x="65657" y="45546"/>
                </a:lnTo>
                <a:lnTo>
                  <a:pt x="55070" y="55419"/>
                </a:lnTo>
                <a:lnTo>
                  <a:pt x="45261" y="66076"/>
                </a:lnTo>
                <a:lnTo>
                  <a:pt x="36279" y="77467"/>
                </a:lnTo>
                <a:lnTo>
                  <a:pt x="28172" y="89546"/>
                </a:lnTo>
                <a:lnTo>
                  <a:pt x="20988" y="102262"/>
                </a:lnTo>
                <a:lnTo>
                  <a:pt x="14777" y="115568"/>
                </a:lnTo>
                <a:lnTo>
                  <a:pt x="9586" y="129414"/>
                </a:lnTo>
                <a:lnTo>
                  <a:pt x="5465" y="143751"/>
                </a:lnTo>
                <a:lnTo>
                  <a:pt x="2461" y="158532"/>
                </a:lnTo>
                <a:lnTo>
                  <a:pt x="623" y="173708"/>
                </a:lnTo>
                <a:lnTo>
                  <a:pt x="0" y="189230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1" name="object 25"/>
          <p:cNvSpPr>
            <a:spLocks/>
          </p:cNvSpPr>
          <p:nvPr/>
        </p:nvSpPr>
        <p:spPr bwMode="auto">
          <a:xfrm>
            <a:off x="1065213" y="1517650"/>
            <a:ext cx="90487" cy="80963"/>
          </a:xfrm>
          <a:custGeom>
            <a:avLst/>
            <a:gdLst>
              <a:gd name="T0" fmla="*/ 45084 w 120903"/>
              <a:gd name="T1" fmla="*/ 106806 h 106806"/>
              <a:gd name="T2" fmla="*/ 120903 w 120903"/>
              <a:gd name="T3" fmla="*/ 78993 h 106806"/>
              <a:gd name="T4" fmla="*/ 96773 w 120903"/>
              <a:gd name="T5" fmla="*/ 71119 h 106806"/>
              <a:gd name="T6" fmla="*/ 112140 w 120903"/>
              <a:gd name="T7" fmla="*/ 23621 h 106806"/>
              <a:gd name="T8" fmla="*/ 39623 w 120903"/>
              <a:gd name="T9" fmla="*/ 0 h 106806"/>
              <a:gd name="T10" fmla="*/ 24256 w 120903"/>
              <a:gd name="T11" fmla="*/ 47497 h 106806"/>
              <a:gd name="T12" fmla="*/ 0 w 120903"/>
              <a:gd name="T13" fmla="*/ 39624 h 106806"/>
              <a:gd name="T14" fmla="*/ 45084 w 120903"/>
              <a:gd name="T15" fmla="*/ 106806 h 106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0903" h="106806">
                <a:moveTo>
                  <a:pt x="45084" y="106806"/>
                </a:moveTo>
                <a:lnTo>
                  <a:pt x="120903" y="78993"/>
                </a:lnTo>
                <a:lnTo>
                  <a:pt x="96773" y="71119"/>
                </a:lnTo>
                <a:lnTo>
                  <a:pt x="112140" y="23621"/>
                </a:lnTo>
                <a:lnTo>
                  <a:pt x="39623" y="0"/>
                </a:lnTo>
                <a:lnTo>
                  <a:pt x="24256" y="47497"/>
                </a:lnTo>
                <a:lnTo>
                  <a:pt x="0" y="39624"/>
                </a:lnTo>
                <a:lnTo>
                  <a:pt x="45084" y="106806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2" name="object 26"/>
          <p:cNvSpPr>
            <a:spLocks/>
          </p:cNvSpPr>
          <p:nvPr/>
        </p:nvSpPr>
        <p:spPr bwMode="auto">
          <a:xfrm>
            <a:off x="903288" y="1625600"/>
            <a:ext cx="280987" cy="280988"/>
          </a:xfrm>
          <a:custGeom>
            <a:avLst/>
            <a:gdLst>
              <a:gd name="T0" fmla="*/ 623 w 375920"/>
              <a:gd name="T1" fmla="*/ 203369 h 375919"/>
              <a:gd name="T2" fmla="*/ 5465 w 375920"/>
              <a:gd name="T3" fmla="*/ 233113 h 375919"/>
              <a:gd name="T4" fmla="*/ 14777 w 375920"/>
              <a:gd name="T5" fmla="*/ 261102 h 375919"/>
              <a:gd name="T6" fmla="*/ 28172 w 375920"/>
              <a:gd name="T7" fmla="*/ 286947 h 375919"/>
              <a:gd name="T8" fmla="*/ 45261 w 375920"/>
              <a:gd name="T9" fmla="*/ 310262 h 375919"/>
              <a:gd name="T10" fmla="*/ 65657 w 375920"/>
              <a:gd name="T11" fmla="*/ 330658 h 375919"/>
              <a:gd name="T12" fmla="*/ 88972 w 375920"/>
              <a:gd name="T13" fmla="*/ 347747 h 375919"/>
              <a:gd name="T14" fmla="*/ 114817 w 375920"/>
              <a:gd name="T15" fmla="*/ 361142 h 375919"/>
              <a:gd name="T16" fmla="*/ 142806 w 375920"/>
              <a:gd name="T17" fmla="*/ 370454 h 375919"/>
              <a:gd name="T18" fmla="*/ 172550 w 375920"/>
              <a:gd name="T19" fmla="*/ 375296 h 375919"/>
              <a:gd name="T20" fmla="*/ 203369 w 375920"/>
              <a:gd name="T21" fmla="*/ 375296 h 375919"/>
              <a:gd name="T22" fmla="*/ 233113 w 375920"/>
              <a:gd name="T23" fmla="*/ 370454 h 375919"/>
              <a:gd name="T24" fmla="*/ 261102 w 375920"/>
              <a:gd name="T25" fmla="*/ 361142 h 375919"/>
              <a:gd name="T26" fmla="*/ 286947 w 375920"/>
              <a:gd name="T27" fmla="*/ 347747 h 375919"/>
              <a:gd name="T28" fmla="*/ 310262 w 375920"/>
              <a:gd name="T29" fmla="*/ 330658 h 375919"/>
              <a:gd name="T30" fmla="*/ 330658 w 375920"/>
              <a:gd name="T31" fmla="*/ 310262 h 375919"/>
              <a:gd name="T32" fmla="*/ 347747 w 375920"/>
              <a:gd name="T33" fmla="*/ 286947 h 375919"/>
              <a:gd name="T34" fmla="*/ 361142 w 375920"/>
              <a:gd name="T35" fmla="*/ 261102 h 375919"/>
              <a:gd name="T36" fmla="*/ 370454 w 375920"/>
              <a:gd name="T37" fmla="*/ 233113 h 375919"/>
              <a:gd name="T38" fmla="*/ 375296 w 375920"/>
              <a:gd name="T39" fmla="*/ 203369 h 375919"/>
              <a:gd name="T40" fmla="*/ 375296 w 375920"/>
              <a:gd name="T41" fmla="*/ 172550 h 375919"/>
              <a:gd name="T42" fmla="*/ 370454 w 375920"/>
              <a:gd name="T43" fmla="*/ 142806 h 375919"/>
              <a:gd name="T44" fmla="*/ 361142 w 375920"/>
              <a:gd name="T45" fmla="*/ 114817 h 375919"/>
              <a:gd name="T46" fmla="*/ 347747 w 375920"/>
              <a:gd name="T47" fmla="*/ 88972 h 375919"/>
              <a:gd name="T48" fmla="*/ 330658 w 375920"/>
              <a:gd name="T49" fmla="*/ 65657 h 375919"/>
              <a:gd name="T50" fmla="*/ 310262 w 375920"/>
              <a:gd name="T51" fmla="*/ 45261 h 375919"/>
              <a:gd name="T52" fmla="*/ 286947 w 375920"/>
              <a:gd name="T53" fmla="*/ 28172 h 375919"/>
              <a:gd name="T54" fmla="*/ 261102 w 375920"/>
              <a:gd name="T55" fmla="*/ 14777 h 375919"/>
              <a:gd name="T56" fmla="*/ 233113 w 375920"/>
              <a:gd name="T57" fmla="*/ 5465 h 375919"/>
              <a:gd name="T58" fmla="*/ 203369 w 375920"/>
              <a:gd name="T59" fmla="*/ 623 h 375919"/>
              <a:gd name="T60" fmla="*/ 172550 w 375920"/>
              <a:gd name="T61" fmla="*/ 623 h 375919"/>
              <a:gd name="T62" fmla="*/ 142806 w 375920"/>
              <a:gd name="T63" fmla="*/ 5465 h 375919"/>
              <a:gd name="T64" fmla="*/ 114817 w 375920"/>
              <a:gd name="T65" fmla="*/ 14777 h 375919"/>
              <a:gd name="T66" fmla="*/ 88972 w 375920"/>
              <a:gd name="T67" fmla="*/ 28172 h 375919"/>
              <a:gd name="T68" fmla="*/ 65657 w 375920"/>
              <a:gd name="T69" fmla="*/ 45261 h 375919"/>
              <a:gd name="T70" fmla="*/ 45261 w 375920"/>
              <a:gd name="T71" fmla="*/ 65657 h 375919"/>
              <a:gd name="T72" fmla="*/ 28172 w 375920"/>
              <a:gd name="T73" fmla="*/ 88972 h 375919"/>
              <a:gd name="T74" fmla="*/ 14777 w 375920"/>
              <a:gd name="T75" fmla="*/ 114817 h 375919"/>
              <a:gd name="T76" fmla="*/ 5465 w 375920"/>
              <a:gd name="T77" fmla="*/ 142806 h 375919"/>
              <a:gd name="T78" fmla="*/ 623 w 375920"/>
              <a:gd name="T79" fmla="*/ 172550 h 375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5920" h="375919">
                <a:moveTo>
                  <a:pt x="0" y="187959"/>
                </a:moveTo>
                <a:lnTo>
                  <a:pt x="623" y="203369"/>
                </a:lnTo>
                <a:lnTo>
                  <a:pt x="2461" y="218436"/>
                </a:lnTo>
                <a:lnTo>
                  <a:pt x="5465" y="233113"/>
                </a:lnTo>
                <a:lnTo>
                  <a:pt x="9586" y="247351"/>
                </a:lnTo>
                <a:lnTo>
                  <a:pt x="14777" y="261102"/>
                </a:lnTo>
                <a:lnTo>
                  <a:pt x="20988" y="274317"/>
                </a:lnTo>
                <a:lnTo>
                  <a:pt x="28172" y="286947"/>
                </a:lnTo>
                <a:lnTo>
                  <a:pt x="36279" y="298945"/>
                </a:lnTo>
                <a:lnTo>
                  <a:pt x="45261" y="310262"/>
                </a:lnTo>
                <a:lnTo>
                  <a:pt x="55070" y="320849"/>
                </a:lnTo>
                <a:lnTo>
                  <a:pt x="65657" y="330658"/>
                </a:lnTo>
                <a:lnTo>
                  <a:pt x="76974" y="339640"/>
                </a:lnTo>
                <a:lnTo>
                  <a:pt x="88972" y="347747"/>
                </a:lnTo>
                <a:lnTo>
                  <a:pt x="101602" y="354931"/>
                </a:lnTo>
                <a:lnTo>
                  <a:pt x="114817" y="361142"/>
                </a:lnTo>
                <a:lnTo>
                  <a:pt x="128568" y="366333"/>
                </a:lnTo>
                <a:lnTo>
                  <a:pt x="142806" y="370454"/>
                </a:lnTo>
                <a:lnTo>
                  <a:pt x="157483" y="373458"/>
                </a:lnTo>
                <a:lnTo>
                  <a:pt x="172550" y="375296"/>
                </a:lnTo>
                <a:lnTo>
                  <a:pt x="187959" y="375919"/>
                </a:lnTo>
                <a:lnTo>
                  <a:pt x="203369" y="375296"/>
                </a:lnTo>
                <a:lnTo>
                  <a:pt x="218436" y="373458"/>
                </a:lnTo>
                <a:lnTo>
                  <a:pt x="233113" y="370454"/>
                </a:lnTo>
                <a:lnTo>
                  <a:pt x="247351" y="366333"/>
                </a:lnTo>
                <a:lnTo>
                  <a:pt x="261102" y="361142"/>
                </a:lnTo>
                <a:lnTo>
                  <a:pt x="274317" y="354931"/>
                </a:lnTo>
                <a:lnTo>
                  <a:pt x="286947" y="347747"/>
                </a:lnTo>
                <a:lnTo>
                  <a:pt x="298945" y="339640"/>
                </a:lnTo>
                <a:lnTo>
                  <a:pt x="310262" y="330658"/>
                </a:lnTo>
                <a:lnTo>
                  <a:pt x="320849" y="320849"/>
                </a:lnTo>
                <a:lnTo>
                  <a:pt x="330658" y="310262"/>
                </a:lnTo>
                <a:lnTo>
                  <a:pt x="339640" y="298945"/>
                </a:lnTo>
                <a:lnTo>
                  <a:pt x="347747" y="286947"/>
                </a:lnTo>
                <a:lnTo>
                  <a:pt x="354931" y="274317"/>
                </a:lnTo>
                <a:lnTo>
                  <a:pt x="361142" y="261102"/>
                </a:lnTo>
                <a:lnTo>
                  <a:pt x="366333" y="247351"/>
                </a:lnTo>
                <a:lnTo>
                  <a:pt x="370454" y="233113"/>
                </a:lnTo>
                <a:lnTo>
                  <a:pt x="373458" y="218436"/>
                </a:lnTo>
                <a:lnTo>
                  <a:pt x="375296" y="203369"/>
                </a:lnTo>
                <a:lnTo>
                  <a:pt x="375920" y="187959"/>
                </a:lnTo>
                <a:lnTo>
                  <a:pt x="375296" y="172550"/>
                </a:lnTo>
                <a:lnTo>
                  <a:pt x="373458" y="157483"/>
                </a:lnTo>
                <a:lnTo>
                  <a:pt x="370454" y="142806"/>
                </a:lnTo>
                <a:lnTo>
                  <a:pt x="366333" y="128568"/>
                </a:lnTo>
                <a:lnTo>
                  <a:pt x="361142" y="114817"/>
                </a:lnTo>
                <a:lnTo>
                  <a:pt x="354931" y="101602"/>
                </a:lnTo>
                <a:lnTo>
                  <a:pt x="347747" y="88972"/>
                </a:lnTo>
                <a:lnTo>
                  <a:pt x="339640" y="76974"/>
                </a:lnTo>
                <a:lnTo>
                  <a:pt x="330658" y="65657"/>
                </a:lnTo>
                <a:lnTo>
                  <a:pt x="320849" y="55070"/>
                </a:lnTo>
                <a:lnTo>
                  <a:pt x="310262" y="45261"/>
                </a:lnTo>
                <a:lnTo>
                  <a:pt x="298945" y="36279"/>
                </a:lnTo>
                <a:lnTo>
                  <a:pt x="286947" y="28172"/>
                </a:lnTo>
                <a:lnTo>
                  <a:pt x="274317" y="20988"/>
                </a:lnTo>
                <a:lnTo>
                  <a:pt x="261102" y="14777"/>
                </a:lnTo>
                <a:lnTo>
                  <a:pt x="247351" y="9586"/>
                </a:lnTo>
                <a:lnTo>
                  <a:pt x="233113" y="5465"/>
                </a:lnTo>
                <a:lnTo>
                  <a:pt x="218436" y="2461"/>
                </a:lnTo>
                <a:lnTo>
                  <a:pt x="203369" y="623"/>
                </a:lnTo>
                <a:lnTo>
                  <a:pt x="187959" y="0"/>
                </a:lnTo>
                <a:lnTo>
                  <a:pt x="172550" y="623"/>
                </a:lnTo>
                <a:lnTo>
                  <a:pt x="157483" y="2461"/>
                </a:lnTo>
                <a:lnTo>
                  <a:pt x="142806" y="5465"/>
                </a:lnTo>
                <a:lnTo>
                  <a:pt x="128568" y="9586"/>
                </a:lnTo>
                <a:lnTo>
                  <a:pt x="114817" y="14777"/>
                </a:lnTo>
                <a:lnTo>
                  <a:pt x="101602" y="20988"/>
                </a:lnTo>
                <a:lnTo>
                  <a:pt x="88972" y="28172"/>
                </a:lnTo>
                <a:lnTo>
                  <a:pt x="76974" y="36279"/>
                </a:lnTo>
                <a:lnTo>
                  <a:pt x="65657" y="45261"/>
                </a:lnTo>
                <a:lnTo>
                  <a:pt x="55070" y="55070"/>
                </a:lnTo>
                <a:lnTo>
                  <a:pt x="45261" y="65657"/>
                </a:lnTo>
                <a:lnTo>
                  <a:pt x="36279" y="76974"/>
                </a:lnTo>
                <a:lnTo>
                  <a:pt x="28172" y="88972"/>
                </a:lnTo>
                <a:lnTo>
                  <a:pt x="20988" y="101602"/>
                </a:lnTo>
                <a:lnTo>
                  <a:pt x="14777" y="114817"/>
                </a:lnTo>
                <a:lnTo>
                  <a:pt x="9586" y="128568"/>
                </a:lnTo>
                <a:lnTo>
                  <a:pt x="5465" y="142806"/>
                </a:lnTo>
                <a:lnTo>
                  <a:pt x="2461" y="157483"/>
                </a:lnTo>
                <a:lnTo>
                  <a:pt x="623" y="172550"/>
                </a:lnTo>
                <a:lnTo>
                  <a:pt x="0" y="187959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3" name="object 27"/>
          <p:cNvSpPr>
            <a:spLocks/>
          </p:cNvSpPr>
          <p:nvPr/>
        </p:nvSpPr>
        <p:spPr bwMode="auto">
          <a:xfrm>
            <a:off x="903288" y="1625600"/>
            <a:ext cx="280987" cy="280988"/>
          </a:xfrm>
          <a:custGeom>
            <a:avLst/>
            <a:gdLst>
              <a:gd name="T0" fmla="*/ 623 w 375920"/>
              <a:gd name="T1" fmla="*/ 172550 h 375919"/>
              <a:gd name="T2" fmla="*/ 5465 w 375920"/>
              <a:gd name="T3" fmla="*/ 142806 h 375919"/>
              <a:gd name="T4" fmla="*/ 14777 w 375920"/>
              <a:gd name="T5" fmla="*/ 114817 h 375919"/>
              <a:gd name="T6" fmla="*/ 28172 w 375920"/>
              <a:gd name="T7" fmla="*/ 88972 h 375919"/>
              <a:gd name="T8" fmla="*/ 45261 w 375920"/>
              <a:gd name="T9" fmla="*/ 65657 h 375919"/>
              <a:gd name="T10" fmla="*/ 65657 w 375920"/>
              <a:gd name="T11" fmla="*/ 45261 h 375919"/>
              <a:gd name="T12" fmla="*/ 88972 w 375920"/>
              <a:gd name="T13" fmla="*/ 28172 h 375919"/>
              <a:gd name="T14" fmla="*/ 114817 w 375920"/>
              <a:gd name="T15" fmla="*/ 14777 h 375919"/>
              <a:gd name="T16" fmla="*/ 142806 w 375920"/>
              <a:gd name="T17" fmla="*/ 5465 h 375919"/>
              <a:gd name="T18" fmla="*/ 172550 w 375920"/>
              <a:gd name="T19" fmla="*/ 623 h 375919"/>
              <a:gd name="T20" fmla="*/ 203369 w 375920"/>
              <a:gd name="T21" fmla="*/ 623 h 375919"/>
              <a:gd name="T22" fmla="*/ 233113 w 375920"/>
              <a:gd name="T23" fmla="*/ 5465 h 375919"/>
              <a:gd name="T24" fmla="*/ 261102 w 375920"/>
              <a:gd name="T25" fmla="*/ 14777 h 375919"/>
              <a:gd name="T26" fmla="*/ 286947 w 375920"/>
              <a:gd name="T27" fmla="*/ 28172 h 375919"/>
              <a:gd name="T28" fmla="*/ 310262 w 375920"/>
              <a:gd name="T29" fmla="*/ 45261 h 375919"/>
              <a:gd name="T30" fmla="*/ 330658 w 375920"/>
              <a:gd name="T31" fmla="*/ 65657 h 375919"/>
              <a:gd name="T32" fmla="*/ 347747 w 375920"/>
              <a:gd name="T33" fmla="*/ 88972 h 375919"/>
              <a:gd name="T34" fmla="*/ 361142 w 375920"/>
              <a:gd name="T35" fmla="*/ 114817 h 375919"/>
              <a:gd name="T36" fmla="*/ 370454 w 375920"/>
              <a:gd name="T37" fmla="*/ 142806 h 375919"/>
              <a:gd name="T38" fmla="*/ 375296 w 375920"/>
              <a:gd name="T39" fmla="*/ 172550 h 375919"/>
              <a:gd name="T40" fmla="*/ 375296 w 375920"/>
              <a:gd name="T41" fmla="*/ 203369 h 375919"/>
              <a:gd name="T42" fmla="*/ 370454 w 375920"/>
              <a:gd name="T43" fmla="*/ 233113 h 375919"/>
              <a:gd name="T44" fmla="*/ 361142 w 375920"/>
              <a:gd name="T45" fmla="*/ 261102 h 375919"/>
              <a:gd name="T46" fmla="*/ 347747 w 375920"/>
              <a:gd name="T47" fmla="*/ 286947 h 375919"/>
              <a:gd name="T48" fmla="*/ 330658 w 375920"/>
              <a:gd name="T49" fmla="*/ 310262 h 375919"/>
              <a:gd name="T50" fmla="*/ 310262 w 375920"/>
              <a:gd name="T51" fmla="*/ 330658 h 375919"/>
              <a:gd name="T52" fmla="*/ 286947 w 375920"/>
              <a:gd name="T53" fmla="*/ 347747 h 375919"/>
              <a:gd name="T54" fmla="*/ 261102 w 375920"/>
              <a:gd name="T55" fmla="*/ 361142 h 375919"/>
              <a:gd name="T56" fmla="*/ 233113 w 375920"/>
              <a:gd name="T57" fmla="*/ 370454 h 375919"/>
              <a:gd name="T58" fmla="*/ 203369 w 375920"/>
              <a:gd name="T59" fmla="*/ 375296 h 375919"/>
              <a:gd name="T60" fmla="*/ 172550 w 375920"/>
              <a:gd name="T61" fmla="*/ 375296 h 375919"/>
              <a:gd name="T62" fmla="*/ 142806 w 375920"/>
              <a:gd name="T63" fmla="*/ 370454 h 375919"/>
              <a:gd name="T64" fmla="*/ 114817 w 375920"/>
              <a:gd name="T65" fmla="*/ 361142 h 375919"/>
              <a:gd name="T66" fmla="*/ 88972 w 375920"/>
              <a:gd name="T67" fmla="*/ 347747 h 375919"/>
              <a:gd name="T68" fmla="*/ 65657 w 375920"/>
              <a:gd name="T69" fmla="*/ 330658 h 375919"/>
              <a:gd name="T70" fmla="*/ 45261 w 375920"/>
              <a:gd name="T71" fmla="*/ 310262 h 375919"/>
              <a:gd name="T72" fmla="*/ 28172 w 375920"/>
              <a:gd name="T73" fmla="*/ 286947 h 375919"/>
              <a:gd name="T74" fmla="*/ 14777 w 375920"/>
              <a:gd name="T75" fmla="*/ 261102 h 375919"/>
              <a:gd name="T76" fmla="*/ 5465 w 375920"/>
              <a:gd name="T77" fmla="*/ 233113 h 375919"/>
              <a:gd name="T78" fmla="*/ 623 w 375920"/>
              <a:gd name="T79" fmla="*/ 203369 h 375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5920" h="375919">
                <a:moveTo>
                  <a:pt x="0" y="187959"/>
                </a:moveTo>
                <a:lnTo>
                  <a:pt x="623" y="172550"/>
                </a:lnTo>
                <a:lnTo>
                  <a:pt x="2461" y="157483"/>
                </a:lnTo>
                <a:lnTo>
                  <a:pt x="5465" y="142806"/>
                </a:lnTo>
                <a:lnTo>
                  <a:pt x="9586" y="128568"/>
                </a:lnTo>
                <a:lnTo>
                  <a:pt x="14777" y="114817"/>
                </a:lnTo>
                <a:lnTo>
                  <a:pt x="20988" y="101602"/>
                </a:lnTo>
                <a:lnTo>
                  <a:pt x="28172" y="88972"/>
                </a:lnTo>
                <a:lnTo>
                  <a:pt x="36279" y="76974"/>
                </a:lnTo>
                <a:lnTo>
                  <a:pt x="45261" y="65657"/>
                </a:lnTo>
                <a:lnTo>
                  <a:pt x="55070" y="55070"/>
                </a:lnTo>
                <a:lnTo>
                  <a:pt x="65657" y="45261"/>
                </a:lnTo>
                <a:lnTo>
                  <a:pt x="76974" y="36279"/>
                </a:lnTo>
                <a:lnTo>
                  <a:pt x="88972" y="28172"/>
                </a:lnTo>
                <a:lnTo>
                  <a:pt x="101602" y="20988"/>
                </a:lnTo>
                <a:lnTo>
                  <a:pt x="114817" y="14777"/>
                </a:lnTo>
                <a:lnTo>
                  <a:pt x="128568" y="9586"/>
                </a:lnTo>
                <a:lnTo>
                  <a:pt x="142806" y="5465"/>
                </a:lnTo>
                <a:lnTo>
                  <a:pt x="157483" y="2461"/>
                </a:lnTo>
                <a:lnTo>
                  <a:pt x="172550" y="623"/>
                </a:lnTo>
                <a:lnTo>
                  <a:pt x="187959" y="0"/>
                </a:lnTo>
                <a:lnTo>
                  <a:pt x="203369" y="623"/>
                </a:lnTo>
                <a:lnTo>
                  <a:pt x="218436" y="2461"/>
                </a:lnTo>
                <a:lnTo>
                  <a:pt x="233113" y="5465"/>
                </a:lnTo>
                <a:lnTo>
                  <a:pt x="247351" y="9586"/>
                </a:lnTo>
                <a:lnTo>
                  <a:pt x="261102" y="14777"/>
                </a:lnTo>
                <a:lnTo>
                  <a:pt x="274317" y="20988"/>
                </a:lnTo>
                <a:lnTo>
                  <a:pt x="286947" y="28172"/>
                </a:lnTo>
                <a:lnTo>
                  <a:pt x="298945" y="36279"/>
                </a:lnTo>
                <a:lnTo>
                  <a:pt x="310262" y="45261"/>
                </a:lnTo>
                <a:lnTo>
                  <a:pt x="320849" y="55070"/>
                </a:lnTo>
                <a:lnTo>
                  <a:pt x="330658" y="65657"/>
                </a:lnTo>
                <a:lnTo>
                  <a:pt x="339640" y="76974"/>
                </a:lnTo>
                <a:lnTo>
                  <a:pt x="347747" y="88972"/>
                </a:lnTo>
                <a:lnTo>
                  <a:pt x="354931" y="101602"/>
                </a:lnTo>
                <a:lnTo>
                  <a:pt x="361142" y="114817"/>
                </a:lnTo>
                <a:lnTo>
                  <a:pt x="366333" y="128568"/>
                </a:lnTo>
                <a:lnTo>
                  <a:pt x="370454" y="142806"/>
                </a:lnTo>
                <a:lnTo>
                  <a:pt x="373458" y="157483"/>
                </a:lnTo>
                <a:lnTo>
                  <a:pt x="375296" y="172550"/>
                </a:lnTo>
                <a:lnTo>
                  <a:pt x="375920" y="187959"/>
                </a:lnTo>
                <a:lnTo>
                  <a:pt x="375296" y="203369"/>
                </a:lnTo>
                <a:lnTo>
                  <a:pt x="373458" y="218436"/>
                </a:lnTo>
                <a:lnTo>
                  <a:pt x="370454" y="233113"/>
                </a:lnTo>
                <a:lnTo>
                  <a:pt x="366333" y="247351"/>
                </a:lnTo>
                <a:lnTo>
                  <a:pt x="361142" y="261102"/>
                </a:lnTo>
                <a:lnTo>
                  <a:pt x="354931" y="274317"/>
                </a:lnTo>
                <a:lnTo>
                  <a:pt x="347747" y="286947"/>
                </a:lnTo>
                <a:lnTo>
                  <a:pt x="339640" y="298945"/>
                </a:lnTo>
                <a:lnTo>
                  <a:pt x="330658" y="310262"/>
                </a:lnTo>
                <a:lnTo>
                  <a:pt x="320849" y="320849"/>
                </a:lnTo>
                <a:lnTo>
                  <a:pt x="310262" y="330658"/>
                </a:lnTo>
                <a:lnTo>
                  <a:pt x="298945" y="339640"/>
                </a:lnTo>
                <a:lnTo>
                  <a:pt x="286947" y="347747"/>
                </a:lnTo>
                <a:lnTo>
                  <a:pt x="274317" y="354931"/>
                </a:lnTo>
                <a:lnTo>
                  <a:pt x="261102" y="361142"/>
                </a:lnTo>
                <a:lnTo>
                  <a:pt x="247351" y="366333"/>
                </a:lnTo>
                <a:lnTo>
                  <a:pt x="233113" y="370454"/>
                </a:lnTo>
                <a:lnTo>
                  <a:pt x="218436" y="373458"/>
                </a:lnTo>
                <a:lnTo>
                  <a:pt x="203369" y="375296"/>
                </a:lnTo>
                <a:lnTo>
                  <a:pt x="187959" y="375919"/>
                </a:lnTo>
                <a:lnTo>
                  <a:pt x="172550" y="375296"/>
                </a:lnTo>
                <a:lnTo>
                  <a:pt x="157483" y="373458"/>
                </a:lnTo>
                <a:lnTo>
                  <a:pt x="142806" y="370454"/>
                </a:lnTo>
                <a:lnTo>
                  <a:pt x="128568" y="366333"/>
                </a:lnTo>
                <a:lnTo>
                  <a:pt x="114817" y="361142"/>
                </a:lnTo>
                <a:lnTo>
                  <a:pt x="101602" y="354931"/>
                </a:lnTo>
                <a:lnTo>
                  <a:pt x="88972" y="347747"/>
                </a:lnTo>
                <a:lnTo>
                  <a:pt x="76974" y="339640"/>
                </a:lnTo>
                <a:lnTo>
                  <a:pt x="65657" y="330658"/>
                </a:lnTo>
                <a:lnTo>
                  <a:pt x="55070" y="320849"/>
                </a:lnTo>
                <a:lnTo>
                  <a:pt x="45261" y="310262"/>
                </a:lnTo>
                <a:lnTo>
                  <a:pt x="36279" y="298945"/>
                </a:lnTo>
                <a:lnTo>
                  <a:pt x="28172" y="286947"/>
                </a:lnTo>
                <a:lnTo>
                  <a:pt x="20988" y="274317"/>
                </a:lnTo>
                <a:lnTo>
                  <a:pt x="14777" y="261102"/>
                </a:lnTo>
                <a:lnTo>
                  <a:pt x="9586" y="247351"/>
                </a:lnTo>
                <a:lnTo>
                  <a:pt x="5465" y="233113"/>
                </a:lnTo>
                <a:lnTo>
                  <a:pt x="2461" y="218436"/>
                </a:lnTo>
                <a:lnTo>
                  <a:pt x="623" y="203369"/>
                </a:lnTo>
                <a:lnTo>
                  <a:pt x="0" y="187959"/>
                </a:lnTo>
                <a:close/>
              </a:path>
            </a:pathLst>
          </a:custGeom>
          <a:noFill/>
          <a:ln w="1524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4" name="object 28"/>
          <p:cNvSpPr>
            <a:spLocks/>
          </p:cNvSpPr>
          <p:nvPr/>
        </p:nvSpPr>
        <p:spPr bwMode="auto">
          <a:xfrm>
            <a:off x="477838" y="1625600"/>
            <a:ext cx="284162" cy="280988"/>
          </a:xfrm>
          <a:custGeom>
            <a:avLst/>
            <a:gdLst>
              <a:gd name="T0" fmla="*/ 627 w 378459"/>
              <a:gd name="T1" fmla="*/ 203369 h 375919"/>
              <a:gd name="T2" fmla="*/ 5499 w 378459"/>
              <a:gd name="T3" fmla="*/ 233113 h 375919"/>
              <a:gd name="T4" fmla="*/ 14870 w 378459"/>
              <a:gd name="T5" fmla="*/ 261102 h 375919"/>
              <a:gd name="T6" fmla="*/ 28351 w 378459"/>
              <a:gd name="T7" fmla="*/ 286947 h 375919"/>
              <a:gd name="T8" fmla="*/ 45551 w 378459"/>
              <a:gd name="T9" fmla="*/ 310262 h 375919"/>
              <a:gd name="T10" fmla="*/ 66081 w 378459"/>
              <a:gd name="T11" fmla="*/ 330658 h 375919"/>
              <a:gd name="T12" fmla="*/ 89551 w 378459"/>
              <a:gd name="T13" fmla="*/ 347747 h 375919"/>
              <a:gd name="T14" fmla="*/ 115573 w 378459"/>
              <a:gd name="T15" fmla="*/ 361142 h 375919"/>
              <a:gd name="T16" fmla="*/ 143756 w 378459"/>
              <a:gd name="T17" fmla="*/ 370454 h 375919"/>
              <a:gd name="T18" fmla="*/ 173710 w 378459"/>
              <a:gd name="T19" fmla="*/ 375296 h 375919"/>
              <a:gd name="T20" fmla="*/ 204749 w 378459"/>
              <a:gd name="T21" fmla="*/ 375296 h 375919"/>
              <a:gd name="T22" fmla="*/ 234703 w 378459"/>
              <a:gd name="T23" fmla="*/ 370454 h 375919"/>
              <a:gd name="T24" fmla="*/ 262886 w 378459"/>
              <a:gd name="T25" fmla="*/ 361142 h 375919"/>
              <a:gd name="T26" fmla="*/ 288908 w 378459"/>
              <a:gd name="T27" fmla="*/ 347747 h 375919"/>
              <a:gd name="T28" fmla="*/ 312378 w 378459"/>
              <a:gd name="T29" fmla="*/ 330658 h 375919"/>
              <a:gd name="T30" fmla="*/ 332908 w 378459"/>
              <a:gd name="T31" fmla="*/ 310262 h 375919"/>
              <a:gd name="T32" fmla="*/ 350108 w 378459"/>
              <a:gd name="T33" fmla="*/ 286947 h 375919"/>
              <a:gd name="T34" fmla="*/ 363589 w 378459"/>
              <a:gd name="T35" fmla="*/ 261102 h 375919"/>
              <a:gd name="T36" fmla="*/ 372960 w 378459"/>
              <a:gd name="T37" fmla="*/ 233113 h 375919"/>
              <a:gd name="T38" fmla="*/ 377832 w 378459"/>
              <a:gd name="T39" fmla="*/ 203369 h 375919"/>
              <a:gd name="T40" fmla="*/ 377832 w 378459"/>
              <a:gd name="T41" fmla="*/ 172550 h 375919"/>
              <a:gd name="T42" fmla="*/ 372960 w 378459"/>
              <a:gd name="T43" fmla="*/ 142806 h 375919"/>
              <a:gd name="T44" fmla="*/ 363589 w 378459"/>
              <a:gd name="T45" fmla="*/ 114817 h 375919"/>
              <a:gd name="T46" fmla="*/ 350108 w 378459"/>
              <a:gd name="T47" fmla="*/ 88972 h 375919"/>
              <a:gd name="T48" fmla="*/ 332908 w 378459"/>
              <a:gd name="T49" fmla="*/ 65657 h 375919"/>
              <a:gd name="T50" fmla="*/ 312378 w 378459"/>
              <a:gd name="T51" fmla="*/ 45261 h 375919"/>
              <a:gd name="T52" fmla="*/ 288908 w 378459"/>
              <a:gd name="T53" fmla="*/ 28172 h 375919"/>
              <a:gd name="T54" fmla="*/ 262886 w 378459"/>
              <a:gd name="T55" fmla="*/ 14777 h 375919"/>
              <a:gd name="T56" fmla="*/ 234703 w 378459"/>
              <a:gd name="T57" fmla="*/ 5465 h 375919"/>
              <a:gd name="T58" fmla="*/ 204749 w 378459"/>
              <a:gd name="T59" fmla="*/ 623 h 375919"/>
              <a:gd name="T60" fmla="*/ 173710 w 378459"/>
              <a:gd name="T61" fmla="*/ 623 h 375919"/>
              <a:gd name="T62" fmla="*/ 143756 w 378459"/>
              <a:gd name="T63" fmla="*/ 5465 h 375919"/>
              <a:gd name="T64" fmla="*/ 115573 w 378459"/>
              <a:gd name="T65" fmla="*/ 14777 h 375919"/>
              <a:gd name="T66" fmla="*/ 89551 w 378459"/>
              <a:gd name="T67" fmla="*/ 28172 h 375919"/>
              <a:gd name="T68" fmla="*/ 66081 w 378459"/>
              <a:gd name="T69" fmla="*/ 45261 h 375919"/>
              <a:gd name="T70" fmla="*/ 45551 w 378459"/>
              <a:gd name="T71" fmla="*/ 65657 h 375919"/>
              <a:gd name="T72" fmla="*/ 28351 w 378459"/>
              <a:gd name="T73" fmla="*/ 88972 h 375919"/>
              <a:gd name="T74" fmla="*/ 14870 w 378459"/>
              <a:gd name="T75" fmla="*/ 114817 h 375919"/>
              <a:gd name="T76" fmla="*/ 5499 w 378459"/>
              <a:gd name="T77" fmla="*/ 142806 h 375919"/>
              <a:gd name="T78" fmla="*/ 627 w 378459"/>
              <a:gd name="T79" fmla="*/ 172550 h 375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8459" h="375919">
                <a:moveTo>
                  <a:pt x="0" y="187959"/>
                </a:moveTo>
                <a:lnTo>
                  <a:pt x="627" y="203369"/>
                </a:lnTo>
                <a:lnTo>
                  <a:pt x="2476" y="218436"/>
                </a:lnTo>
                <a:lnTo>
                  <a:pt x="5499" y="233113"/>
                </a:lnTo>
                <a:lnTo>
                  <a:pt x="9647" y="247351"/>
                </a:lnTo>
                <a:lnTo>
                  <a:pt x="14870" y="261102"/>
                </a:lnTo>
                <a:lnTo>
                  <a:pt x="21121" y="274317"/>
                </a:lnTo>
                <a:lnTo>
                  <a:pt x="28351" y="286947"/>
                </a:lnTo>
                <a:lnTo>
                  <a:pt x="36510" y="298945"/>
                </a:lnTo>
                <a:lnTo>
                  <a:pt x="45551" y="310262"/>
                </a:lnTo>
                <a:lnTo>
                  <a:pt x="55424" y="320849"/>
                </a:lnTo>
                <a:lnTo>
                  <a:pt x="66081" y="330658"/>
                </a:lnTo>
                <a:lnTo>
                  <a:pt x="77473" y="339640"/>
                </a:lnTo>
                <a:lnTo>
                  <a:pt x="89551" y="347747"/>
                </a:lnTo>
                <a:lnTo>
                  <a:pt x="102268" y="354931"/>
                </a:lnTo>
                <a:lnTo>
                  <a:pt x="115573" y="361142"/>
                </a:lnTo>
                <a:lnTo>
                  <a:pt x="129418" y="366333"/>
                </a:lnTo>
                <a:lnTo>
                  <a:pt x="143756" y="370454"/>
                </a:lnTo>
                <a:lnTo>
                  <a:pt x="158536" y="373458"/>
                </a:lnTo>
                <a:lnTo>
                  <a:pt x="173710" y="375296"/>
                </a:lnTo>
                <a:lnTo>
                  <a:pt x="189229" y="375919"/>
                </a:lnTo>
                <a:lnTo>
                  <a:pt x="204749" y="375296"/>
                </a:lnTo>
                <a:lnTo>
                  <a:pt x="219923" y="373458"/>
                </a:lnTo>
                <a:lnTo>
                  <a:pt x="234703" y="370454"/>
                </a:lnTo>
                <a:lnTo>
                  <a:pt x="249041" y="366333"/>
                </a:lnTo>
                <a:lnTo>
                  <a:pt x="262886" y="361142"/>
                </a:lnTo>
                <a:lnTo>
                  <a:pt x="276191" y="354931"/>
                </a:lnTo>
                <a:lnTo>
                  <a:pt x="288908" y="347747"/>
                </a:lnTo>
                <a:lnTo>
                  <a:pt x="300986" y="339640"/>
                </a:lnTo>
                <a:lnTo>
                  <a:pt x="312378" y="330658"/>
                </a:lnTo>
                <a:lnTo>
                  <a:pt x="323035" y="320849"/>
                </a:lnTo>
                <a:lnTo>
                  <a:pt x="332908" y="310262"/>
                </a:lnTo>
                <a:lnTo>
                  <a:pt x="341949" y="298945"/>
                </a:lnTo>
                <a:lnTo>
                  <a:pt x="350108" y="286947"/>
                </a:lnTo>
                <a:lnTo>
                  <a:pt x="357338" y="274317"/>
                </a:lnTo>
                <a:lnTo>
                  <a:pt x="363589" y="261102"/>
                </a:lnTo>
                <a:lnTo>
                  <a:pt x="368812" y="247351"/>
                </a:lnTo>
                <a:lnTo>
                  <a:pt x="372960" y="233113"/>
                </a:lnTo>
                <a:lnTo>
                  <a:pt x="375983" y="218436"/>
                </a:lnTo>
                <a:lnTo>
                  <a:pt x="377832" y="203369"/>
                </a:lnTo>
                <a:lnTo>
                  <a:pt x="378459" y="187959"/>
                </a:lnTo>
                <a:lnTo>
                  <a:pt x="377832" y="172550"/>
                </a:lnTo>
                <a:lnTo>
                  <a:pt x="375983" y="157483"/>
                </a:lnTo>
                <a:lnTo>
                  <a:pt x="372960" y="142806"/>
                </a:lnTo>
                <a:lnTo>
                  <a:pt x="368812" y="128568"/>
                </a:lnTo>
                <a:lnTo>
                  <a:pt x="363589" y="114817"/>
                </a:lnTo>
                <a:lnTo>
                  <a:pt x="357338" y="101602"/>
                </a:lnTo>
                <a:lnTo>
                  <a:pt x="350108" y="88972"/>
                </a:lnTo>
                <a:lnTo>
                  <a:pt x="341949" y="76974"/>
                </a:lnTo>
                <a:lnTo>
                  <a:pt x="332908" y="65657"/>
                </a:lnTo>
                <a:lnTo>
                  <a:pt x="323035" y="55070"/>
                </a:lnTo>
                <a:lnTo>
                  <a:pt x="312378" y="45261"/>
                </a:lnTo>
                <a:lnTo>
                  <a:pt x="300986" y="36279"/>
                </a:lnTo>
                <a:lnTo>
                  <a:pt x="288908" y="28172"/>
                </a:lnTo>
                <a:lnTo>
                  <a:pt x="276191" y="20988"/>
                </a:lnTo>
                <a:lnTo>
                  <a:pt x="262886" y="14777"/>
                </a:lnTo>
                <a:lnTo>
                  <a:pt x="249041" y="9586"/>
                </a:lnTo>
                <a:lnTo>
                  <a:pt x="234703" y="5465"/>
                </a:lnTo>
                <a:lnTo>
                  <a:pt x="219923" y="2461"/>
                </a:lnTo>
                <a:lnTo>
                  <a:pt x="204749" y="623"/>
                </a:lnTo>
                <a:lnTo>
                  <a:pt x="189229" y="0"/>
                </a:lnTo>
                <a:lnTo>
                  <a:pt x="173710" y="623"/>
                </a:lnTo>
                <a:lnTo>
                  <a:pt x="158536" y="2461"/>
                </a:lnTo>
                <a:lnTo>
                  <a:pt x="143756" y="5465"/>
                </a:lnTo>
                <a:lnTo>
                  <a:pt x="129418" y="9586"/>
                </a:lnTo>
                <a:lnTo>
                  <a:pt x="115573" y="14777"/>
                </a:lnTo>
                <a:lnTo>
                  <a:pt x="102268" y="20988"/>
                </a:lnTo>
                <a:lnTo>
                  <a:pt x="89551" y="28172"/>
                </a:lnTo>
                <a:lnTo>
                  <a:pt x="77473" y="36279"/>
                </a:lnTo>
                <a:lnTo>
                  <a:pt x="66081" y="45261"/>
                </a:lnTo>
                <a:lnTo>
                  <a:pt x="55424" y="55070"/>
                </a:lnTo>
                <a:lnTo>
                  <a:pt x="45551" y="65657"/>
                </a:lnTo>
                <a:lnTo>
                  <a:pt x="36510" y="76974"/>
                </a:lnTo>
                <a:lnTo>
                  <a:pt x="28351" y="88972"/>
                </a:lnTo>
                <a:lnTo>
                  <a:pt x="21121" y="101602"/>
                </a:lnTo>
                <a:lnTo>
                  <a:pt x="14870" y="114817"/>
                </a:lnTo>
                <a:lnTo>
                  <a:pt x="9647" y="128568"/>
                </a:lnTo>
                <a:lnTo>
                  <a:pt x="5499" y="142806"/>
                </a:lnTo>
                <a:lnTo>
                  <a:pt x="2476" y="157483"/>
                </a:lnTo>
                <a:lnTo>
                  <a:pt x="627" y="172550"/>
                </a:lnTo>
                <a:lnTo>
                  <a:pt x="0" y="18795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5" name="object 29"/>
          <p:cNvSpPr>
            <a:spLocks/>
          </p:cNvSpPr>
          <p:nvPr/>
        </p:nvSpPr>
        <p:spPr bwMode="auto">
          <a:xfrm>
            <a:off x="509588" y="1530350"/>
            <a:ext cx="90487" cy="80963"/>
          </a:xfrm>
          <a:custGeom>
            <a:avLst/>
            <a:gdLst>
              <a:gd name="T0" fmla="*/ 44996 w 120865"/>
              <a:gd name="T1" fmla="*/ 0 h 106807"/>
              <a:gd name="T2" fmla="*/ 0 w 120865"/>
              <a:gd name="T3" fmla="*/ 67183 h 106807"/>
              <a:gd name="T4" fmla="*/ 24168 w 120865"/>
              <a:gd name="T5" fmla="*/ 59309 h 106807"/>
              <a:gd name="T6" fmla="*/ 39598 w 120865"/>
              <a:gd name="T7" fmla="*/ 106807 h 106807"/>
              <a:gd name="T8" fmla="*/ 112128 w 120865"/>
              <a:gd name="T9" fmla="*/ 83312 h 106807"/>
              <a:gd name="T10" fmla="*/ 96697 w 120865"/>
              <a:gd name="T11" fmla="*/ 35813 h 106807"/>
              <a:gd name="T12" fmla="*/ 120865 w 120865"/>
              <a:gd name="T13" fmla="*/ 27939 h 106807"/>
              <a:gd name="T14" fmla="*/ 44996 w 120865"/>
              <a:gd name="T15" fmla="*/ 0 h 106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0865" h="106807">
                <a:moveTo>
                  <a:pt x="44996" y="0"/>
                </a:moveTo>
                <a:lnTo>
                  <a:pt x="0" y="67183"/>
                </a:lnTo>
                <a:lnTo>
                  <a:pt x="24168" y="59309"/>
                </a:lnTo>
                <a:lnTo>
                  <a:pt x="39598" y="106807"/>
                </a:lnTo>
                <a:lnTo>
                  <a:pt x="112128" y="83312"/>
                </a:lnTo>
                <a:lnTo>
                  <a:pt x="96697" y="35813"/>
                </a:lnTo>
                <a:lnTo>
                  <a:pt x="120865" y="27939"/>
                </a:lnTo>
                <a:lnTo>
                  <a:pt x="44996" y="0"/>
                </a:lnTo>
                <a:close/>
              </a:path>
            </a:pathLst>
          </a:custGeom>
          <a:solidFill>
            <a:srgbClr val="4471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6" name="object 30"/>
          <p:cNvSpPr>
            <a:spLocks/>
          </p:cNvSpPr>
          <p:nvPr/>
        </p:nvSpPr>
        <p:spPr bwMode="auto">
          <a:xfrm>
            <a:off x="349250" y="1220788"/>
            <a:ext cx="280988" cy="284162"/>
          </a:xfrm>
          <a:custGeom>
            <a:avLst/>
            <a:gdLst>
              <a:gd name="T0" fmla="*/ 623 w 375920"/>
              <a:gd name="T1" fmla="*/ 204751 h 378460"/>
              <a:gd name="T2" fmla="*/ 5462 w 375920"/>
              <a:gd name="T3" fmla="*/ 234708 h 378460"/>
              <a:gd name="T4" fmla="*/ 14770 w 375920"/>
              <a:gd name="T5" fmla="*/ 262891 h 378460"/>
              <a:gd name="T6" fmla="*/ 28160 w 375920"/>
              <a:gd name="T7" fmla="*/ 288913 h 378460"/>
              <a:gd name="T8" fmla="*/ 45244 w 375920"/>
              <a:gd name="T9" fmla="*/ 312383 h 378460"/>
              <a:gd name="T10" fmla="*/ 65636 w 375920"/>
              <a:gd name="T11" fmla="*/ 332913 h 378460"/>
              <a:gd name="T12" fmla="*/ 88949 w 375920"/>
              <a:gd name="T13" fmla="*/ 350111 h 378460"/>
              <a:gd name="T14" fmla="*/ 114796 w 375920"/>
              <a:gd name="T15" fmla="*/ 363591 h 378460"/>
              <a:gd name="T16" fmla="*/ 142790 w 375920"/>
              <a:gd name="T17" fmla="*/ 372961 h 378460"/>
              <a:gd name="T18" fmla="*/ 172544 w 375920"/>
              <a:gd name="T19" fmla="*/ 377832 h 378460"/>
              <a:gd name="T20" fmla="*/ 203375 w 375920"/>
              <a:gd name="T21" fmla="*/ 377832 h 378460"/>
              <a:gd name="T22" fmla="*/ 233129 w 375920"/>
              <a:gd name="T23" fmla="*/ 372961 h 378460"/>
              <a:gd name="T24" fmla="*/ 261123 w 375920"/>
              <a:gd name="T25" fmla="*/ 363591 h 378460"/>
              <a:gd name="T26" fmla="*/ 286970 w 375920"/>
              <a:gd name="T27" fmla="*/ 350111 h 378460"/>
              <a:gd name="T28" fmla="*/ 310283 w 375920"/>
              <a:gd name="T29" fmla="*/ 332913 h 378460"/>
              <a:gd name="T30" fmla="*/ 330675 w 375920"/>
              <a:gd name="T31" fmla="*/ 312383 h 378460"/>
              <a:gd name="T32" fmla="*/ 347759 w 375920"/>
              <a:gd name="T33" fmla="*/ 288913 h 378460"/>
              <a:gd name="T34" fmla="*/ 361149 w 375920"/>
              <a:gd name="T35" fmla="*/ 262891 h 378460"/>
              <a:gd name="T36" fmla="*/ 370457 w 375920"/>
              <a:gd name="T37" fmla="*/ 234708 h 378460"/>
              <a:gd name="T38" fmla="*/ 375296 w 375920"/>
              <a:gd name="T39" fmla="*/ 204751 h 378460"/>
              <a:gd name="T40" fmla="*/ 375296 w 375920"/>
              <a:gd name="T41" fmla="*/ 173708 h 378460"/>
              <a:gd name="T42" fmla="*/ 370457 w 375920"/>
              <a:gd name="T43" fmla="*/ 143751 h 378460"/>
              <a:gd name="T44" fmla="*/ 361149 w 375920"/>
              <a:gd name="T45" fmla="*/ 115568 h 378460"/>
              <a:gd name="T46" fmla="*/ 347759 w 375920"/>
              <a:gd name="T47" fmla="*/ 89546 h 378460"/>
              <a:gd name="T48" fmla="*/ 330675 w 375920"/>
              <a:gd name="T49" fmla="*/ 66076 h 378460"/>
              <a:gd name="T50" fmla="*/ 310283 w 375920"/>
              <a:gd name="T51" fmla="*/ 45546 h 378460"/>
              <a:gd name="T52" fmla="*/ 286970 w 375920"/>
              <a:gd name="T53" fmla="*/ 28348 h 378460"/>
              <a:gd name="T54" fmla="*/ 261123 w 375920"/>
              <a:gd name="T55" fmla="*/ 14868 h 378460"/>
              <a:gd name="T56" fmla="*/ 233129 w 375920"/>
              <a:gd name="T57" fmla="*/ 5498 h 378460"/>
              <a:gd name="T58" fmla="*/ 203375 w 375920"/>
              <a:gd name="T59" fmla="*/ 627 h 378460"/>
              <a:gd name="T60" fmla="*/ 172544 w 375920"/>
              <a:gd name="T61" fmla="*/ 627 h 378460"/>
              <a:gd name="T62" fmla="*/ 142790 w 375920"/>
              <a:gd name="T63" fmla="*/ 5498 h 378460"/>
              <a:gd name="T64" fmla="*/ 114796 w 375920"/>
              <a:gd name="T65" fmla="*/ 14868 h 378460"/>
              <a:gd name="T66" fmla="*/ 88949 w 375920"/>
              <a:gd name="T67" fmla="*/ 28348 h 378460"/>
              <a:gd name="T68" fmla="*/ 65636 w 375920"/>
              <a:gd name="T69" fmla="*/ 45546 h 378460"/>
              <a:gd name="T70" fmla="*/ 45244 w 375920"/>
              <a:gd name="T71" fmla="*/ 66076 h 378460"/>
              <a:gd name="T72" fmla="*/ 28160 w 375920"/>
              <a:gd name="T73" fmla="*/ 89546 h 378460"/>
              <a:gd name="T74" fmla="*/ 14770 w 375920"/>
              <a:gd name="T75" fmla="*/ 115568 h 378460"/>
              <a:gd name="T76" fmla="*/ 5462 w 375920"/>
              <a:gd name="T77" fmla="*/ 143751 h 378460"/>
              <a:gd name="T78" fmla="*/ 623 w 375920"/>
              <a:gd name="T79" fmla="*/ 173708 h 378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75920" h="378460">
                <a:moveTo>
                  <a:pt x="0" y="189230"/>
                </a:moveTo>
                <a:lnTo>
                  <a:pt x="623" y="204751"/>
                </a:lnTo>
                <a:lnTo>
                  <a:pt x="2460" y="219927"/>
                </a:lnTo>
                <a:lnTo>
                  <a:pt x="5462" y="234708"/>
                </a:lnTo>
                <a:lnTo>
                  <a:pt x="9582" y="249045"/>
                </a:lnTo>
                <a:lnTo>
                  <a:pt x="14770" y="262891"/>
                </a:lnTo>
                <a:lnTo>
                  <a:pt x="20979" y="276197"/>
                </a:lnTo>
                <a:lnTo>
                  <a:pt x="28160" y="288913"/>
                </a:lnTo>
                <a:lnTo>
                  <a:pt x="36264" y="300992"/>
                </a:lnTo>
                <a:lnTo>
                  <a:pt x="45244" y="312383"/>
                </a:lnTo>
                <a:lnTo>
                  <a:pt x="55051" y="323040"/>
                </a:lnTo>
                <a:lnTo>
                  <a:pt x="65636" y="332913"/>
                </a:lnTo>
                <a:lnTo>
                  <a:pt x="76952" y="341953"/>
                </a:lnTo>
                <a:lnTo>
                  <a:pt x="88949" y="350111"/>
                </a:lnTo>
                <a:lnTo>
                  <a:pt x="101580" y="357340"/>
                </a:lnTo>
                <a:lnTo>
                  <a:pt x="114796" y="363591"/>
                </a:lnTo>
                <a:lnTo>
                  <a:pt x="128549" y="368814"/>
                </a:lnTo>
                <a:lnTo>
                  <a:pt x="142790" y="372961"/>
                </a:lnTo>
                <a:lnTo>
                  <a:pt x="157471" y="375983"/>
                </a:lnTo>
                <a:lnTo>
                  <a:pt x="172544" y="377832"/>
                </a:lnTo>
                <a:lnTo>
                  <a:pt x="187959" y="378460"/>
                </a:lnTo>
                <a:lnTo>
                  <a:pt x="203375" y="377832"/>
                </a:lnTo>
                <a:lnTo>
                  <a:pt x="218448" y="375983"/>
                </a:lnTo>
                <a:lnTo>
                  <a:pt x="233129" y="372961"/>
                </a:lnTo>
                <a:lnTo>
                  <a:pt x="247370" y="368814"/>
                </a:lnTo>
                <a:lnTo>
                  <a:pt x="261123" y="363591"/>
                </a:lnTo>
                <a:lnTo>
                  <a:pt x="274339" y="357340"/>
                </a:lnTo>
                <a:lnTo>
                  <a:pt x="286970" y="350111"/>
                </a:lnTo>
                <a:lnTo>
                  <a:pt x="298967" y="341953"/>
                </a:lnTo>
                <a:lnTo>
                  <a:pt x="310283" y="332913"/>
                </a:lnTo>
                <a:lnTo>
                  <a:pt x="320868" y="323040"/>
                </a:lnTo>
                <a:lnTo>
                  <a:pt x="330675" y="312383"/>
                </a:lnTo>
                <a:lnTo>
                  <a:pt x="339655" y="300992"/>
                </a:lnTo>
                <a:lnTo>
                  <a:pt x="347759" y="288913"/>
                </a:lnTo>
                <a:lnTo>
                  <a:pt x="354940" y="276197"/>
                </a:lnTo>
                <a:lnTo>
                  <a:pt x="361149" y="262891"/>
                </a:lnTo>
                <a:lnTo>
                  <a:pt x="366337" y="249045"/>
                </a:lnTo>
                <a:lnTo>
                  <a:pt x="370457" y="234708"/>
                </a:lnTo>
                <a:lnTo>
                  <a:pt x="373459" y="219927"/>
                </a:lnTo>
                <a:lnTo>
                  <a:pt x="375296" y="204751"/>
                </a:lnTo>
                <a:lnTo>
                  <a:pt x="375920" y="189230"/>
                </a:lnTo>
                <a:lnTo>
                  <a:pt x="375296" y="173708"/>
                </a:lnTo>
                <a:lnTo>
                  <a:pt x="373459" y="158532"/>
                </a:lnTo>
                <a:lnTo>
                  <a:pt x="370457" y="143751"/>
                </a:lnTo>
                <a:lnTo>
                  <a:pt x="366337" y="129414"/>
                </a:lnTo>
                <a:lnTo>
                  <a:pt x="361149" y="115568"/>
                </a:lnTo>
                <a:lnTo>
                  <a:pt x="354940" y="102262"/>
                </a:lnTo>
                <a:lnTo>
                  <a:pt x="347759" y="89546"/>
                </a:lnTo>
                <a:lnTo>
                  <a:pt x="339655" y="77467"/>
                </a:lnTo>
                <a:lnTo>
                  <a:pt x="330675" y="66076"/>
                </a:lnTo>
                <a:lnTo>
                  <a:pt x="320868" y="55419"/>
                </a:lnTo>
                <a:lnTo>
                  <a:pt x="310283" y="45546"/>
                </a:lnTo>
                <a:lnTo>
                  <a:pt x="298967" y="36506"/>
                </a:lnTo>
                <a:lnTo>
                  <a:pt x="286970" y="28348"/>
                </a:lnTo>
                <a:lnTo>
                  <a:pt x="274339" y="21119"/>
                </a:lnTo>
                <a:lnTo>
                  <a:pt x="261123" y="14868"/>
                </a:lnTo>
                <a:lnTo>
                  <a:pt x="247370" y="9645"/>
                </a:lnTo>
                <a:lnTo>
                  <a:pt x="233129" y="5498"/>
                </a:lnTo>
                <a:lnTo>
                  <a:pt x="218448" y="2476"/>
                </a:lnTo>
                <a:lnTo>
                  <a:pt x="203375" y="627"/>
                </a:lnTo>
                <a:lnTo>
                  <a:pt x="187959" y="0"/>
                </a:lnTo>
                <a:lnTo>
                  <a:pt x="172544" y="627"/>
                </a:lnTo>
                <a:lnTo>
                  <a:pt x="157471" y="2476"/>
                </a:lnTo>
                <a:lnTo>
                  <a:pt x="142790" y="5498"/>
                </a:lnTo>
                <a:lnTo>
                  <a:pt x="128549" y="9645"/>
                </a:lnTo>
                <a:lnTo>
                  <a:pt x="114796" y="14868"/>
                </a:lnTo>
                <a:lnTo>
                  <a:pt x="101580" y="21119"/>
                </a:lnTo>
                <a:lnTo>
                  <a:pt x="88949" y="28348"/>
                </a:lnTo>
                <a:lnTo>
                  <a:pt x="76952" y="36506"/>
                </a:lnTo>
                <a:lnTo>
                  <a:pt x="65636" y="45546"/>
                </a:lnTo>
                <a:lnTo>
                  <a:pt x="55051" y="55419"/>
                </a:lnTo>
                <a:lnTo>
                  <a:pt x="45244" y="66076"/>
                </a:lnTo>
                <a:lnTo>
                  <a:pt x="36264" y="77467"/>
                </a:lnTo>
                <a:lnTo>
                  <a:pt x="28160" y="89546"/>
                </a:lnTo>
                <a:lnTo>
                  <a:pt x="20979" y="102262"/>
                </a:lnTo>
                <a:lnTo>
                  <a:pt x="14770" y="115568"/>
                </a:lnTo>
                <a:lnTo>
                  <a:pt x="9582" y="129414"/>
                </a:lnTo>
                <a:lnTo>
                  <a:pt x="5462" y="143751"/>
                </a:lnTo>
                <a:lnTo>
                  <a:pt x="2460" y="158532"/>
                </a:lnTo>
                <a:lnTo>
                  <a:pt x="623" y="173708"/>
                </a:lnTo>
                <a:lnTo>
                  <a:pt x="0" y="189230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7" name="object 31"/>
          <p:cNvSpPr>
            <a:spLocks/>
          </p:cNvSpPr>
          <p:nvPr/>
        </p:nvSpPr>
        <p:spPr bwMode="auto">
          <a:xfrm>
            <a:off x="611188" y="1200150"/>
            <a:ext cx="77787" cy="84138"/>
          </a:xfrm>
          <a:custGeom>
            <a:avLst/>
            <a:gdLst>
              <a:gd name="T0" fmla="*/ 103238 w 103238"/>
              <a:gd name="T1" fmla="*/ 22098 h 111633"/>
              <a:gd name="T2" fmla="*/ 25476 w 103238"/>
              <a:gd name="T3" fmla="*/ 0 h 111633"/>
              <a:gd name="T4" fmla="*/ 40411 w 103238"/>
              <a:gd name="T5" fmla="*/ 20574 h 111633"/>
              <a:gd name="T6" fmla="*/ 0 w 103238"/>
              <a:gd name="T7" fmla="*/ 49911 h 111633"/>
              <a:gd name="T8" fmla="*/ 44818 w 103238"/>
              <a:gd name="T9" fmla="*/ 111633 h 111633"/>
              <a:gd name="T10" fmla="*/ 85229 w 103238"/>
              <a:gd name="T11" fmla="*/ 82296 h 111633"/>
              <a:gd name="T12" fmla="*/ 100177 w 103238"/>
              <a:gd name="T13" fmla="*/ 102870 h 111633"/>
              <a:gd name="T14" fmla="*/ 103238 w 103238"/>
              <a:gd name="T15" fmla="*/ 22098 h 11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238" h="111633">
                <a:moveTo>
                  <a:pt x="103238" y="22098"/>
                </a:moveTo>
                <a:lnTo>
                  <a:pt x="25476" y="0"/>
                </a:lnTo>
                <a:lnTo>
                  <a:pt x="40411" y="20574"/>
                </a:lnTo>
                <a:lnTo>
                  <a:pt x="0" y="49911"/>
                </a:lnTo>
                <a:lnTo>
                  <a:pt x="44818" y="111633"/>
                </a:lnTo>
                <a:lnTo>
                  <a:pt x="85229" y="82296"/>
                </a:lnTo>
                <a:lnTo>
                  <a:pt x="100177" y="102870"/>
                </a:lnTo>
                <a:lnTo>
                  <a:pt x="103238" y="2209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8" name="object 20"/>
          <p:cNvSpPr>
            <a:spLocks/>
          </p:cNvSpPr>
          <p:nvPr/>
        </p:nvSpPr>
        <p:spPr bwMode="auto">
          <a:xfrm>
            <a:off x="796925" y="1717675"/>
            <a:ext cx="73025" cy="95250"/>
          </a:xfrm>
          <a:custGeom>
            <a:avLst/>
            <a:gdLst>
              <a:gd name="T0" fmla="*/ 0 w 99060"/>
              <a:gd name="T1" fmla="*/ 63500 h 127000"/>
              <a:gd name="T2" fmla="*/ 49530 w 99060"/>
              <a:gd name="T3" fmla="*/ 127000 h 127000"/>
              <a:gd name="T4" fmla="*/ 49530 w 99060"/>
              <a:gd name="T5" fmla="*/ 101600 h 127000"/>
              <a:gd name="T6" fmla="*/ 99060 w 99060"/>
              <a:gd name="T7" fmla="*/ 101600 h 127000"/>
              <a:gd name="T8" fmla="*/ 99060 w 99060"/>
              <a:gd name="T9" fmla="*/ 25400 h 127000"/>
              <a:gd name="T10" fmla="*/ 49530 w 99060"/>
              <a:gd name="T11" fmla="*/ 25400 h 127000"/>
              <a:gd name="T12" fmla="*/ 49530 w 99060"/>
              <a:gd name="T13" fmla="*/ 0 h 127000"/>
              <a:gd name="T14" fmla="*/ 0 w 99060"/>
              <a:gd name="T15" fmla="*/ 63500 h 127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60" h="127000">
                <a:moveTo>
                  <a:pt x="0" y="63500"/>
                </a:moveTo>
                <a:lnTo>
                  <a:pt x="49530" y="127000"/>
                </a:lnTo>
                <a:lnTo>
                  <a:pt x="49530" y="101600"/>
                </a:lnTo>
                <a:lnTo>
                  <a:pt x="99060" y="101600"/>
                </a:lnTo>
                <a:lnTo>
                  <a:pt x="99060" y="25400"/>
                </a:lnTo>
                <a:lnTo>
                  <a:pt x="49530" y="25400"/>
                </a:lnTo>
                <a:lnTo>
                  <a:pt x="4953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9" name="object 21"/>
          <p:cNvSpPr>
            <a:spLocks/>
          </p:cNvSpPr>
          <p:nvPr/>
        </p:nvSpPr>
        <p:spPr bwMode="auto">
          <a:xfrm>
            <a:off x="796925" y="1717675"/>
            <a:ext cx="73025" cy="95250"/>
          </a:xfrm>
          <a:custGeom>
            <a:avLst/>
            <a:gdLst>
              <a:gd name="T0" fmla="*/ 99060 w 99060"/>
              <a:gd name="T1" fmla="*/ 101600 h 127000"/>
              <a:gd name="T2" fmla="*/ 49530 w 99060"/>
              <a:gd name="T3" fmla="*/ 101600 h 127000"/>
              <a:gd name="T4" fmla="*/ 49530 w 99060"/>
              <a:gd name="T5" fmla="*/ 127000 h 127000"/>
              <a:gd name="T6" fmla="*/ 0 w 99060"/>
              <a:gd name="T7" fmla="*/ 63500 h 127000"/>
              <a:gd name="T8" fmla="*/ 49530 w 99060"/>
              <a:gd name="T9" fmla="*/ 0 h 127000"/>
              <a:gd name="T10" fmla="*/ 49530 w 99060"/>
              <a:gd name="T11" fmla="*/ 25400 h 127000"/>
              <a:gd name="T12" fmla="*/ 99060 w 99060"/>
              <a:gd name="T13" fmla="*/ 25400 h 127000"/>
              <a:gd name="T14" fmla="*/ 99060 w 99060"/>
              <a:gd name="T15" fmla="*/ 101600 h 127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60" h="127000">
                <a:moveTo>
                  <a:pt x="99060" y="101600"/>
                </a:moveTo>
                <a:lnTo>
                  <a:pt x="49530" y="101600"/>
                </a:lnTo>
                <a:lnTo>
                  <a:pt x="49530" y="127000"/>
                </a:lnTo>
                <a:lnTo>
                  <a:pt x="0" y="63500"/>
                </a:lnTo>
                <a:lnTo>
                  <a:pt x="49530" y="0"/>
                </a:lnTo>
                <a:lnTo>
                  <a:pt x="49530" y="25400"/>
                </a:lnTo>
                <a:lnTo>
                  <a:pt x="99060" y="25400"/>
                </a:lnTo>
                <a:lnTo>
                  <a:pt x="99060" y="101600"/>
                </a:lnTo>
                <a:close/>
              </a:path>
            </a:pathLst>
          </a:custGeom>
          <a:noFill/>
          <a:ln w="1016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9"/>
          <p:cNvSpPr txBox="1"/>
          <p:nvPr/>
        </p:nvSpPr>
        <p:spPr>
          <a:xfrm>
            <a:off x="6051550" y="966788"/>
            <a:ext cx="2874963" cy="311150"/>
          </a:xfrm>
          <a:prstGeom prst="rect">
            <a:avLst/>
          </a:prstGeom>
        </p:spPr>
        <p:txBody>
          <a:bodyPr lIns="0" tIns="7144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125"/>
              </a:lnSpc>
            </a:pPr>
            <a:r>
              <a:rPr lang="en-US" sz="1000">
                <a:solidFill>
                  <a:srgbClr val="6FAC46"/>
                </a:solidFill>
                <a:cs typeface="Calibri" panose="020F0502020204030204" pitchFamily="34" charset="0"/>
              </a:rPr>
              <a:t>Sumber/ Slide : Materi Pelatihan SPMI, Direktorat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13"/>
              </a:spcBef>
            </a:pPr>
            <a:r>
              <a:rPr lang="en-US" sz="1000">
                <a:solidFill>
                  <a:srgbClr val="6FAC46"/>
                </a:solidFill>
                <a:cs typeface="Calibri" panose="020F0502020204030204" pitchFamily="34" charset="0"/>
              </a:rPr>
              <a:t>Penjaminan Mutu, Belmawa, Kemenristekdikti, 2018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9251" name="object 18"/>
          <p:cNvSpPr txBox="1">
            <a:spLocks noChangeArrowheads="1"/>
          </p:cNvSpPr>
          <p:nvPr/>
        </p:nvSpPr>
        <p:spPr bwMode="auto">
          <a:xfrm>
            <a:off x="781050" y="1031875"/>
            <a:ext cx="123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9252" name="object 17"/>
          <p:cNvSpPr txBox="1">
            <a:spLocks noChangeArrowheads="1"/>
          </p:cNvSpPr>
          <p:nvPr/>
        </p:nvSpPr>
        <p:spPr bwMode="auto">
          <a:xfrm>
            <a:off x="438150" y="1281113"/>
            <a:ext cx="123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9253" name="object 16"/>
          <p:cNvSpPr txBox="1">
            <a:spLocks noChangeArrowheads="1"/>
          </p:cNvSpPr>
          <p:nvPr/>
        </p:nvSpPr>
        <p:spPr bwMode="auto">
          <a:xfrm>
            <a:off x="1123950" y="1281113"/>
            <a:ext cx="123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9254" name="object 15"/>
          <p:cNvSpPr txBox="1">
            <a:spLocks noChangeArrowheads="1"/>
          </p:cNvSpPr>
          <p:nvPr/>
        </p:nvSpPr>
        <p:spPr bwMode="auto">
          <a:xfrm>
            <a:off x="1900238" y="1355725"/>
            <a:ext cx="331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995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138"/>
              </a:lnSpc>
            </a:pPr>
            <a:r>
              <a:rPr lang="en-US" sz="3000" b="1">
                <a:solidFill>
                  <a:srgbClr val="FFFFFF"/>
                </a:solidFill>
                <a:latin typeface="Arial" panose="020B0604020202020204" pitchFamily="34" charset="0"/>
              </a:rPr>
              <a:t>P</a:t>
            </a:r>
            <a:endParaRPr lang="en-US" sz="3000">
              <a:latin typeface="Arial" panose="020B0604020202020204" pitchFamily="34" charset="0"/>
            </a:endParaRPr>
          </a:p>
        </p:txBody>
      </p:sp>
      <p:sp>
        <p:nvSpPr>
          <p:cNvPr id="9255" name="object 14"/>
          <p:cNvSpPr txBox="1">
            <a:spLocks noChangeArrowheads="1"/>
          </p:cNvSpPr>
          <p:nvPr/>
        </p:nvSpPr>
        <p:spPr bwMode="auto">
          <a:xfrm>
            <a:off x="2443163" y="1433513"/>
            <a:ext cx="52085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120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225"/>
              </a:lnSpc>
            </a:pPr>
            <a:r>
              <a:rPr lang="en-US" sz="2100" b="1">
                <a:solidFill>
                  <a:srgbClr val="4471C4"/>
                </a:solidFill>
                <a:latin typeface="Arial" panose="020B0604020202020204" pitchFamily="34" charset="0"/>
              </a:rPr>
              <a:t>P</a:t>
            </a:r>
            <a:r>
              <a:rPr lang="en-US" sz="2100" b="1">
                <a:latin typeface="Arial" panose="020B0604020202020204" pitchFamily="34" charset="0"/>
              </a:rPr>
              <a:t>engendalian Pelaksanaan Standar Dikti</a:t>
            </a:r>
            <a:endParaRPr lang="en-US" sz="2100">
              <a:latin typeface="Arial" panose="020B0604020202020204" pitchFamily="34" charset="0"/>
            </a:endParaRPr>
          </a:p>
        </p:txBody>
      </p:sp>
      <p:sp>
        <p:nvSpPr>
          <p:cNvPr id="9256" name="object 13"/>
          <p:cNvSpPr txBox="1">
            <a:spLocks noChangeArrowheads="1"/>
          </p:cNvSpPr>
          <p:nvPr/>
        </p:nvSpPr>
        <p:spPr bwMode="auto">
          <a:xfrm>
            <a:off x="569913" y="1684338"/>
            <a:ext cx="1222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P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9257" name="object 12"/>
          <p:cNvSpPr txBox="1">
            <a:spLocks noChangeArrowheads="1"/>
          </p:cNvSpPr>
          <p:nvPr/>
        </p:nvSpPr>
        <p:spPr bwMode="auto">
          <a:xfrm>
            <a:off x="996950" y="1684338"/>
            <a:ext cx="1174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09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E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45438" y="4224338"/>
            <a:ext cx="962025" cy="955675"/>
          </a:xfrm>
          <a:prstGeom prst="rect">
            <a:avLst/>
          </a:prstGeom>
        </p:spPr>
        <p:txBody>
          <a:bodyPr lIns="0" tIns="10691" rIns="0" bIns="0"/>
          <a:lstStyle>
            <a:lvl1pPr marL="88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688"/>
              </a:lnSpc>
            </a:pPr>
            <a:r>
              <a:rPr lang="en-US" sz="1600" b="1" i="1">
                <a:solidFill>
                  <a:srgbClr val="001F5F"/>
                </a:solidFill>
                <a:cs typeface="Calibri" panose="020F0502020204030204" pitchFamily="34" charset="0"/>
              </a:rPr>
              <a:t>Siapa yg</a:t>
            </a:r>
            <a:endParaRPr lang="en-US" sz="1600">
              <a:cs typeface="Calibri" panose="020F0502020204030204" pitchFamily="34" charset="0"/>
            </a:endParaRPr>
          </a:p>
          <a:p>
            <a:pPr algn="ctr">
              <a:lnSpc>
                <a:spcPts val="1925"/>
              </a:lnSpc>
              <a:spcBef>
                <a:spcPts val="13"/>
              </a:spcBef>
            </a:pPr>
            <a:r>
              <a:rPr lang="en-US" sz="1600" b="1" i="1">
                <a:solidFill>
                  <a:srgbClr val="001F5F"/>
                </a:solidFill>
                <a:cs typeface="Calibri" panose="020F0502020204030204" pitchFamily="34" charset="0"/>
              </a:rPr>
              <a:t>melakukan</a:t>
            </a:r>
            <a:endParaRPr lang="en-US" sz="1600">
              <a:cs typeface="Calibri" panose="020F0502020204030204" pitchFamily="34" charset="0"/>
            </a:endParaRPr>
          </a:p>
          <a:p>
            <a:pPr algn="ctr">
              <a:lnSpc>
                <a:spcPts val="1925"/>
              </a:lnSpc>
            </a:pPr>
            <a:r>
              <a:rPr lang="en-US" sz="1600" b="1" i="1">
                <a:solidFill>
                  <a:srgbClr val="001F5F"/>
                </a:solidFill>
                <a:cs typeface="Calibri" panose="020F0502020204030204" pitchFamily="34" charset="0"/>
              </a:rPr>
              <a:t>pengenda-</a:t>
            </a:r>
            <a:endParaRPr lang="en-US" sz="1600">
              <a:cs typeface="Calibri" panose="020F0502020204030204" pitchFamily="34" charset="0"/>
            </a:endParaRPr>
          </a:p>
          <a:p>
            <a:pPr algn="ctr">
              <a:lnSpc>
                <a:spcPts val="1913"/>
              </a:lnSpc>
            </a:pPr>
            <a:r>
              <a:rPr lang="en-US" sz="1600" b="1" i="1">
                <a:solidFill>
                  <a:srgbClr val="001F5F"/>
                </a:solidFill>
                <a:cs typeface="Calibri" panose="020F0502020204030204" pitchFamily="34" charset="0"/>
              </a:rPr>
              <a:t>lian?</a:t>
            </a:r>
            <a:endParaRPr lang="en-US" sz="1600"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013" y="2144713"/>
            <a:ext cx="2889250" cy="600075"/>
          </a:xfrm>
          <a:prstGeom prst="rect">
            <a:avLst/>
          </a:prstGeom>
        </p:spPr>
        <p:txBody>
          <a:bodyPr lIns="0" tIns="1869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</a:pPr>
            <a:endParaRPr lang="en-US" sz="600"/>
          </a:p>
          <a:p>
            <a:pPr algn="ctr">
              <a:lnSpc>
                <a:spcPct val="96000"/>
              </a:lnSpc>
            </a:pPr>
            <a:r>
              <a:rPr lang="en-US" sz="1500" b="1">
                <a:latin typeface="Arial" panose="020B0604020202020204" pitchFamily="34" charset="0"/>
              </a:rPr>
              <a:t>Hasil Evaluasi</a:t>
            </a:r>
            <a:endParaRPr lang="en-US" sz="15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  <a:spcBef>
                <a:spcPts val="75"/>
              </a:spcBef>
            </a:pPr>
            <a:r>
              <a:rPr lang="en-US" sz="1500" b="1">
                <a:latin typeface="Arial" panose="020B0604020202020204" pitchFamily="34" charset="0"/>
              </a:rPr>
              <a:t>Pelaksanaan Standar Dikti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5263" y="2144713"/>
            <a:ext cx="3902075" cy="600075"/>
          </a:xfrm>
          <a:prstGeom prst="rect">
            <a:avLst/>
          </a:prstGeom>
        </p:spPr>
        <p:txBody>
          <a:bodyPr lIns="0" tIns="1869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</a:pPr>
            <a:endParaRPr lang="en-US" sz="600"/>
          </a:p>
          <a:p>
            <a:pPr algn="ctr">
              <a:lnSpc>
                <a:spcPct val="96000"/>
              </a:lnSpc>
            </a:pPr>
            <a:r>
              <a:rPr lang="en-US" sz="1500" b="1">
                <a:latin typeface="Arial" panose="020B0604020202020204" pitchFamily="34" charset="0"/>
              </a:rPr>
              <a:t>Pengendalian</a:t>
            </a:r>
            <a:endParaRPr lang="en-US" sz="15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  <a:spcBef>
                <a:spcPts val="75"/>
              </a:spcBef>
            </a:pPr>
            <a:r>
              <a:rPr lang="en-US" sz="1500" b="1">
                <a:latin typeface="Arial" panose="020B0604020202020204" pitchFamily="34" charset="0"/>
              </a:rPr>
              <a:t>Pelaksanaan Standar Dikti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013" y="2744788"/>
            <a:ext cx="2889250" cy="730250"/>
          </a:xfrm>
          <a:prstGeom prst="rect">
            <a:avLst/>
          </a:prstGeom>
        </p:spPr>
        <p:txBody>
          <a:bodyPr lIns="0" tIns="40481" rIns="0" bIns="0"/>
          <a:lstStyle/>
          <a:p>
            <a:pPr marL="68770">
              <a:lnSpc>
                <a:spcPct val="95825"/>
              </a:lnSpc>
              <a:defRPr/>
            </a:pPr>
            <a:r>
              <a:rPr sz="1425" spc="2" dirty="0">
                <a:latin typeface="Arial"/>
                <a:cs typeface="Arial"/>
              </a:rPr>
              <a:t>Mencapai Standar Dikti</a:t>
            </a:r>
            <a:endParaRPr sz="142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5263" y="2744788"/>
            <a:ext cx="3902075" cy="730250"/>
          </a:xfrm>
          <a:prstGeom prst="rect">
            <a:avLst/>
          </a:prstGeom>
        </p:spPr>
        <p:txBody>
          <a:bodyPr lIns="0" tIns="40481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>
                <a:latin typeface="Arial" panose="020B0604020202020204" pitchFamily="34" charset="0"/>
              </a:rPr>
              <a:t>Perguruan Tinggi </a:t>
            </a:r>
            <a:r>
              <a:rPr lang="en-US" sz="1400" b="1">
                <a:latin typeface="Arial" panose="020B0604020202020204" pitchFamily="34" charset="0"/>
              </a:rPr>
              <a:t>mempertahankan pencapaian </a:t>
            </a:r>
            <a:r>
              <a:rPr lang="en-US" sz="1400">
                <a:latin typeface="Arial" panose="020B0604020202020204" pitchFamily="34" charset="0"/>
              </a:rPr>
              <a:t>dan berupaya </a:t>
            </a:r>
            <a:r>
              <a:rPr lang="en-US" sz="1400" b="1">
                <a:latin typeface="Arial" panose="020B0604020202020204" pitchFamily="34" charset="0"/>
              </a:rPr>
              <a:t>meningkatkan </a:t>
            </a:r>
            <a:r>
              <a:rPr lang="en-US" sz="1400">
                <a:latin typeface="Arial" panose="020B0604020202020204" pitchFamily="34" charset="0"/>
              </a:rPr>
              <a:t>Standar Dikti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6013" y="3475038"/>
            <a:ext cx="2889250" cy="730250"/>
          </a:xfrm>
          <a:prstGeom prst="rect">
            <a:avLst/>
          </a:prstGeom>
        </p:spPr>
        <p:txBody>
          <a:bodyPr lIns="0" tIns="40481" rIns="0" bIns="0"/>
          <a:lstStyle/>
          <a:p>
            <a:pPr marL="68770">
              <a:lnSpc>
                <a:spcPct val="95825"/>
              </a:lnSpc>
              <a:defRPr/>
            </a:pPr>
            <a:r>
              <a:rPr sz="1425" spc="2" dirty="0">
                <a:latin typeface="Arial"/>
                <a:cs typeface="Arial"/>
              </a:rPr>
              <a:t>Melampaui Standar Dikti</a:t>
            </a:r>
            <a:endParaRPr sz="14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5263" y="3475038"/>
            <a:ext cx="3902075" cy="730250"/>
          </a:xfrm>
          <a:prstGeom prst="rect">
            <a:avLst/>
          </a:prstGeom>
        </p:spPr>
        <p:txBody>
          <a:bodyPr lIns="0" tIns="40481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>
                <a:latin typeface="Arial" panose="020B0604020202020204" pitchFamily="34" charset="0"/>
              </a:rPr>
              <a:t>Perguruan Tinggi </a:t>
            </a:r>
            <a:r>
              <a:rPr lang="en-US" sz="1400" b="1">
                <a:latin typeface="Arial" panose="020B0604020202020204" pitchFamily="34" charset="0"/>
              </a:rPr>
              <a:t>mempertahankan pelampauan </a:t>
            </a:r>
            <a:r>
              <a:rPr lang="en-US" sz="1400">
                <a:latin typeface="Arial" panose="020B0604020202020204" pitchFamily="34" charset="0"/>
              </a:rPr>
              <a:t>dan berupaya </a:t>
            </a:r>
            <a:r>
              <a:rPr lang="en-US" sz="1400" b="1">
                <a:latin typeface="Arial" panose="020B0604020202020204" pitchFamily="34" charset="0"/>
              </a:rPr>
              <a:t>lebih meningkatkan </a:t>
            </a:r>
            <a:r>
              <a:rPr lang="en-US" sz="1400">
                <a:latin typeface="Arial" panose="020B0604020202020204" pitchFamily="34" charset="0"/>
              </a:rPr>
              <a:t>Standar Dikti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6013" y="4205288"/>
            <a:ext cx="2889250" cy="519112"/>
          </a:xfrm>
          <a:prstGeom prst="rect">
            <a:avLst/>
          </a:prstGeom>
        </p:spPr>
        <p:txBody>
          <a:bodyPr lIns="0" tIns="40958" rIns="0" bIns="0"/>
          <a:lstStyle/>
          <a:p>
            <a:pPr marL="68770">
              <a:lnSpc>
                <a:spcPct val="95825"/>
              </a:lnSpc>
              <a:defRPr/>
            </a:pPr>
            <a:r>
              <a:rPr sz="1425" dirty="0">
                <a:latin typeface="Arial"/>
                <a:cs typeface="Arial"/>
              </a:rPr>
              <a:t>Belum Mencapai Standar Dikti</a:t>
            </a:r>
            <a:endParaRPr sz="1425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5263" y="4205288"/>
            <a:ext cx="3902075" cy="1168400"/>
          </a:xfrm>
          <a:prstGeom prst="rect">
            <a:avLst/>
          </a:prstGeom>
        </p:spPr>
        <p:txBody>
          <a:bodyPr lIns="0" tIns="40958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>
                <a:latin typeface="Arial" panose="020B0604020202020204" pitchFamily="34" charset="0"/>
              </a:rPr>
              <a:t>Perguruan Tinggi melakukan </a:t>
            </a:r>
            <a:r>
              <a:rPr lang="en-US" sz="1400" b="1">
                <a:latin typeface="Arial" panose="020B0604020202020204" pitchFamily="34" charset="0"/>
              </a:rPr>
              <a:t>tindakan korektif pelaksanaan </a:t>
            </a:r>
            <a:r>
              <a:rPr lang="en-US" sz="1400">
                <a:latin typeface="Arial" panose="020B0604020202020204" pitchFamily="34" charset="0"/>
              </a:rPr>
              <a:t>Standar  Dikti agar Perguruan Tinggi </a:t>
            </a:r>
            <a:r>
              <a:rPr lang="en-US" sz="1400" b="1">
                <a:latin typeface="Arial" panose="020B0604020202020204" pitchFamily="34" charset="0"/>
              </a:rPr>
              <a:t>mengembalikan pelaksanaan </a:t>
            </a:r>
            <a:r>
              <a:rPr lang="en-US" sz="1400">
                <a:latin typeface="Arial" panose="020B0604020202020204" pitchFamily="34" charset="0"/>
              </a:rPr>
              <a:t>Standar Dikti pada Standar Dikti.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16013" y="4724400"/>
            <a:ext cx="2889250" cy="649288"/>
          </a:xfrm>
          <a:prstGeom prst="rect">
            <a:avLst/>
          </a:prstGeom>
        </p:spPr>
        <p:txBody>
          <a:bodyPr lIns="0" tIns="41433" rIns="0" bIns="0"/>
          <a:lstStyle/>
          <a:p>
            <a:pPr marL="68770">
              <a:lnSpc>
                <a:spcPct val="95825"/>
              </a:lnSpc>
              <a:defRPr/>
            </a:pPr>
            <a:r>
              <a:rPr sz="1425" spc="2" dirty="0">
                <a:latin typeface="Arial"/>
                <a:cs typeface="Arial"/>
              </a:rPr>
              <a:t>Menyimpang dari Standar Dikti</a:t>
            </a:r>
            <a:endParaRPr sz="142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2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1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object 22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object 20"/>
          <p:cNvSpPr>
            <a:spLocks/>
          </p:cNvSpPr>
          <p:nvPr/>
        </p:nvSpPr>
        <p:spPr bwMode="auto">
          <a:xfrm>
            <a:off x="1228725" y="1579563"/>
            <a:ext cx="6842125" cy="992187"/>
          </a:xfrm>
          <a:custGeom>
            <a:avLst/>
            <a:gdLst>
              <a:gd name="T0" fmla="*/ 0 w 9123680"/>
              <a:gd name="T1" fmla="*/ 1323339 h 1323339"/>
              <a:gd name="T2" fmla="*/ 9123680 w 9123680"/>
              <a:gd name="T3" fmla="*/ 1323339 h 1323339"/>
              <a:gd name="T4" fmla="*/ 9123680 w 9123680"/>
              <a:gd name="T5" fmla="*/ 0 h 1323339"/>
              <a:gd name="T6" fmla="*/ 0 w 9123680"/>
              <a:gd name="T7" fmla="*/ 0 h 1323339"/>
              <a:gd name="T8" fmla="*/ 0 w 9123680"/>
              <a:gd name="T9" fmla="*/ 1323339 h 1323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3680" h="1323339">
                <a:moveTo>
                  <a:pt x="0" y="1323339"/>
                </a:moveTo>
                <a:lnTo>
                  <a:pt x="9123680" y="1323339"/>
                </a:lnTo>
                <a:lnTo>
                  <a:pt x="9123680" y="0"/>
                </a:lnTo>
                <a:lnTo>
                  <a:pt x="0" y="0"/>
                </a:lnTo>
                <a:lnTo>
                  <a:pt x="0" y="1323339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object 15"/>
          <p:cNvSpPr>
            <a:spLocks noChangeArrowheads="1"/>
          </p:cNvSpPr>
          <p:nvPr/>
        </p:nvSpPr>
        <p:spPr bwMode="auto">
          <a:xfrm>
            <a:off x="1212850" y="3817938"/>
            <a:ext cx="2982913" cy="1206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6" name="object 16"/>
          <p:cNvSpPr>
            <a:spLocks noChangeArrowheads="1"/>
          </p:cNvSpPr>
          <p:nvPr/>
        </p:nvSpPr>
        <p:spPr bwMode="auto">
          <a:xfrm>
            <a:off x="2563813" y="2870200"/>
            <a:ext cx="4219575" cy="7953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7" name="object 17"/>
          <p:cNvSpPr>
            <a:spLocks/>
          </p:cNvSpPr>
          <p:nvPr/>
        </p:nvSpPr>
        <p:spPr bwMode="auto">
          <a:xfrm>
            <a:off x="3146425" y="3427413"/>
            <a:ext cx="1508125" cy="476250"/>
          </a:xfrm>
          <a:custGeom>
            <a:avLst/>
            <a:gdLst>
              <a:gd name="T0" fmla="*/ 96774 w 2012061"/>
              <a:gd name="T1" fmla="*/ 603757 h 634873"/>
              <a:gd name="T2" fmla="*/ 85978 w 2012061"/>
              <a:gd name="T3" fmla="*/ 567308 h 634873"/>
              <a:gd name="T4" fmla="*/ 0 w 2012061"/>
              <a:gd name="T5" fmla="*/ 612520 h 634873"/>
              <a:gd name="T6" fmla="*/ 125856 w 2012061"/>
              <a:gd name="T7" fmla="*/ 634872 h 634873"/>
              <a:gd name="T8" fmla="*/ 96774 w 2012061"/>
              <a:gd name="T9" fmla="*/ 603757 h 634873"/>
              <a:gd name="T10" fmla="*/ 125856 w 2012061"/>
              <a:gd name="T11" fmla="*/ 634872 h 634873"/>
              <a:gd name="T12" fmla="*/ 115023 w 2012061"/>
              <a:gd name="T13" fmla="*/ 598353 h 634873"/>
              <a:gd name="T14" fmla="*/ 2012061 w 2012061"/>
              <a:gd name="T15" fmla="*/ 36575 h 634873"/>
              <a:gd name="T16" fmla="*/ 2001139 w 2012061"/>
              <a:gd name="T17" fmla="*/ 0 h 634873"/>
              <a:gd name="T18" fmla="*/ 104212 w 2012061"/>
              <a:gd name="T19" fmla="*/ 561907 h 634873"/>
              <a:gd name="T20" fmla="*/ 93344 w 2012061"/>
              <a:gd name="T21" fmla="*/ 525271 h 634873"/>
              <a:gd name="T22" fmla="*/ 0 w 2012061"/>
              <a:gd name="T23" fmla="*/ 612520 h 634873"/>
              <a:gd name="T24" fmla="*/ 85978 w 2012061"/>
              <a:gd name="T25" fmla="*/ 567308 h 634873"/>
              <a:gd name="T26" fmla="*/ 96774 w 2012061"/>
              <a:gd name="T27" fmla="*/ 603757 h 634873"/>
              <a:gd name="T28" fmla="*/ 125856 w 2012061"/>
              <a:gd name="T29" fmla="*/ 634872 h 634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12061" h="634873">
                <a:moveTo>
                  <a:pt x="96774" y="603757"/>
                </a:moveTo>
                <a:lnTo>
                  <a:pt x="85978" y="567308"/>
                </a:lnTo>
                <a:lnTo>
                  <a:pt x="0" y="612520"/>
                </a:lnTo>
                <a:lnTo>
                  <a:pt x="125856" y="634872"/>
                </a:lnTo>
                <a:lnTo>
                  <a:pt x="96774" y="603757"/>
                </a:lnTo>
                <a:close/>
              </a:path>
              <a:path w="2012061" h="634873">
                <a:moveTo>
                  <a:pt x="125856" y="634872"/>
                </a:moveTo>
                <a:lnTo>
                  <a:pt x="115023" y="598353"/>
                </a:lnTo>
                <a:lnTo>
                  <a:pt x="2012061" y="36575"/>
                </a:lnTo>
                <a:lnTo>
                  <a:pt x="2001139" y="0"/>
                </a:lnTo>
                <a:lnTo>
                  <a:pt x="104212" y="561907"/>
                </a:lnTo>
                <a:lnTo>
                  <a:pt x="93344" y="525271"/>
                </a:lnTo>
                <a:lnTo>
                  <a:pt x="0" y="612520"/>
                </a:lnTo>
                <a:lnTo>
                  <a:pt x="85978" y="567308"/>
                </a:lnTo>
                <a:lnTo>
                  <a:pt x="96774" y="603757"/>
                </a:lnTo>
                <a:lnTo>
                  <a:pt x="125856" y="63487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object 18"/>
          <p:cNvSpPr>
            <a:spLocks noChangeArrowheads="1"/>
          </p:cNvSpPr>
          <p:nvPr/>
        </p:nvSpPr>
        <p:spPr bwMode="auto">
          <a:xfrm>
            <a:off x="5211763" y="3800475"/>
            <a:ext cx="2447925" cy="12065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9" name="object 19"/>
          <p:cNvSpPr>
            <a:spLocks/>
          </p:cNvSpPr>
          <p:nvPr/>
        </p:nvSpPr>
        <p:spPr bwMode="auto">
          <a:xfrm>
            <a:off x="4648200" y="3427413"/>
            <a:ext cx="1704975" cy="420687"/>
          </a:xfrm>
          <a:custGeom>
            <a:avLst/>
            <a:gdLst>
              <a:gd name="T0" fmla="*/ 2176906 w 2274061"/>
              <a:gd name="T1" fmla="*/ 528574 h 561594"/>
              <a:gd name="T2" fmla="*/ 2158373 w 2274061"/>
              <a:gd name="T3" fmla="*/ 524389 h 561594"/>
              <a:gd name="T4" fmla="*/ 2149982 w 2274061"/>
              <a:gd name="T5" fmla="*/ 561594 h 561594"/>
              <a:gd name="T6" fmla="*/ 2274061 w 2274061"/>
              <a:gd name="T7" fmla="*/ 530987 h 561594"/>
              <a:gd name="T8" fmla="*/ 2176906 w 2274061"/>
              <a:gd name="T9" fmla="*/ 528574 h 561594"/>
              <a:gd name="T10" fmla="*/ 2185288 w 2274061"/>
              <a:gd name="T11" fmla="*/ 491490 h 561594"/>
              <a:gd name="T12" fmla="*/ 2175129 w 2274061"/>
              <a:gd name="T13" fmla="*/ 450088 h 561594"/>
              <a:gd name="T14" fmla="*/ 2166736 w 2274061"/>
              <a:gd name="T15" fmla="*/ 487301 h 561594"/>
              <a:gd name="T16" fmla="*/ 2185288 w 2274061"/>
              <a:gd name="T17" fmla="*/ 491490 h 561594"/>
              <a:gd name="T18" fmla="*/ 8381 w 2274061"/>
              <a:gd name="T19" fmla="*/ 0 h 561594"/>
              <a:gd name="T20" fmla="*/ 0 w 2274061"/>
              <a:gd name="T21" fmla="*/ 37084 h 561594"/>
              <a:gd name="T22" fmla="*/ 2158373 w 2274061"/>
              <a:gd name="T23" fmla="*/ 524389 h 561594"/>
              <a:gd name="T24" fmla="*/ 2176906 w 2274061"/>
              <a:gd name="T25" fmla="*/ 528574 h 561594"/>
              <a:gd name="T26" fmla="*/ 2274061 w 2274061"/>
              <a:gd name="T27" fmla="*/ 530987 h 561594"/>
              <a:gd name="T28" fmla="*/ 2175129 w 2274061"/>
              <a:gd name="T29" fmla="*/ 450088 h 561594"/>
              <a:gd name="T30" fmla="*/ 2185288 w 2274061"/>
              <a:gd name="T31" fmla="*/ 491490 h 561594"/>
              <a:gd name="T32" fmla="*/ 2166736 w 2274061"/>
              <a:gd name="T33" fmla="*/ 487301 h 561594"/>
              <a:gd name="T34" fmla="*/ 8381 w 2274061"/>
              <a:gd name="T35" fmla="*/ 0 h 56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74061" h="561594">
                <a:moveTo>
                  <a:pt x="2176906" y="528574"/>
                </a:moveTo>
                <a:lnTo>
                  <a:pt x="2158373" y="524389"/>
                </a:lnTo>
                <a:lnTo>
                  <a:pt x="2149982" y="561594"/>
                </a:lnTo>
                <a:lnTo>
                  <a:pt x="2274061" y="530987"/>
                </a:lnTo>
                <a:lnTo>
                  <a:pt x="2176906" y="528574"/>
                </a:lnTo>
                <a:close/>
              </a:path>
              <a:path w="2274061" h="561594">
                <a:moveTo>
                  <a:pt x="2185288" y="491490"/>
                </a:moveTo>
                <a:lnTo>
                  <a:pt x="2175129" y="450088"/>
                </a:lnTo>
                <a:lnTo>
                  <a:pt x="2166736" y="487301"/>
                </a:lnTo>
                <a:lnTo>
                  <a:pt x="2185288" y="491490"/>
                </a:lnTo>
                <a:close/>
              </a:path>
              <a:path w="2274061" h="561594">
                <a:moveTo>
                  <a:pt x="8381" y="0"/>
                </a:moveTo>
                <a:lnTo>
                  <a:pt x="0" y="37084"/>
                </a:lnTo>
                <a:lnTo>
                  <a:pt x="2158373" y="524389"/>
                </a:lnTo>
                <a:lnTo>
                  <a:pt x="2176906" y="528574"/>
                </a:lnTo>
                <a:lnTo>
                  <a:pt x="2274061" y="530987"/>
                </a:lnTo>
                <a:lnTo>
                  <a:pt x="2175129" y="450088"/>
                </a:lnTo>
                <a:lnTo>
                  <a:pt x="2185288" y="491490"/>
                </a:lnTo>
                <a:lnTo>
                  <a:pt x="2166736" y="487301"/>
                </a:lnTo>
                <a:lnTo>
                  <a:pt x="838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object 13"/>
          <p:cNvSpPr>
            <a:spLocks/>
          </p:cNvSpPr>
          <p:nvPr/>
        </p:nvSpPr>
        <p:spPr bwMode="auto">
          <a:xfrm>
            <a:off x="4408488" y="4062413"/>
            <a:ext cx="484187" cy="447675"/>
          </a:xfrm>
          <a:custGeom>
            <a:avLst/>
            <a:gdLst>
              <a:gd name="T0" fmla="*/ 418592 w 645922"/>
              <a:gd name="T1" fmla="*/ 203072 h 597408"/>
              <a:gd name="T2" fmla="*/ 418592 w 645922"/>
              <a:gd name="T3" fmla="*/ 0 h 597408"/>
              <a:gd name="T4" fmla="*/ 227330 w 645922"/>
              <a:gd name="T5" fmla="*/ 0 h 597408"/>
              <a:gd name="T6" fmla="*/ 227330 w 645922"/>
              <a:gd name="T7" fmla="*/ 203072 h 597408"/>
              <a:gd name="T8" fmla="*/ 0 w 645922"/>
              <a:gd name="T9" fmla="*/ 203072 h 597408"/>
              <a:gd name="T10" fmla="*/ 0 w 645922"/>
              <a:gd name="T11" fmla="*/ 394334 h 597408"/>
              <a:gd name="T12" fmla="*/ 227330 w 645922"/>
              <a:gd name="T13" fmla="*/ 394334 h 597408"/>
              <a:gd name="T14" fmla="*/ 227330 w 645922"/>
              <a:gd name="T15" fmla="*/ 597407 h 597408"/>
              <a:gd name="T16" fmla="*/ 418592 w 645922"/>
              <a:gd name="T17" fmla="*/ 597407 h 597408"/>
              <a:gd name="T18" fmla="*/ 418592 w 645922"/>
              <a:gd name="T19" fmla="*/ 394334 h 597408"/>
              <a:gd name="T20" fmla="*/ 645922 w 645922"/>
              <a:gd name="T21" fmla="*/ 394334 h 597408"/>
              <a:gd name="T22" fmla="*/ 645922 w 645922"/>
              <a:gd name="T23" fmla="*/ 203072 h 597408"/>
              <a:gd name="T24" fmla="*/ 418592 w 645922"/>
              <a:gd name="T25" fmla="*/ 203072 h 597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5922" h="597408">
                <a:moveTo>
                  <a:pt x="418592" y="203072"/>
                </a:moveTo>
                <a:lnTo>
                  <a:pt x="418592" y="0"/>
                </a:lnTo>
                <a:lnTo>
                  <a:pt x="227330" y="0"/>
                </a:lnTo>
                <a:lnTo>
                  <a:pt x="227330" y="203072"/>
                </a:lnTo>
                <a:lnTo>
                  <a:pt x="0" y="203072"/>
                </a:lnTo>
                <a:lnTo>
                  <a:pt x="0" y="394334"/>
                </a:lnTo>
                <a:lnTo>
                  <a:pt x="227330" y="394334"/>
                </a:lnTo>
                <a:lnTo>
                  <a:pt x="227330" y="597407"/>
                </a:lnTo>
                <a:lnTo>
                  <a:pt x="418592" y="597407"/>
                </a:lnTo>
                <a:lnTo>
                  <a:pt x="418592" y="394334"/>
                </a:lnTo>
                <a:lnTo>
                  <a:pt x="645922" y="394334"/>
                </a:lnTo>
                <a:lnTo>
                  <a:pt x="645922" y="203072"/>
                </a:lnTo>
                <a:lnTo>
                  <a:pt x="418592" y="2030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bject 14"/>
          <p:cNvSpPr>
            <a:spLocks/>
          </p:cNvSpPr>
          <p:nvPr/>
        </p:nvSpPr>
        <p:spPr bwMode="auto">
          <a:xfrm>
            <a:off x="4408488" y="4062413"/>
            <a:ext cx="484187" cy="447675"/>
          </a:xfrm>
          <a:custGeom>
            <a:avLst/>
            <a:gdLst>
              <a:gd name="T0" fmla="*/ 0 w 645922"/>
              <a:gd name="T1" fmla="*/ 203072 h 597408"/>
              <a:gd name="T2" fmla="*/ 227330 w 645922"/>
              <a:gd name="T3" fmla="*/ 203072 h 597408"/>
              <a:gd name="T4" fmla="*/ 227330 w 645922"/>
              <a:gd name="T5" fmla="*/ 0 h 597408"/>
              <a:gd name="T6" fmla="*/ 418592 w 645922"/>
              <a:gd name="T7" fmla="*/ 0 h 597408"/>
              <a:gd name="T8" fmla="*/ 418592 w 645922"/>
              <a:gd name="T9" fmla="*/ 203072 h 597408"/>
              <a:gd name="T10" fmla="*/ 645922 w 645922"/>
              <a:gd name="T11" fmla="*/ 203072 h 597408"/>
              <a:gd name="T12" fmla="*/ 645922 w 645922"/>
              <a:gd name="T13" fmla="*/ 394334 h 597408"/>
              <a:gd name="T14" fmla="*/ 418592 w 645922"/>
              <a:gd name="T15" fmla="*/ 394334 h 597408"/>
              <a:gd name="T16" fmla="*/ 418592 w 645922"/>
              <a:gd name="T17" fmla="*/ 597407 h 597408"/>
              <a:gd name="T18" fmla="*/ 227330 w 645922"/>
              <a:gd name="T19" fmla="*/ 597407 h 597408"/>
              <a:gd name="T20" fmla="*/ 227330 w 645922"/>
              <a:gd name="T21" fmla="*/ 394334 h 597408"/>
              <a:gd name="T22" fmla="*/ 0 w 645922"/>
              <a:gd name="T23" fmla="*/ 394334 h 597408"/>
              <a:gd name="T24" fmla="*/ 0 w 645922"/>
              <a:gd name="T25" fmla="*/ 203072 h 597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5922" h="597408">
                <a:moveTo>
                  <a:pt x="0" y="203072"/>
                </a:moveTo>
                <a:lnTo>
                  <a:pt x="227330" y="203072"/>
                </a:lnTo>
                <a:lnTo>
                  <a:pt x="227330" y="0"/>
                </a:lnTo>
                <a:lnTo>
                  <a:pt x="418592" y="0"/>
                </a:lnTo>
                <a:lnTo>
                  <a:pt x="418592" y="203072"/>
                </a:lnTo>
                <a:lnTo>
                  <a:pt x="645922" y="203072"/>
                </a:lnTo>
                <a:lnTo>
                  <a:pt x="645922" y="394334"/>
                </a:lnTo>
                <a:lnTo>
                  <a:pt x="418592" y="394334"/>
                </a:lnTo>
                <a:lnTo>
                  <a:pt x="418592" y="597407"/>
                </a:lnTo>
                <a:lnTo>
                  <a:pt x="227330" y="597407"/>
                </a:lnTo>
                <a:lnTo>
                  <a:pt x="227330" y="394334"/>
                </a:lnTo>
                <a:lnTo>
                  <a:pt x="0" y="394334"/>
                </a:lnTo>
                <a:lnTo>
                  <a:pt x="0" y="203072"/>
                </a:lnTo>
                <a:close/>
              </a:path>
            </a:pathLst>
          </a:custGeom>
          <a:noFill/>
          <a:ln w="15240">
            <a:solidFill>
              <a:srgbClr val="4170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bject 12"/>
          <p:cNvSpPr txBox="1">
            <a:spLocks noChangeArrowheads="1"/>
          </p:cNvSpPr>
          <p:nvPr/>
        </p:nvSpPr>
        <p:spPr bwMode="auto">
          <a:xfrm>
            <a:off x="2798763" y="3038475"/>
            <a:ext cx="37099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2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838"/>
              </a:lnSpc>
            </a:pPr>
            <a:r>
              <a:rPr lang="en-US" sz="2700" b="1">
                <a:solidFill>
                  <a:srgbClr val="000090"/>
                </a:solidFill>
                <a:latin typeface="Arial" panose="020B0604020202020204" pitchFamily="34" charset="0"/>
              </a:rPr>
              <a:t>TINDAKAN KOREKTIF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48300" y="3968750"/>
            <a:ext cx="2005013" cy="773113"/>
          </a:xfrm>
          <a:prstGeom prst="rect">
            <a:avLst/>
          </a:prstGeom>
        </p:spPr>
        <p:txBody>
          <a:bodyPr lIns="0" tIns="18002" rIns="0" bIns="0"/>
          <a:lstStyle>
            <a:lvl1pPr marL="87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2838"/>
              </a:lnSpc>
            </a:pPr>
            <a:r>
              <a:rPr lang="en-US" sz="2700">
                <a:solidFill>
                  <a:srgbClr val="000090"/>
                </a:solidFill>
                <a:latin typeface="Arial" panose="020B0604020202020204" pitchFamily="34" charset="0"/>
              </a:rPr>
              <a:t>TINDAKAN</a:t>
            </a:r>
            <a:endParaRPr lang="en-US" sz="27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</a:pPr>
            <a:r>
              <a:rPr lang="en-US" sz="2700">
                <a:solidFill>
                  <a:srgbClr val="000090"/>
                </a:solidFill>
                <a:latin typeface="Arial" panose="020B0604020202020204" pitchFamily="34" charset="0"/>
              </a:rPr>
              <a:t>PERBAIKAN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7800" y="3984625"/>
            <a:ext cx="2443163" cy="774700"/>
          </a:xfrm>
          <a:prstGeom prst="rect">
            <a:avLst/>
          </a:prstGeom>
        </p:spPr>
        <p:txBody>
          <a:bodyPr lIns="0" tIns="18002" rIns="0" bIns="0"/>
          <a:lstStyle>
            <a:lvl1pPr marL="3063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2838"/>
              </a:lnSpc>
            </a:pPr>
            <a:r>
              <a:rPr lang="en-US" sz="2700">
                <a:solidFill>
                  <a:srgbClr val="000090"/>
                </a:solidFill>
                <a:latin typeface="Arial" panose="020B0604020202020204" pitchFamily="34" charset="0"/>
              </a:rPr>
              <a:t>TINDAKAN</a:t>
            </a:r>
            <a:endParaRPr lang="en-US" sz="27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</a:pPr>
            <a:r>
              <a:rPr lang="en-US" sz="2700">
                <a:solidFill>
                  <a:srgbClr val="000090"/>
                </a:solidFill>
                <a:latin typeface="Arial" panose="020B0604020202020204" pitchFamily="34" charset="0"/>
              </a:rPr>
              <a:t>PENCEGAHAN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8488" y="4062413"/>
            <a:ext cx="169862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8" name="object 8"/>
          <p:cNvSpPr txBox="1"/>
          <p:nvPr/>
        </p:nvSpPr>
        <p:spPr>
          <a:xfrm>
            <a:off x="4578350" y="4062413"/>
            <a:ext cx="142875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7" name="object 7"/>
          <p:cNvSpPr txBox="1"/>
          <p:nvPr/>
        </p:nvSpPr>
        <p:spPr>
          <a:xfrm>
            <a:off x="4721225" y="4062413"/>
            <a:ext cx="171450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6" name="object 6"/>
          <p:cNvSpPr txBox="1"/>
          <p:nvPr/>
        </p:nvSpPr>
        <p:spPr>
          <a:xfrm>
            <a:off x="4408488" y="4214813"/>
            <a:ext cx="484187" cy="142875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5" name="object 5"/>
          <p:cNvSpPr txBox="1"/>
          <p:nvPr/>
        </p:nvSpPr>
        <p:spPr>
          <a:xfrm>
            <a:off x="4408488" y="4357688"/>
            <a:ext cx="169862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4" name="object 4"/>
          <p:cNvSpPr txBox="1"/>
          <p:nvPr/>
        </p:nvSpPr>
        <p:spPr>
          <a:xfrm>
            <a:off x="4578350" y="4357688"/>
            <a:ext cx="142875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3" name="object 3"/>
          <p:cNvSpPr txBox="1"/>
          <p:nvPr/>
        </p:nvSpPr>
        <p:spPr>
          <a:xfrm>
            <a:off x="4721225" y="4357688"/>
            <a:ext cx="171450" cy="1524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10262" name="object 2"/>
          <p:cNvSpPr txBox="1">
            <a:spLocks noChangeArrowheads="1"/>
          </p:cNvSpPr>
          <p:nvPr/>
        </p:nvSpPr>
        <p:spPr bwMode="auto">
          <a:xfrm>
            <a:off x="1228725" y="1579563"/>
            <a:ext cx="6842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0958" rIns="0" bIns="0"/>
          <a:lstStyle>
            <a:lvl1pPr marL="666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4000"/>
              </a:lnSpc>
            </a:pPr>
            <a:r>
              <a:rPr lang="en-US" sz="1500">
                <a:solidFill>
                  <a:srgbClr val="000090"/>
                </a:solidFill>
                <a:latin typeface="Arial" panose="020B0604020202020204" pitchFamily="34" charset="0"/>
              </a:rPr>
              <a:t>Pengendalian pelaksanaan Standar dalam SPMI (Standar Dikti) untuk Pendidikan Vokasi, merupakan </a:t>
            </a:r>
            <a:r>
              <a:rPr lang="en-US" sz="1500" b="1">
                <a:solidFill>
                  <a:srgbClr val="000090"/>
                </a:solidFill>
                <a:latin typeface="Arial" panose="020B0604020202020204" pitchFamily="34" charset="0"/>
              </a:rPr>
              <a:t>bagian penting </a:t>
            </a:r>
            <a:r>
              <a:rPr lang="en-US" sz="1500">
                <a:solidFill>
                  <a:srgbClr val="000090"/>
                </a:solidFill>
                <a:latin typeface="Arial" panose="020B0604020202020204" pitchFamily="34" charset="0"/>
              </a:rPr>
              <a:t>di dalam SPMI </a:t>
            </a:r>
            <a:r>
              <a:rPr lang="en-US" sz="1500" b="1">
                <a:solidFill>
                  <a:srgbClr val="000090"/>
                </a:solidFill>
                <a:latin typeface="Arial" panose="020B0604020202020204" pitchFamily="34" charset="0"/>
              </a:rPr>
              <a:t>yang dapat menjamin </a:t>
            </a:r>
            <a:r>
              <a:rPr lang="en-US" sz="1500">
                <a:solidFill>
                  <a:srgbClr val="000090"/>
                </a:solidFill>
                <a:latin typeface="Arial" panose="020B0604020202020204" pitchFamily="34" charset="0"/>
              </a:rPr>
              <a:t>bahwa Standar dalam SPMI (Standar Dikti) untuk Pendidikan Vokasi dapat tercapai atau terlampaui</a:t>
            </a:r>
            <a:r>
              <a:rPr lang="en-US" sz="1500">
                <a:solidFill>
                  <a:srgbClr val="000090"/>
                </a:solidFill>
                <a:cs typeface="Calibri" panose="020F0502020204030204" pitchFamily="34" charset="0"/>
              </a:rPr>
              <a:t>.</a:t>
            </a:r>
            <a:endParaRPr lang="en-US" sz="150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2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55"/>
          <p:cNvSpPr txBox="1"/>
          <p:nvPr/>
        </p:nvSpPr>
        <p:spPr>
          <a:xfrm>
            <a:off x="2914650" y="1120775"/>
            <a:ext cx="2500313" cy="1003300"/>
          </a:xfrm>
          <a:prstGeom prst="rect">
            <a:avLst/>
          </a:prstGeom>
        </p:spPr>
        <p:txBody>
          <a:bodyPr lIns="0" tIns="7203" rIns="0" bIns="0"/>
          <a:lstStyle/>
          <a:p>
            <a:pPr>
              <a:lnSpc>
                <a:spcPts val="975"/>
              </a:lnSpc>
              <a:defRPr/>
            </a:pPr>
            <a:endParaRPr sz="975"/>
          </a:p>
          <a:p>
            <a:pPr>
              <a:lnSpc>
                <a:spcPct val="101725"/>
              </a:lnSpc>
              <a:defRPr/>
            </a:pPr>
            <a:r>
              <a:rPr sz="3600" dirty="0">
                <a:solidFill>
                  <a:srgbClr val="404040"/>
                </a:solidFill>
                <a:latin typeface="Calibri Light"/>
                <a:cs typeface="Calibri Light"/>
              </a:rPr>
              <a:t>M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21238" y="1120775"/>
            <a:ext cx="1500187" cy="1003300"/>
          </a:xfrm>
          <a:prstGeom prst="rect">
            <a:avLst/>
          </a:prstGeom>
        </p:spPr>
        <p:txBody>
          <a:bodyPr lIns="0" tIns="7203" rIns="0" bIns="0"/>
          <a:lstStyle/>
          <a:p>
            <a:pPr>
              <a:lnSpc>
                <a:spcPts val="975"/>
              </a:lnSpc>
              <a:defRPr/>
            </a:pPr>
            <a:endParaRPr sz="975"/>
          </a:p>
          <a:p>
            <a:pPr marL="4572">
              <a:lnSpc>
                <a:spcPct val="101725"/>
              </a:lnSpc>
              <a:defRPr/>
            </a:pPr>
            <a:r>
              <a:rPr sz="3600" dirty="0">
                <a:solidFill>
                  <a:srgbClr val="404040"/>
                </a:solidFill>
                <a:latin typeface="Calibri Light"/>
                <a:cs typeface="Calibri Light"/>
              </a:rPr>
              <a:t>L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12292" name="object 52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object 53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object 39"/>
          <p:cNvSpPr>
            <a:spLocks/>
          </p:cNvSpPr>
          <p:nvPr/>
        </p:nvSpPr>
        <p:spPr bwMode="auto">
          <a:xfrm>
            <a:off x="1339850" y="3160713"/>
            <a:ext cx="1673225" cy="700087"/>
          </a:xfrm>
          <a:custGeom>
            <a:avLst/>
            <a:gdLst>
              <a:gd name="T0" fmla="*/ 2232660 w 2232660"/>
              <a:gd name="T1" fmla="*/ 467232 h 934465"/>
              <a:gd name="T2" fmla="*/ 2115693 w 2232660"/>
              <a:gd name="T3" fmla="*/ 350392 h 934465"/>
              <a:gd name="T4" fmla="*/ 1777365 w 2232660"/>
              <a:gd name="T5" fmla="*/ 350392 h 934465"/>
              <a:gd name="T6" fmla="*/ 1777365 w 2232660"/>
              <a:gd name="T7" fmla="*/ 0 h 934465"/>
              <a:gd name="T8" fmla="*/ 0 w 2232660"/>
              <a:gd name="T9" fmla="*/ 0 h 934465"/>
              <a:gd name="T10" fmla="*/ 0 w 2232660"/>
              <a:gd name="T11" fmla="*/ 934465 h 934465"/>
              <a:gd name="T12" fmla="*/ 1777365 w 2232660"/>
              <a:gd name="T13" fmla="*/ 934465 h 934465"/>
              <a:gd name="T14" fmla="*/ 1777365 w 2232660"/>
              <a:gd name="T15" fmla="*/ 584072 h 934465"/>
              <a:gd name="T16" fmla="*/ 2115693 w 2232660"/>
              <a:gd name="T17" fmla="*/ 584072 h 934465"/>
              <a:gd name="T18" fmla="*/ 2232660 w 2232660"/>
              <a:gd name="T19" fmla="*/ 467232 h 934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2660" h="934465">
                <a:moveTo>
                  <a:pt x="2232660" y="467232"/>
                </a:moveTo>
                <a:lnTo>
                  <a:pt x="2115693" y="350392"/>
                </a:lnTo>
                <a:lnTo>
                  <a:pt x="1777365" y="350392"/>
                </a:lnTo>
                <a:lnTo>
                  <a:pt x="1777365" y="0"/>
                </a:lnTo>
                <a:lnTo>
                  <a:pt x="0" y="0"/>
                </a:lnTo>
                <a:lnTo>
                  <a:pt x="0" y="934465"/>
                </a:lnTo>
                <a:lnTo>
                  <a:pt x="1777365" y="934465"/>
                </a:lnTo>
                <a:lnTo>
                  <a:pt x="1777365" y="584072"/>
                </a:lnTo>
                <a:lnTo>
                  <a:pt x="2115693" y="584072"/>
                </a:lnTo>
                <a:lnTo>
                  <a:pt x="2232660" y="4672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bject 40"/>
          <p:cNvSpPr>
            <a:spLocks/>
          </p:cNvSpPr>
          <p:nvPr/>
        </p:nvSpPr>
        <p:spPr bwMode="auto">
          <a:xfrm>
            <a:off x="2838450" y="3598863"/>
            <a:ext cx="87313" cy="87312"/>
          </a:xfrm>
          <a:custGeom>
            <a:avLst/>
            <a:gdLst>
              <a:gd name="T0" fmla="*/ 116966 w 116966"/>
              <a:gd name="T1" fmla="*/ 0 h 116712"/>
              <a:gd name="T2" fmla="*/ 0 w 116966"/>
              <a:gd name="T3" fmla="*/ 0 h 116712"/>
              <a:gd name="T4" fmla="*/ 0 w 116966"/>
              <a:gd name="T5" fmla="*/ 116713 h 116712"/>
              <a:gd name="T6" fmla="*/ 116966 w 116966"/>
              <a:gd name="T7" fmla="*/ 0 h 116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966" h="116712">
                <a:moveTo>
                  <a:pt x="116966" y="0"/>
                </a:moveTo>
                <a:lnTo>
                  <a:pt x="0" y="0"/>
                </a:lnTo>
                <a:lnTo>
                  <a:pt x="0" y="116713"/>
                </a:lnTo>
                <a:lnTo>
                  <a:pt x="116966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bject 41"/>
          <p:cNvSpPr>
            <a:spLocks/>
          </p:cNvSpPr>
          <p:nvPr/>
        </p:nvSpPr>
        <p:spPr bwMode="auto">
          <a:xfrm>
            <a:off x="2838450" y="3335338"/>
            <a:ext cx="87313" cy="87312"/>
          </a:xfrm>
          <a:custGeom>
            <a:avLst/>
            <a:gdLst>
              <a:gd name="T0" fmla="*/ 0 w 116966"/>
              <a:gd name="T1" fmla="*/ 0 h 116712"/>
              <a:gd name="T2" fmla="*/ 0 w 116966"/>
              <a:gd name="T3" fmla="*/ 116712 h 116712"/>
              <a:gd name="T4" fmla="*/ 116966 w 116966"/>
              <a:gd name="T5" fmla="*/ 116712 h 116712"/>
              <a:gd name="T6" fmla="*/ 0 w 116966"/>
              <a:gd name="T7" fmla="*/ 0 h 116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966" h="116712">
                <a:moveTo>
                  <a:pt x="0" y="0"/>
                </a:moveTo>
                <a:lnTo>
                  <a:pt x="0" y="116712"/>
                </a:lnTo>
                <a:lnTo>
                  <a:pt x="116966" y="1167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object 42"/>
          <p:cNvSpPr>
            <a:spLocks noChangeArrowheads="1"/>
          </p:cNvSpPr>
          <p:nvPr/>
        </p:nvSpPr>
        <p:spPr bwMode="auto">
          <a:xfrm>
            <a:off x="1314450" y="3130550"/>
            <a:ext cx="1749425" cy="7762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298" name="object 43"/>
          <p:cNvSpPr>
            <a:spLocks noChangeArrowheads="1"/>
          </p:cNvSpPr>
          <p:nvPr/>
        </p:nvSpPr>
        <p:spPr bwMode="auto">
          <a:xfrm>
            <a:off x="3067050" y="3127375"/>
            <a:ext cx="1768475" cy="7953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299" name="object 44"/>
          <p:cNvSpPr>
            <a:spLocks noChangeArrowheads="1"/>
          </p:cNvSpPr>
          <p:nvPr/>
        </p:nvSpPr>
        <p:spPr bwMode="auto">
          <a:xfrm>
            <a:off x="3208338" y="3094038"/>
            <a:ext cx="1241425" cy="9429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300" name="object 45"/>
          <p:cNvSpPr>
            <a:spLocks/>
          </p:cNvSpPr>
          <p:nvPr/>
        </p:nvSpPr>
        <p:spPr bwMode="auto">
          <a:xfrm>
            <a:off x="3114675" y="2781300"/>
            <a:ext cx="1674813" cy="1458913"/>
          </a:xfrm>
          <a:custGeom>
            <a:avLst/>
            <a:gdLst>
              <a:gd name="T0" fmla="*/ 2232660 w 2232660"/>
              <a:gd name="T1" fmla="*/ 972565 h 1945131"/>
              <a:gd name="T2" fmla="*/ 2115692 w 2232660"/>
              <a:gd name="T3" fmla="*/ 729361 h 1945131"/>
              <a:gd name="T4" fmla="*/ 1908048 w 2232660"/>
              <a:gd name="T5" fmla="*/ 729361 h 1945131"/>
              <a:gd name="T6" fmla="*/ 1908048 w 2232660"/>
              <a:gd name="T7" fmla="*/ 0 h 1945131"/>
              <a:gd name="T8" fmla="*/ 0 w 2232660"/>
              <a:gd name="T9" fmla="*/ 0 h 1945131"/>
              <a:gd name="T10" fmla="*/ 0 w 2232660"/>
              <a:gd name="T11" fmla="*/ 1945132 h 1945131"/>
              <a:gd name="T12" fmla="*/ 1908048 w 2232660"/>
              <a:gd name="T13" fmla="*/ 1945132 h 1945131"/>
              <a:gd name="T14" fmla="*/ 1908048 w 2232660"/>
              <a:gd name="T15" fmla="*/ 1215644 h 1945131"/>
              <a:gd name="T16" fmla="*/ 2115692 w 2232660"/>
              <a:gd name="T17" fmla="*/ 1215644 h 1945131"/>
              <a:gd name="T18" fmla="*/ 2232660 w 2232660"/>
              <a:gd name="T19" fmla="*/ 972565 h 1945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2660" h="1945131">
                <a:moveTo>
                  <a:pt x="2232660" y="972565"/>
                </a:moveTo>
                <a:lnTo>
                  <a:pt x="2115692" y="729361"/>
                </a:lnTo>
                <a:lnTo>
                  <a:pt x="1908048" y="729361"/>
                </a:lnTo>
                <a:lnTo>
                  <a:pt x="1908048" y="0"/>
                </a:lnTo>
                <a:lnTo>
                  <a:pt x="0" y="0"/>
                </a:lnTo>
                <a:lnTo>
                  <a:pt x="0" y="1945132"/>
                </a:lnTo>
                <a:lnTo>
                  <a:pt x="1908048" y="1945132"/>
                </a:lnTo>
                <a:lnTo>
                  <a:pt x="1908048" y="1215644"/>
                </a:lnTo>
                <a:lnTo>
                  <a:pt x="2115692" y="1215644"/>
                </a:lnTo>
                <a:lnTo>
                  <a:pt x="2232660" y="972565"/>
                </a:lnTo>
                <a:close/>
              </a:path>
            </a:pathLst>
          </a:custGeom>
          <a:solidFill>
            <a:srgbClr val="006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object 46"/>
          <p:cNvSpPr>
            <a:spLocks/>
          </p:cNvSpPr>
          <p:nvPr/>
        </p:nvSpPr>
        <p:spPr bwMode="auto">
          <a:xfrm>
            <a:off x="4613275" y="3692525"/>
            <a:ext cx="88900" cy="182563"/>
          </a:xfrm>
          <a:custGeom>
            <a:avLst/>
            <a:gdLst>
              <a:gd name="T0" fmla="*/ 116966 w 116966"/>
              <a:gd name="T1" fmla="*/ 0 h 243204"/>
              <a:gd name="T2" fmla="*/ 0 w 116966"/>
              <a:gd name="T3" fmla="*/ 0 h 243204"/>
              <a:gd name="T4" fmla="*/ 0 w 116966"/>
              <a:gd name="T5" fmla="*/ 243204 h 243204"/>
              <a:gd name="T6" fmla="*/ 116966 w 116966"/>
              <a:gd name="T7" fmla="*/ 0 h 243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966" h="243204">
                <a:moveTo>
                  <a:pt x="116966" y="0"/>
                </a:moveTo>
                <a:lnTo>
                  <a:pt x="0" y="0"/>
                </a:lnTo>
                <a:lnTo>
                  <a:pt x="0" y="243204"/>
                </a:lnTo>
                <a:lnTo>
                  <a:pt x="116966" y="0"/>
                </a:lnTo>
                <a:close/>
              </a:path>
            </a:pathLst>
          </a:custGeom>
          <a:solidFill>
            <a:srgbClr val="006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object 47"/>
          <p:cNvSpPr>
            <a:spLocks/>
          </p:cNvSpPr>
          <p:nvPr/>
        </p:nvSpPr>
        <p:spPr bwMode="auto">
          <a:xfrm>
            <a:off x="4613275" y="3146425"/>
            <a:ext cx="88900" cy="182563"/>
          </a:xfrm>
          <a:custGeom>
            <a:avLst/>
            <a:gdLst>
              <a:gd name="T0" fmla="*/ 0 w 116966"/>
              <a:gd name="T1" fmla="*/ 0 h 243077"/>
              <a:gd name="T2" fmla="*/ 0 w 116966"/>
              <a:gd name="T3" fmla="*/ 243077 h 243077"/>
              <a:gd name="T4" fmla="*/ 116966 w 116966"/>
              <a:gd name="T5" fmla="*/ 243077 h 243077"/>
              <a:gd name="T6" fmla="*/ 0 w 116966"/>
              <a:gd name="T7" fmla="*/ 0 h 243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966" h="243077">
                <a:moveTo>
                  <a:pt x="0" y="0"/>
                </a:moveTo>
                <a:lnTo>
                  <a:pt x="0" y="243077"/>
                </a:lnTo>
                <a:lnTo>
                  <a:pt x="116966" y="243077"/>
                </a:lnTo>
                <a:lnTo>
                  <a:pt x="0" y="0"/>
                </a:lnTo>
                <a:close/>
              </a:path>
            </a:pathLst>
          </a:custGeom>
          <a:solidFill>
            <a:srgbClr val="006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object 48"/>
          <p:cNvSpPr>
            <a:spLocks/>
          </p:cNvSpPr>
          <p:nvPr/>
        </p:nvSpPr>
        <p:spPr bwMode="auto">
          <a:xfrm>
            <a:off x="3116263" y="2832100"/>
            <a:ext cx="1673225" cy="1365250"/>
          </a:xfrm>
          <a:custGeom>
            <a:avLst/>
            <a:gdLst>
              <a:gd name="T0" fmla="*/ 0 w 2232659"/>
              <a:gd name="T1" fmla="*/ 0 h 1820671"/>
              <a:gd name="T2" fmla="*/ 0 w 2232659"/>
              <a:gd name="T3" fmla="*/ 1820671 h 1820671"/>
              <a:gd name="T4" fmla="*/ 1908047 w 2232659"/>
              <a:gd name="T5" fmla="*/ 1820671 h 1820671"/>
              <a:gd name="T6" fmla="*/ 1908047 w 2232659"/>
              <a:gd name="T7" fmla="*/ 1137920 h 1820671"/>
              <a:gd name="T8" fmla="*/ 1998726 w 2232659"/>
              <a:gd name="T9" fmla="*/ 1137920 h 1820671"/>
              <a:gd name="T10" fmla="*/ 1998726 w 2232659"/>
              <a:gd name="T11" fmla="*/ 1365503 h 1820671"/>
              <a:gd name="T12" fmla="*/ 2232659 w 2232659"/>
              <a:gd name="T13" fmla="*/ 910336 h 1820671"/>
              <a:gd name="T14" fmla="*/ 1998726 w 2232659"/>
              <a:gd name="T15" fmla="*/ 455167 h 1820671"/>
              <a:gd name="T16" fmla="*/ 1998726 w 2232659"/>
              <a:gd name="T17" fmla="*/ 682751 h 1820671"/>
              <a:gd name="T18" fmla="*/ 1908047 w 2232659"/>
              <a:gd name="T19" fmla="*/ 682751 h 1820671"/>
              <a:gd name="T20" fmla="*/ 1908047 w 2232659"/>
              <a:gd name="T21" fmla="*/ 0 h 1820671"/>
              <a:gd name="T22" fmla="*/ 0 w 2232659"/>
              <a:gd name="T23" fmla="*/ 0 h 1820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32659" h="1820671">
                <a:moveTo>
                  <a:pt x="0" y="0"/>
                </a:moveTo>
                <a:lnTo>
                  <a:pt x="0" y="1820671"/>
                </a:lnTo>
                <a:lnTo>
                  <a:pt x="1908047" y="1820671"/>
                </a:lnTo>
                <a:lnTo>
                  <a:pt x="1908047" y="1137920"/>
                </a:lnTo>
                <a:lnTo>
                  <a:pt x="1998726" y="1137920"/>
                </a:lnTo>
                <a:lnTo>
                  <a:pt x="1998726" y="1365503"/>
                </a:lnTo>
                <a:lnTo>
                  <a:pt x="2232659" y="910336"/>
                </a:lnTo>
                <a:lnTo>
                  <a:pt x="1998726" y="455167"/>
                </a:lnTo>
                <a:lnTo>
                  <a:pt x="1998726" y="682751"/>
                </a:lnTo>
                <a:lnTo>
                  <a:pt x="1908047" y="682751"/>
                </a:lnTo>
                <a:lnTo>
                  <a:pt x="1908047" y="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object 49"/>
          <p:cNvSpPr>
            <a:spLocks/>
          </p:cNvSpPr>
          <p:nvPr/>
        </p:nvSpPr>
        <p:spPr bwMode="auto">
          <a:xfrm>
            <a:off x="3116263" y="2832100"/>
            <a:ext cx="1673225" cy="1365250"/>
          </a:xfrm>
          <a:custGeom>
            <a:avLst/>
            <a:gdLst>
              <a:gd name="T0" fmla="*/ 0 w 2232659"/>
              <a:gd name="T1" fmla="*/ 0 h 1820671"/>
              <a:gd name="T2" fmla="*/ 1908047 w 2232659"/>
              <a:gd name="T3" fmla="*/ 0 h 1820671"/>
              <a:gd name="T4" fmla="*/ 1908047 w 2232659"/>
              <a:gd name="T5" fmla="*/ 682751 h 1820671"/>
              <a:gd name="T6" fmla="*/ 1998726 w 2232659"/>
              <a:gd name="T7" fmla="*/ 682751 h 1820671"/>
              <a:gd name="T8" fmla="*/ 1998726 w 2232659"/>
              <a:gd name="T9" fmla="*/ 455167 h 1820671"/>
              <a:gd name="T10" fmla="*/ 2232659 w 2232659"/>
              <a:gd name="T11" fmla="*/ 910336 h 1820671"/>
              <a:gd name="T12" fmla="*/ 1998726 w 2232659"/>
              <a:gd name="T13" fmla="*/ 1365503 h 1820671"/>
              <a:gd name="T14" fmla="*/ 1998726 w 2232659"/>
              <a:gd name="T15" fmla="*/ 1137920 h 1820671"/>
              <a:gd name="T16" fmla="*/ 1908047 w 2232659"/>
              <a:gd name="T17" fmla="*/ 1137920 h 1820671"/>
              <a:gd name="T18" fmla="*/ 1908047 w 2232659"/>
              <a:gd name="T19" fmla="*/ 1820671 h 1820671"/>
              <a:gd name="T20" fmla="*/ 0 w 2232659"/>
              <a:gd name="T21" fmla="*/ 1820671 h 1820671"/>
              <a:gd name="T22" fmla="*/ 0 w 2232659"/>
              <a:gd name="T23" fmla="*/ 0 h 1820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32659" h="1820671">
                <a:moveTo>
                  <a:pt x="0" y="0"/>
                </a:moveTo>
                <a:lnTo>
                  <a:pt x="1908047" y="0"/>
                </a:lnTo>
                <a:lnTo>
                  <a:pt x="1908047" y="682751"/>
                </a:lnTo>
                <a:lnTo>
                  <a:pt x="1998726" y="682751"/>
                </a:lnTo>
                <a:lnTo>
                  <a:pt x="1998726" y="455167"/>
                </a:lnTo>
                <a:lnTo>
                  <a:pt x="2232659" y="910336"/>
                </a:lnTo>
                <a:lnTo>
                  <a:pt x="1998726" y="1365503"/>
                </a:lnTo>
                <a:lnTo>
                  <a:pt x="1998726" y="1137920"/>
                </a:lnTo>
                <a:lnTo>
                  <a:pt x="1908047" y="1137920"/>
                </a:lnTo>
                <a:lnTo>
                  <a:pt x="1908047" y="1820671"/>
                </a:lnTo>
                <a:lnTo>
                  <a:pt x="0" y="1820671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object 50"/>
          <p:cNvSpPr>
            <a:spLocks/>
          </p:cNvSpPr>
          <p:nvPr/>
        </p:nvSpPr>
        <p:spPr bwMode="auto">
          <a:xfrm>
            <a:off x="4789488" y="2403475"/>
            <a:ext cx="106362" cy="2428875"/>
          </a:xfrm>
          <a:custGeom>
            <a:avLst/>
            <a:gdLst>
              <a:gd name="T0" fmla="*/ 101853 w 141732"/>
              <a:gd name="T1" fmla="*/ 3173476 h 3238119"/>
              <a:gd name="T2" fmla="*/ 141732 w 141732"/>
              <a:gd name="T3" fmla="*/ 3238119 h 3238119"/>
              <a:gd name="T4" fmla="*/ 131953 w 141732"/>
              <a:gd name="T5" fmla="*/ 3147949 h 3238119"/>
              <a:gd name="T6" fmla="*/ 122682 w 141732"/>
              <a:gd name="T7" fmla="*/ 3050159 h 3238119"/>
              <a:gd name="T8" fmla="*/ 114173 w 141732"/>
              <a:gd name="T9" fmla="*/ 2945130 h 3238119"/>
              <a:gd name="T10" fmla="*/ 106299 w 141732"/>
              <a:gd name="T11" fmla="*/ 2833370 h 3238119"/>
              <a:gd name="T12" fmla="*/ 100202 w 141732"/>
              <a:gd name="T13" fmla="*/ 2736215 h 3238119"/>
              <a:gd name="T14" fmla="*/ 94868 w 141732"/>
              <a:gd name="T15" fmla="*/ 2636393 h 3238119"/>
              <a:gd name="T16" fmla="*/ 89915 w 141732"/>
              <a:gd name="T17" fmla="*/ 2534285 h 3238119"/>
              <a:gd name="T18" fmla="*/ 85598 w 141732"/>
              <a:gd name="T19" fmla="*/ 2430018 h 3238119"/>
              <a:gd name="T20" fmla="*/ 81787 w 141732"/>
              <a:gd name="T21" fmla="*/ 2324100 h 3238119"/>
              <a:gd name="T22" fmla="*/ 78612 w 141732"/>
              <a:gd name="T23" fmla="*/ 2214880 h 3238119"/>
              <a:gd name="T24" fmla="*/ 75946 w 141732"/>
              <a:gd name="T25" fmla="*/ 2107692 h 3238119"/>
              <a:gd name="T26" fmla="*/ 73913 w 141732"/>
              <a:gd name="T27" fmla="*/ 1997964 h 3238119"/>
              <a:gd name="T28" fmla="*/ 72262 w 141732"/>
              <a:gd name="T29" fmla="*/ 1887347 h 3238119"/>
              <a:gd name="T30" fmla="*/ 71247 w 141732"/>
              <a:gd name="T31" fmla="*/ 1774952 h 3238119"/>
              <a:gd name="T32" fmla="*/ 70865 w 141732"/>
              <a:gd name="T33" fmla="*/ 1540637 h 3238119"/>
              <a:gd name="T34" fmla="*/ 71500 w 141732"/>
              <a:gd name="T35" fmla="*/ 1443101 h 3238119"/>
              <a:gd name="T36" fmla="*/ 72516 w 141732"/>
              <a:gd name="T37" fmla="*/ 1332865 h 3238119"/>
              <a:gd name="T38" fmla="*/ 74167 w 141732"/>
              <a:gd name="T39" fmla="*/ 1223518 h 3238119"/>
              <a:gd name="T40" fmla="*/ 76326 w 141732"/>
              <a:gd name="T41" fmla="*/ 1115187 h 3238119"/>
              <a:gd name="T42" fmla="*/ 78993 w 141732"/>
              <a:gd name="T43" fmla="*/ 1008253 h 3238119"/>
              <a:gd name="T44" fmla="*/ 82168 w 141732"/>
              <a:gd name="T45" fmla="*/ 903097 h 3238119"/>
              <a:gd name="T46" fmla="*/ 85978 w 141732"/>
              <a:gd name="T47" fmla="*/ 799719 h 3238119"/>
              <a:gd name="T48" fmla="*/ 90170 w 141732"/>
              <a:gd name="T49" fmla="*/ 698627 h 3238119"/>
              <a:gd name="T50" fmla="*/ 94868 w 141732"/>
              <a:gd name="T51" fmla="*/ 599948 h 3238119"/>
              <a:gd name="T52" fmla="*/ 100075 w 141732"/>
              <a:gd name="T53" fmla="*/ 503936 h 3238119"/>
              <a:gd name="T54" fmla="*/ 105790 w 141732"/>
              <a:gd name="T55" fmla="*/ 410972 h 3238119"/>
              <a:gd name="T56" fmla="*/ 112013 w 141732"/>
              <a:gd name="T57" fmla="*/ 321183 h 3238119"/>
              <a:gd name="T58" fmla="*/ 118744 w 141732"/>
              <a:gd name="T59" fmla="*/ 234950 h 3238119"/>
              <a:gd name="T60" fmla="*/ 125984 w 141732"/>
              <a:gd name="T61" fmla="*/ 152527 h 3238119"/>
              <a:gd name="T62" fmla="*/ 133604 w 141732"/>
              <a:gd name="T63" fmla="*/ 74041 h 3238119"/>
              <a:gd name="T64" fmla="*/ 141732 w 141732"/>
              <a:gd name="T65" fmla="*/ 0 h 3238119"/>
              <a:gd name="T66" fmla="*/ 95630 w 141732"/>
              <a:gd name="T67" fmla="*/ 87375 h 3238119"/>
              <a:gd name="T68" fmla="*/ 72009 w 141732"/>
              <a:gd name="T69" fmla="*/ 208787 h 3238119"/>
              <a:gd name="T70" fmla="*/ 55879 w 141732"/>
              <a:gd name="T71" fmla="*/ 329946 h 3238119"/>
              <a:gd name="T72" fmla="*/ 45974 w 141732"/>
              <a:gd name="T73" fmla="*/ 423672 h 3238119"/>
              <a:gd name="T74" fmla="*/ 36957 w 141732"/>
              <a:gd name="T75" fmla="*/ 527050 h 3238119"/>
              <a:gd name="T76" fmla="*/ 28701 w 141732"/>
              <a:gd name="T77" fmla="*/ 639445 h 3238119"/>
              <a:gd name="T78" fmla="*/ 21336 w 141732"/>
              <a:gd name="T79" fmla="*/ 759968 h 3238119"/>
              <a:gd name="T80" fmla="*/ 14986 w 141732"/>
              <a:gd name="T81" fmla="*/ 888111 h 3238119"/>
              <a:gd name="T82" fmla="*/ 9651 w 141732"/>
              <a:gd name="T83" fmla="*/ 1023239 h 3238119"/>
              <a:gd name="T84" fmla="*/ 5461 w 141732"/>
              <a:gd name="T85" fmla="*/ 1164590 h 3238119"/>
              <a:gd name="T86" fmla="*/ 2286 w 141732"/>
              <a:gd name="T87" fmla="*/ 1311402 h 3238119"/>
              <a:gd name="T88" fmla="*/ 380 w 141732"/>
              <a:gd name="T89" fmla="*/ 1463167 h 3238119"/>
              <a:gd name="T90" fmla="*/ 0 w 141732"/>
              <a:gd name="T91" fmla="*/ 1697482 h 3238119"/>
              <a:gd name="T92" fmla="*/ 1270 w 141732"/>
              <a:gd name="T93" fmla="*/ 1851406 h 3238119"/>
              <a:gd name="T94" fmla="*/ 3683 w 141732"/>
              <a:gd name="T95" fmla="*/ 2000758 h 3238119"/>
              <a:gd name="T96" fmla="*/ 7492 w 141732"/>
              <a:gd name="T97" fmla="*/ 2145030 h 3238119"/>
              <a:gd name="T98" fmla="*/ 12191 w 141732"/>
              <a:gd name="T99" fmla="*/ 2283206 h 3238119"/>
              <a:gd name="T100" fmla="*/ 18034 w 141732"/>
              <a:gd name="T101" fmla="*/ 2414905 h 3238119"/>
              <a:gd name="T102" fmla="*/ 24891 w 141732"/>
              <a:gd name="T103" fmla="*/ 2539492 h 3238119"/>
              <a:gd name="T104" fmla="*/ 32765 w 141732"/>
              <a:gd name="T105" fmla="*/ 2655951 h 3238119"/>
              <a:gd name="T106" fmla="*/ 41401 w 141732"/>
              <a:gd name="T107" fmla="*/ 2763901 h 3238119"/>
              <a:gd name="T108" fmla="*/ 50800 w 141732"/>
              <a:gd name="T109" fmla="*/ 2862580 h 3238119"/>
              <a:gd name="T110" fmla="*/ 61087 w 141732"/>
              <a:gd name="T111" fmla="*/ 2951226 h 3238119"/>
              <a:gd name="T112" fmla="*/ 77724 w 141732"/>
              <a:gd name="T113" fmla="*/ 3064129 h 3238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1732" h="3238119">
                <a:moveTo>
                  <a:pt x="89535" y="3124962"/>
                </a:moveTo>
                <a:lnTo>
                  <a:pt x="101853" y="3173476"/>
                </a:lnTo>
                <a:lnTo>
                  <a:pt x="121412" y="3221609"/>
                </a:lnTo>
                <a:lnTo>
                  <a:pt x="141732" y="3238119"/>
                </a:lnTo>
                <a:lnTo>
                  <a:pt x="136652" y="3192907"/>
                </a:lnTo>
                <a:lnTo>
                  <a:pt x="131953" y="3147949"/>
                </a:lnTo>
                <a:lnTo>
                  <a:pt x="127254" y="3099943"/>
                </a:lnTo>
                <a:lnTo>
                  <a:pt x="122682" y="3050159"/>
                </a:lnTo>
                <a:lnTo>
                  <a:pt x="118363" y="2998470"/>
                </a:lnTo>
                <a:lnTo>
                  <a:pt x="114173" y="2945130"/>
                </a:lnTo>
                <a:lnTo>
                  <a:pt x="110109" y="2890139"/>
                </a:lnTo>
                <a:lnTo>
                  <a:pt x="106299" y="2833370"/>
                </a:lnTo>
                <a:lnTo>
                  <a:pt x="103250" y="2785110"/>
                </a:lnTo>
                <a:lnTo>
                  <a:pt x="100202" y="2736215"/>
                </a:lnTo>
                <a:lnTo>
                  <a:pt x="97409" y="2686558"/>
                </a:lnTo>
                <a:lnTo>
                  <a:pt x="94868" y="2636393"/>
                </a:lnTo>
                <a:lnTo>
                  <a:pt x="92328" y="2585593"/>
                </a:lnTo>
                <a:lnTo>
                  <a:pt x="89915" y="2534285"/>
                </a:lnTo>
                <a:lnTo>
                  <a:pt x="87757" y="2482342"/>
                </a:lnTo>
                <a:lnTo>
                  <a:pt x="85598" y="2430018"/>
                </a:lnTo>
                <a:lnTo>
                  <a:pt x="83692" y="2377313"/>
                </a:lnTo>
                <a:lnTo>
                  <a:pt x="81787" y="2324100"/>
                </a:lnTo>
                <a:lnTo>
                  <a:pt x="80137" y="2270506"/>
                </a:lnTo>
                <a:lnTo>
                  <a:pt x="78612" y="2214880"/>
                </a:lnTo>
                <a:lnTo>
                  <a:pt x="77215" y="2162302"/>
                </a:lnTo>
                <a:lnTo>
                  <a:pt x="75946" y="2107692"/>
                </a:lnTo>
                <a:lnTo>
                  <a:pt x="74802" y="2052955"/>
                </a:lnTo>
                <a:lnTo>
                  <a:pt x="73913" y="1997964"/>
                </a:lnTo>
                <a:lnTo>
                  <a:pt x="73025" y="1942719"/>
                </a:lnTo>
                <a:lnTo>
                  <a:pt x="72262" y="1887347"/>
                </a:lnTo>
                <a:lnTo>
                  <a:pt x="71754" y="1831848"/>
                </a:lnTo>
                <a:lnTo>
                  <a:pt x="71247" y="1774952"/>
                </a:lnTo>
                <a:lnTo>
                  <a:pt x="70992" y="1720723"/>
                </a:lnTo>
                <a:lnTo>
                  <a:pt x="70865" y="1540637"/>
                </a:lnTo>
                <a:lnTo>
                  <a:pt x="71120" y="1498473"/>
                </a:lnTo>
                <a:lnTo>
                  <a:pt x="71500" y="1443101"/>
                </a:lnTo>
                <a:lnTo>
                  <a:pt x="72009" y="1386713"/>
                </a:lnTo>
                <a:lnTo>
                  <a:pt x="72516" y="1332865"/>
                </a:lnTo>
                <a:lnTo>
                  <a:pt x="73278" y="1278001"/>
                </a:lnTo>
                <a:lnTo>
                  <a:pt x="74167" y="1223518"/>
                </a:lnTo>
                <a:lnTo>
                  <a:pt x="75311" y="1164590"/>
                </a:lnTo>
                <a:lnTo>
                  <a:pt x="76326" y="1115187"/>
                </a:lnTo>
                <a:lnTo>
                  <a:pt x="77597" y="1061593"/>
                </a:lnTo>
                <a:lnTo>
                  <a:pt x="78993" y="1008253"/>
                </a:lnTo>
                <a:lnTo>
                  <a:pt x="80645" y="954913"/>
                </a:lnTo>
                <a:lnTo>
                  <a:pt x="82168" y="903097"/>
                </a:lnTo>
                <a:lnTo>
                  <a:pt x="84074" y="851154"/>
                </a:lnTo>
                <a:lnTo>
                  <a:pt x="85978" y="799719"/>
                </a:lnTo>
                <a:lnTo>
                  <a:pt x="88011" y="748919"/>
                </a:lnTo>
                <a:lnTo>
                  <a:pt x="90170" y="698627"/>
                </a:lnTo>
                <a:lnTo>
                  <a:pt x="92455" y="648970"/>
                </a:lnTo>
                <a:lnTo>
                  <a:pt x="94868" y="599948"/>
                </a:lnTo>
                <a:lnTo>
                  <a:pt x="97409" y="551561"/>
                </a:lnTo>
                <a:lnTo>
                  <a:pt x="100075" y="503936"/>
                </a:lnTo>
                <a:lnTo>
                  <a:pt x="102870" y="457073"/>
                </a:lnTo>
                <a:lnTo>
                  <a:pt x="105790" y="410972"/>
                </a:lnTo>
                <a:lnTo>
                  <a:pt x="108838" y="365633"/>
                </a:lnTo>
                <a:lnTo>
                  <a:pt x="112013" y="321183"/>
                </a:lnTo>
                <a:lnTo>
                  <a:pt x="115315" y="277622"/>
                </a:lnTo>
                <a:lnTo>
                  <a:pt x="118744" y="234950"/>
                </a:lnTo>
                <a:lnTo>
                  <a:pt x="122301" y="193294"/>
                </a:lnTo>
                <a:lnTo>
                  <a:pt x="125984" y="152527"/>
                </a:lnTo>
                <a:lnTo>
                  <a:pt x="129666" y="112775"/>
                </a:lnTo>
                <a:lnTo>
                  <a:pt x="133604" y="74041"/>
                </a:lnTo>
                <a:lnTo>
                  <a:pt x="137667" y="36449"/>
                </a:lnTo>
                <a:lnTo>
                  <a:pt x="141732" y="0"/>
                </a:lnTo>
                <a:lnTo>
                  <a:pt x="114808" y="29210"/>
                </a:lnTo>
                <a:lnTo>
                  <a:pt x="95630" y="87375"/>
                </a:lnTo>
                <a:lnTo>
                  <a:pt x="83565" y="142112"/>
                </a:lnTo>
                <a:lnTo>
                  <a:pt x="72009" y="208787"/>
                </a:lnTo>
                <a:lnTo>
                  <a:pt x="61087" y="286893"/>
                </a:lnTo>
                <a:lnTo>
                  <a:pt x="55879" y="329946"/>
                </a:lnTo>
                <a:lnTo>
                  <a:pt x="50800" y="375539"/>
                </a:lnTo>
                <a:lnTo>
                  <a:pt x="45974" y="423672"/>
                </a:lnTo>
                <a:lnTo>
                  <a:pt x="41401" y="474218"/>
                </a:lnTo>
                <a:lnTo>
                  <a:pt x="36957" y="527050"/>
                </a:lnTo>
                <a:lnTo>
                  <a:pt x="32765" y="582168"/>
                </a:lnTo>
                <a:lnTo>
                  <a:pt x="28701" y="639445"/>
                </a:lnTo>
                <a:lnTo>
                  <a:pt x="24891" y="698627"/>
                </a:lnTo>
                <a:lnTo>
                  <a:pt x="21336" y="759968"/>
                </a:lnTo>
                <a:lnTo>
                  <a:pt x="18034" y="823214"/>
                </a:lnTo>
                <a:lnTo>
                  <a:pt x="14986" y="888111"/>
                </a:lnTo>
                <a:lnTo>
                  <a:pt x="12191" y="955421"/>
                </a:lnTo>
                <a:lnTo>
                  <a:pt x="9651" y="1023239"/>
                </a:lnTo>
                <a:lnTo>
                  <a:pt x="7492" y="1093089"/>
                </a:lnTo>
                <a:lnTo>
                  <a:pt x="5461" y="1164590"/>
                </a:lnTo>
                <a:lnTo>
                  <a:pt x="3683" y="1237361"/>
                </a:lnTo>
                <a:lnTo>
                  <a:pt x="2286" y="1311402"/>
                </a:lnTo>
                <a:lnTo>
                  <a:pt x="1270" y="1387856"/>
                </a:lnTo>
                <a:lnTo>
                  <a:pt x="380" y="1463167"/>
                </a:lnTo>
                <a:lnTo>
                  <a:pt x="0" y="1540637"/>
                </a:lnTo>
                <a:lnTo>
                  <a:pt x="0" y="1697482"/>
                </a:lnTo>
                <a:lnTo>
                  <a:pt x="380" y="1776349"/>
                </a:lnTo>
                <a:lnTo>
                  <a:pt x="1270" y="1851406"/>
                </a:lnTo>
                <a:lnTo>
                  <a:pt x="2286" y="1926717"/>
                </a:lnTo>
                <a:lnTo>
                  <a:pt x="3683" y="2000758"/>
                </a:lnTo>
                <a:lnTo>
                  <a:pt x="5461" y="2073529"/>
                </a:lnTo>
                <a:lnTo>
                  <a:pt x="7492" y="2145030"/>
                </a:lnTo>
                <a:lnTo>
                  <a:pt x="9778" y="2216531"/>
                </a:lnTo>
                <a:lnTo>
                  <a:pt x="12191" y="2283206"/>
                </a:lnTo>
                <a:lnTo>
                  <a:pt x="14986" y="2350008"/>
                </a:lnTo>
                <a:lnTo>
                  <a:pt x="18034" y="2414905"/>
                </a:lnTo>
                <a:lnTo>
                  <a:pt x="21336" y="2478151"/>
                </a:lnTo>
                <a:lnTo>
                  <a:pt x="24891" y="2539492"/>
                </a:lnTo>
                <a:lnTo>
                  <a:pt x="28701" y="2598674"/>
                </a:lnTo>
                <a:lnTo>
                  <a:pt x="32765" y="2655951"/>
                </a:lnTo>
                <a:lnTo>
                  <a:pt x="36957" y="2711069"/>
                </a:lnTo>
                <a:lnTo>
                  <a:pt x="41401" y="2763901"/>
                </a:lnTo>
                <a:lnTo>
                  <a:pt x="45974" y="2814447"/>
                </a:lnTo>
                <a:lnTo>
                  <a:pt x="50800" y="2862580"/>
                </a:lnTo>
                <a:lnTo>
                  <a:pt x="55879" y="2908173"/>
                </a:lnTo>
                <a:lnTo>
                  <a:pt x="61087" y="2951226"/>
                </a:lnTo>
                <a:lnTo>
                  <a:pt x="66421" y="2991612"/>
                </a:lnTo>
                <a:lnTo>
                  <a:pt x="77724" y="3064129"/>
                </a:lnTo>
                <a:lnTo>
                  <a:pt x="89535" y="3124962"/>
                </a:lnTo>
                <a:close/>
              </a:path>
            </a:pathLst>
          </a:cu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object 51"/>
          <p:cNvSpPr>
            <a:spLocks/>
          </p:cNvSpPr>
          <p:nvPr/>
        </p:nvSpPr>
        <p:spPr bwMode="auto">
          <a:xfrm>
            <a:off x="4789488" y="2403475"/>
            <a:ext cx="106362" cy="2428875"/>
          </a:xfrm>
          <a:custGeom>
            <a:avLst/>
            <a:gdLst>
              <a:gd name="T0" fmla="*/ 115062 w 141986"/>
              <a:gd name="T1" fmla="*/ 3208909 h 3238119"/>
              <a:gd name="T2" fmla="*/ 83692 w 141986"/>
              <a:gd name="T3" fmla="*/ 3096006 h 3238119"/>
              <a:gd name="T4" fmla="*/ 61213 w 141986"/>
              <a:gd name="T5" fmla="*/ 2951226 h 3238119"/>
              <a:gd name="T6" fmla="*/ 51053 w 141986"/>
              <a:gd name="T7" fmla="*/ 2862580 h 3238119"/>
              <a:gd name="T8" fmla="*/ 41528 w 141986"/>
              <a:gd name="T9" fmla="*/ 2763901 h 3238119"/>
              <a:gd name="T10" fmla="*/ 32892 w 141986"/>
              <a:gd name="T11" fmla="*/ 2655951 h 3238119"/>
              <a:gd name="T12" fmla="*/ 25145 w 141986"/>
              <a:gd name="T13" fmla="*/ 2539492 h 3238119"/>
              <a:gd name="T14" fmla="*/ 18287 w 141986"/>
              <a:gd name="T15" fmla="*/ 2414905 h 3238119"/>
              <a:gd name="T16" fmla="*/ 12445 w 141986"/>
              <a:gd name="T17" fmla="*/ 2283206 h 3238119"/>
              <a:gd name="T18" fmla="*/ 7619 w 141986"/>
              <a:gd name="T19" fmla="*/ 2145030 h 3238119"/>
              <a:gd name="T20" fmla="*/ 3937 w 141986"/>
              <a:gd name="T21" fmla="*/ 2000758 h 3238119"/>
              <a:gd name="T22" fmla="*/ 1397 w 141986"/>
              <a:gd name="T23" fmla="*/ 1851406 h 3238119"/>
              <a:gd name="T24" fmla="*/ 126 w 141986"/>
              <a:gd name="T25" fmla="*/ 1697482 h 3238119"/>
              <a:gd name="T26" fmla="*/ 126 w 141986"/>
              <a:gd name="T27" fmla="*/ 1540637 h 3238119"/>
              <a:gd name="T28" fmla="*/ 1397 w 141986"/>
              <a:gd name="T29" fmla="*/ 1386713 h 3238119"/>
              <a:gd name="T30" fmla="*/ 3937 w 141986"/>
              <a:gd name="T31" fmla="*/ 1237361 h 3238119"/>
              <a:gd name="T32" fmla="*/ 7619 w 141986"/>
              <a:gd name="T33" fmla="*/ 1093089 h 3238119"/>
              <a:gd name="T34" fmla="*/ 12445 w 141986"/>
              <a:gd name="T35" fmla="*/ 954913 h 3238119"/>
              <a:gd name="T36" fmla="*/ 18287 w 141986"/>
              <a:gd name="T37" fmla="*/ 823214 h 3238119"/>
              <a:gd name="T38" fmla="*/ 25145 w 141986"/>
              <a:gd name="T39" fmla="*/ 698627 h 3238119"/>
              <a:gd name="T40" fmla="*/ 32892 w 141986"/>
              <a:gd name="T41" fmla="*/ 582168 h 3238119"/>
              <a:gd name="T42" fmla="*/ 41528 w 141986"/>
              <a:gd name="T43" fmla="*/ 474218 h 3238119"/>
              <a:gd name="T44" fmla="*/ 51053 w 141986"/>
              <a:gd name="T45" fmla="*/ 375539 h 3238119"/>
              <a:gd name="T46" fmla="*/ 61213 w 141986"/>
              <a:gd name="T47" fmla="*/ 286893 h 3238119"/>
              <a:gd name="T48" fmla="*/ 77850 w 141986"/>
              <a:gd name="T49" fmla="*/ 173990 h 3238119"/>
              <a:gd name="T50" fmla="*/ 102107 w 141986"/>
              <a:gd name="T51" fmla="*/ 64643 h 3238119"/>
              <a:gd name="T52" fmla="*/ 141986 w 141986"/>
              <a:gd name="T53" fmla="*/ 0 h 3238119"/>
              <a:gd name="T54" fmla="*/ 133858 w 141986"/>
              <a:gd name="T55" fmla="*/ 74041 h 3238119"/>
              <a:gd name="T56" fmla="*/ 126111 w 141986"/>
              <a:gd name="T57" fmla="*/ 152527 h 3238119"/>
              <a:gd name="T58" fmla="*/ 118998 w 141986"/>
              <a:gd name="T59" fmla="*/ 234950 h 3238119"/>
              <a:gd name="T60" fmla="*/ 112267 w 141986"/>
              <a:gd name="T61" fmla="*/ 321183 h 3238119"/>
              <a:gd name="T62" fmla="*/ 106044 w 141986"/>
              <a:gd name="T63" fmla="*/ 410972 h 3238119"/>
              <a:gd name="T64" fmla="*/ 100329 w 141986"/>
              <a:gd name="T65" fmla="*/ 503936 h 3238119"/>
              <a:gd name="T66" fmla="*/ 95123 w 141986"/>
              <a:gd name="T67" fmla="*/ 599948 h 3238119"/>
              <a:gd name="T68" fmla="*/ 90424 w 141986"/>
              <a:gd name="T69" fmla="*/ 698627 h 3238119"/>
              <a:gd name="T70" fmla="*/ 86105 w 141986"/>
              <a:gd name="T71" fmla="*/ 799719 h 3238119"/>
              <a:gd name="T72" fmla="*/ 82423 w 141986"/>
              <a:gd name="T73" fmla="*/ 903097 h 3238119"/>
              <a:gd name="T74" fmla="*/ 79248 w 141986"/>
              <a:gd name="T75" fmla="*/ 1008253 h 3238119"/>
              <a:gd name="T76" fmla="*/ 76580 w 141986"/>
              <a:gd name="T77" fmla="*/ 1115187 h 3238119"/>
              <a:gd name="T78" fmla="*/ 74422 w 141986"/>
              <a:gd name="T79" fmla="*/ 1223518 h 3238119"/>
              <a:gd name="T80" fmla="*/ 72770 w 141986"/>
              <a:gd name="T81" fmla="*/ 1332865 h 3238119"/>
              <a:gd name="T82" fmla="*/ 71627 w 141986"/>
              <a:gd name="T83" fmla="*/ 1443101 h 3238119"/>
              <a:gd name="T84" fmla="*/ 71119 w 141986"/>
              <a:gd name="T85" fmla="*/ 1553972 h 3238119"/>
              <a:gd name="T86" fmla="*/ 70992 w 141986"/>
              <a:gd name="T87" fmla="*/ 1665097 h 3238119"/>
              <a:gd name="T88" fmla="*/ 71500 w 141986"/>
              <a:gd name="T89" fmla="*/ 1776349 h 3238119"/>
              <a:gd name="T90" fmla="*/ 72516 w 141986"/>
              <a:gd name="T91" fmla="*/ 1887347 h 3238119"/>
              <a:gd name="T92" fmla="*/ 74040 w 141986"/>
              <a:gd name="T93" fmla="*/ 1997964 h 3238119"/>
              <a:gd name="T94" fmla="*/ 76200 w 141986"/>
              <a:gd name="T95" fmla="*/ 2107692 h 3238119"/>
              <a:gd name="T96" fmla="*/ 78866 w 141986"/>
              <a:gd name="T97" fmla="*/ 2216531 h 3238119"/>
              <a:gd name="T98" fmla="*/ 82041 w 141986"/>
              <a:gd name="T99" fmla="*/ 2324100 h 3238119"/>
              <a:gd name="T100" fmla="*/ 85851 w 141986"/>
              <a:gd name="T101" fmla="*/ 2430018 h 3238119"/>
              <a:gd name="T102" fmla="*/ 90169 w 141986"/>
              <a:gd name="T103" fmla="*/ 2534285 h 3238119"/>
              <a:gd name="T104" fmla="*/ 94995 w 141986"/>
              <a:gd name="T105" fmla="*/ 2636393 h 3238119"/>
              <a:gd name="T106" fmla="*/ 100456 w 141986"/>
              <a:gd name="T107" fmla="*/ 2736215 h 3238119"/>
              <a:gd name="T108" fmla="*/ 106552 w 141986"/>
              <a:gd name="T109" fmla="*/ 2833370 h 3238119"/>
              <a:gd name="T110" fmla="*/ 114426 w 141986"/>
              <a:gd name="T111" fmla="*/ 2945130 h 3238119"/>
              <a:gd name="T112" fmla="*/ 122936 w 141986"/>
              <a:gd name="T113" fmla="*/ 3050159 h 3238119"/>
              <a:gd name="T114" fmla="*/ 132207 w 141986"/>
              <a:gd name="T115" fmla="*/ 3147949 h 3238119"/>
              <a:gd name="T116" fmla="*/ 141986 w 141986"/>
              <a:gd name="T117" fmla="*/ 3238119 h 3238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1986" h="3238119">
                <a:moveTo>
                  <a:pt x="141986" y="3238119"/>
                </a:moveTo>
                <a:lnTo>
                  <a:pt x="115062" y="3208909"/>
                </a:lnTo>
                <a:lnTo>
                  <a:pt x="95885" y="3150743"/>
                </a:lnTo>
                <a:lnTo>
                  <a:pt x="83692" y="3096006"/>
                </a:lnTo>
                <a:lnTo>
                  <a:pt x="72136" y="3029331"/>
                </a:lnTo>
                <a:lnTo>
                  <a:pt x="61213" y="2951226"/>
                </a:lnTo>
                <a:lnTo>
                  <a:pt x="56134" y="2908173"/>
                </a:lnTo>
                <a:lnTo>
                  <a:pt x="51053" y="2862580"/>
                </a:lnTo>
                <a:lnTo>
                  <a:pt x="46227" y="2814447"/>
                </a:lnTo>
                <a:lnTo>
                  <a:pt x="41528" y="2763901"/>
                </a:lnTo>
                <a:lnTo>
                  <a:pt x="37211" y="2711069"/>
                </a:lnTo>
                <a:lnTo>
                  <a:pt x="32892" y="2655951"/>
                </a:lnTo>
                <a:lnTo>
                  <a:pt x="28955" y="2598674"/>
                </a:lnTo>
                <a:lnTo>
                  <a:pt x="25145" y="2539492"/>
                </a:lnTo>
                <a:lnTo>
                  <a:pt x="21589" y="2478151"/>
                </a:lnTo>
                <a:lnTo>
                  <a:pt x="18287" y="2414905"/>
                </a:lnTo>
                <a:lnTo>
                  <a:pt x="15239" y="2350008"/>
                </a:lnTo>
                <a:lnTo>
                  <a:pt x="12445" y="2283206"/>
                </a:lnTo>
                <a:lnTo>
                  <a:pt x="9905" y="2214880"/>
                </a:lnTo>
                <a:lnTo>
                  <a:pt x="7619" y="2145030"/>
                </a:lnTo>
                <a:lnTo>
                  <a:pt x="5714" y="2073529"/>
                </a:lnTo>
                <a:lnTo>
                  <a:pt x="3937" y="2000758"/>
                </a:lnTo>
                <a:lnTo>
                  <a:pt x="2539" y="1926717"/>
                </a:lnTo>
                <a:lnTo>
                  <a:pt x="1397" y="1851406"/>
                </a:lnTo>
                <a:lnTo>
                  <a:pt x="635" y="1774952"/>
                </a:lnTo>
                <a:lnTo>
                  <a:pt x="126" y="1697482"/>
                </a:lnTo>
                <a:lnTo>
                  <a:pt x="0" y="1619123"/>
                </a:lnTo>
                <a:lnTo>
                  <a:pt x="126" y="1540637"/>
                </a:lnTo>
                <a:lnTo>
                  <a:pt x="635" y="1463167"/>
                </a:lnTo>
                <a:lnTo>
                  <a:pt x="1397" y="1386713"/>
                </a:lnTo>
                <a:lnTo>
                  <a:pt x="2539" y="1311402"/>
                </a:lnTo>
                <a:lnTo>
                  <a:pt x="3937" y="1237361"/>
                </a:lnTo>
                <a:lnTo>
                  <a:pt x="5714" y="1164590"/>
                </a:lnTo>
                <a:lnTo>
                  <a:pt x="7619" y="1093089"/>
                </a:lnTo>
                <a:lnTo>
                  <a:pt x="9905" y="1023239"/>
                </a:lnTo>
                <a:lnTo>
                  <a:pt x="12445" y="954913"/>
                </a:lnTo>
                <a:lnTo>
                  <a:pt x="15239" y="888111"/>
                </a:lnTo>
                <a:lnTo>
                  <a:pt x="18287" y="823214"/>
                </a:lnTo>
                <a:lnTo>
                  <a:pt x="21589" y="759968"/>
                </a:lnTo>
                <a:lnTo>
                  <a:pt x="25145" y="698627"/>
                </a:lnTo>
                <a:lnTo>
                  <a:pt x="28955" y="639445"/>
                </a:lnTo>
                <a:lnTo>
                  <a:pt x="32892" y="582168"/>
                </a:lnTo>
                <a:lnTo>
                  <a:pt x="37211" y="527050"/>
                </a:lnTo>
                <a:lnTo>
                  <a:pt x="41528" y="474218"/>
                </a:lnTo>
                <a:lnTo>
                  <a:pt x="46227" y="423672"/>
                </a:lnTo>
                <a:lnTo>
                  <a:pt x="51053" y="375539"/>
                </a:lnTo>
                <a:lnTo>
                  <a:pt x="56134" y="329946"/>
                </a:lnTo>
                <a:lnTo>
                  <a:pt x="61213" y="286893"/>
                </a:lnTo>
                <a:lnTo>
                  <a:pt x="66675" y="246507"/>
                </a:lnTo>
                <a:lnTo>
                  <a:pt x="77850" y="173990"/>
                </a:lnTo>
                <a:lnTo>
                  <a:pt x="89788" y="113157"/>
                </a:lnTo>
                <a:lnTo>
                  <a:pt x="102107" y="64643"/>
                </a:lnTo>
                <a:lnTo>
                  <a:pt x="121665" y="16510"/>
                </a:lnTo>
                <a:lnTo>
                  <a:pt x="141986" y="0"/>
                </a:lnTo>
                <a:lnTo>
                  <a:pt x="137794" y="36449"/>
                </a:lnTo>
                <a:lnTo>
                  <a:pt x="133858" y="74041"/>
                </a:lnTo>
                <a:lnTo>
                  <a:pt x="129920" y="112775"/>
                </a:lnTo>
                <a:lnTo>
                  <a:pt x="126111" y="152527"/>
                </a:lnTo>
                <a:lnTo>
                  <a:pt x="122428" y="193294"/>
                </a:lnTo>
                <a:lnTo>
                  <a:pt x="118998" y="234950"/>
                </a:lnTo>
                <a:lnTo>
                  <a:pt x="115569" y="277622"/>
                </a:lnTo>
                <a:lnTo>
                  <a:pt x="112267" y="321183"/>
                </a:lnTo>
                <a:lnTo>
                  <a:pt x="109092" y="365633"/>
                </a:lnTo>
                <a:lnTo>
                  <a:pt x="106044" y="410972"/>
                </a:lnTo>
                <a:lnTo>
                  <a:pt x="103124" y="457073"/>
                </a:lnTo>
                <a:lnTo>
                  <a:pt x="100329" y="503936"/>
                </a:lnTo>
                <a:lnTo>
                  <a:pt x="97662" y="551561"/>
                </a:lnTo>
                <a:lnTo>
                  <a:pt x="95123" y="599948"/>
                </a:lnTo>
                <a:lnTo>
                  <a:pt x="92710" y="648970"/>
                </a:lnTo>
                <a:lnTo>
                  <a:pt x="90424" y="698627"/>
                </a:lnTo>
                <a:lnTo>
                  <a:pt x="88264" y="748919"/>
                </a:lnTo>
                <a:lnTo>
                  <a:pt x="86105" y="799719"/>
                </a:lnTo>
                <a:lnTo>
                  <a:pt x="84200" y="851154"/>
                </a:lnTo>
                <a:lnTo>
                  <a:pt x="82423" y="903097"/>
                </a:lnTo>
                <a:lnTo>
                  <a:pt x="80772" y="955421"/>
                </a:lnTo>
                <a:lnTo>
                  <a:pt x="79248" y="1008253"/>
                </a:lnTo>
                <a:lnTo>
                  <a:pt x="77850" y="1061593"/>
                </a:lnTo>
                <a:lnTo>
                  <a:pt x="76580" y="1115187"/>
                </a:lnTo>
                <a:lnTo>
                  <a:pt x="75437" y="1169162"/>
                </a:lnTo>
                <a:lnTo>
                  <a:pt x="74422" y="1223518"/>
                </a:lnTo>
                <a:lnTo>
                  <a:pt x="73532" y="1278001"/>
                </a:lnTo>
                <a:lnTo>
                  <a:pt x="72770" y="1332865"/>
                </a:lnTo>
                <a:lnTo>
                  <a:pt x="72136" y="1387856"/>
                </a:lnTo>
                <a:lnTo>
                  <a:pt x="71627" y="1443101"/>
                </a:lnTo>
                <a:lnTo>
                  <a:pt x="71374" y="1498473"/>
                </a:lnTo>
                <a:lnTo>
                  <a:pt x="71119" y="1553972"/>
                </a:lnTo>
                <a:lnTo>
                  <a:pt x="70992" y="1609471"/>
                </a:lnTo>
                <a:lnTo>
                  <a:pt x="70992" y="1665097"/>
                </a:lnTo>
                <a:lnTo>
                  <a:pt x="71247" y="1720723"/>
                </a:lnTo>
                <a:lnTo>
                  <a:pt x="71500" y="1776349"/>
                </a:lnTo>
                <a:lnTo>
                  <a:pt x="72009" y="1831848"/>
                </a:lnTo>
                <a:lnTo>
                  <a:pt x="72516" y="1887347"/>
                </a:lnTo>
                <a:lnTo>
                  <a:pt x="73278" y="1942719"/>
                </a:lnTo>
                <a:lnTo>
                  <a:pt x="74040" y="1997964"/>
                </a:lnTo>
                <a:lnTo>
                  <a:pt x="75056" y="2052955"/>
                </a:lnTo>
                <a:lnTo>
                  <a:pt x="76200" y="2107692"/>
                </a:lnTo>
                <a:lnTo>
                  <a:pt x="77469" y="2162302"/>
                </a:lnTo>
                <a:lnTo>
                  <a:pt x="78866" y="2216531"/>
                </a:lnTo>
                <a:lnTo>
                  <a:pt x="80390" y="2270506"/>
                </a:lnTo>
                <a:lnTo>
                  <a:pt x="82041" y="2324100"/>
                </a:lnTo>
                <a:lnTo>
                  <a:pt x="83819" y="2377313"/>
                </a:lnTo>
                <a:lnTo>
                  <a:pt x="85851" y="2430018"/>
                </a:lnTo>
                <a:lnTo>
                  <a:pt x="87884" y="2482342"/>
                </a:lnTo>
                <a:lnTo>
                  <a:pt x="90169" y="2534285"/>
                </a:lnTo>
                <a:lnTo>
                  <a:pt x="92582" y="2585593"/>
                </a:lnTo>
                <a:lnTo>
                  <a:pt x="94995" y="2636393"/>
                </a:lnTo>
                <a:lnTo>
                  <a:pt x="97662" y="2686558"/>
                </a:lnTo>
                <a:lnTo>
                  <a:pt x="100456" y="2736215"/>
                </a:lnTo>
                <a:lnTo>
                  <a:pt x="103377" y="2785110"/>
                </a:lnTo>
                <a:lnTo>
                  <a:pt x="106552" y="2833370"/>
                </a:lnTo>
                <a:lnTo>
                  <a:pt x="110362" y="2890139"/>
                </a:lnTo>
                <a:lnTo>
                  <a:pt x="114426" y="2945130"/>
                </a:lnTo>
                <a:lnTo>
                  <a:pt x="118617" y="2998470"/>
                </a:lnTo>
                <a:lnTo>
                  <a:pt x="122936" y="3050159"/>
                </a:lnTo>
                <a:lnTo>
                  <a:pt x="127508" y="3099943"/>
                </a:lnTo>
                <a:lnTo>
                  <a:pt x="132207" y="3147949"/>
                </a:lnTo>
                <a:lnTo>
                  <a:pt x="137033" y="3193923"/>
                </a:lnTo>
                <a:lnTo>
                  <a:pt x="141986" y="3238119"/>
                </a:lnTo>
                <a:close/>
              </a:path>
            </a:pathLst>
          </a:custGeom>
          <a:noFill/>
          <a:ln w="25400">
            <a:solidFill>
              <a:srgbClr val="385D8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object 34"/>
          <p:cNvSpPr>
            <a:spLocks/>
          </p:cNvSpPr>
          <p:nvPr/>
        </p:nvSpPr>
        <p:spPr bwMode="auto">
          <a:xfrm>
            <a:off x="5003800" y="2133600"/>
            <a:ext cx="2378075" cy="276225"/>
          </a:xfrm>
          <a:custGeom>
            <a:avLst/>
            <a:gdLst>
              <a:gd name="T0" fmla="*/ 0 w 3169920"/>
              <a:gd name="T1" fmla="*/ 368300 h 368300"/>
              <a:gd name="T2" fmla="*/ 3169920 w 3169920"/>
              <a:gd name="T3" fmla="*/ 368300 h 368300"/>
              <a:gd name="T4" fmla="*/ 3169920 w 3169920"/>
              <a:gd name="T5" fmla="*/ 0 h 368300"/>
              <a:gd name="T6" fmla="*/ 0 w 3169920"/>
              <a:gd name="T7" fmla="*/ 0 h 368300"/>
              <a:gd name="T8" fmla="*/ 0 w 3169920"/>
              <a:gd name="T9" fmla="*/ 368300 h 368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368300">
                <a:moveTo>
                  <a:pt x="0" y="368300"/>
                </a:moveTo>
                <a:lnTo>
                  <a:pt x="3169920" y="368300"/>
                </a:lnTo>
                <a:lnTo>
                  <a:pt x="3169920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object 35"/>
          <p:cNvSpPr>
            <a:spLocks/>
          </p:cNvSpPr>
          <p:nvPr/>
        </p:nvSpPr>
        <p:spPr bwMode="auto">
          <a:xfrm>
            <a:off x="5003800" y="2133600"/>
            <a:ext cx="2378075" cy="276225"/>
          </a:xfrm>
          <a:custGeom>
            <a:avLst/>
            <a:gdLst>
              <a:gd name="T0" fmla="*/ 0 w 3169920"/>
              <a:gd name="T1" fmla="*/ 368300 h 368300"/>
              <a:gd name="T2" fmla="*/ 3169920 w 3169920"/>
              <a:gd name="T3" fmla="*/ 368300 h 368300"/>
              <a:gd name="T4" fmla="*/ 3169920 w 3169920"/>
              <a:gd name="T5" fmla="*/ 0 h 368300"/>
              <a:gd name="T6" fmla="*/ 0 w 3169920"/>
              <a:gd name="T7" fmla="*/ 0 h 368300"/>
              <a:gd name="T8" fmla="*/ 0 w 3169920"/>
              <a:gd name="T9" fmla="*/ 368300 h 368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368300">
                <a:moveTo>
                  <a:pt x="0" y="368300"/>
                </a:moveTo>
                <a:lnTo>
                  <a:pt x="3169920" y="368300"/>
                </a:lnTo>
                <a:lnTo>
                  <a:pt x="3169920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noFill/>
          <a:ln w="25400">
            <a:solidFill>
              <a:srgbClr val="385D8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object 36"/>
          <p:cNvSpPr>
            <a:spLocks noChangeArrowheads="1"/>
          </p:cNvSpPr>
          <p:nvPr/>
        </p:nvSpPr>
        <p:spPr bwMode="auto">
          <a:xfrm>
            <a:off x="1511300" y="1120775"/>
            <a:ext cx="2184400" cy="10033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310" name="object 37"/>
          <p:cNvSpPr>
            <a:spLocks noChangeArrowheads="1"/>
          </p:cNvSpPr>
          <p:nvPr/>
        </p:nvSpPr>
        <p:spPr bwMode="auto">
          <a:xfrm>
            <a:off x="3103563" y="1120775"/>
            <a:ext cx="2311400" cy="10033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311" name="object 38"/>
          <p:cNvSpPr>
            <a:spLocks noChangeArrowheads="1"/>
          </p:cNvSpPr>
          <p:nvPr/>
        </p:nvSpPr>
        <p:spPr bwMode="auto">
          <a:xfrm>
            <a:off x="4821238" y="1120775"/>
            <a:ext cx="1500187" cy="10033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312" name="object 32"/>
          <p:cNvSpPr>
            <a:spLocks/>
          </p:cNvSpPr>
          <p:nvPr/>
        </p:nvSpPr>
        <p:spPr bwMode="auto">
          <a:xfrm>
            <a:off x="5003800" y="2781300"/>
            <a:ext cx="2378075" cy="541338"/>
          </a:xfrm>
          <a:custGeom>
            <a:avLst/>
            <a:gdLst>
              <a:gd name="T0" fmla="*/ 0 w 3169920"/>
              <a:gd name="T1" fmla="*/ 721360 h 721360"/>
              <a:gd name="T2" fmla="*/ 3169920 w 3169920"/>
              <a:gd name="T3" fmla="*/ 721360 h 721360"/>
              <a:gd name="T4" fmla="*/ 3169920 w 3169920"/>
              <a:gd name="T5" fmla="*/ 0 h 721360"/>
              <a:gd name="T6" fmla="*/ 0 w 3169920"/>
              <a:gd name="T7" fmla="*/ 0 h 721360"/>
              <a:gd name="T8" fmla="*/ 0 w 3169920"/>
              <a:gd name="T9" fmla="*/ 721360 h 72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721360">
                <a:moveTo>
                  <a:pt x="0" y="721360"/>
                </a:moveTo>
                <a:lnTo>
                  <a:pt x="3169920" y="721360"/>
                </a:lnTo>
                <a:lnTo>
                  <a:pt x="3169920" y="0"/>
                </a:lnTo>
                <a:lnTo>
                  <a:pt x="0" y="0"/>
                </a:lnTo>
                <a:lnTo>
                  <a:pt x="0" y="721360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3" name="object 33"/>
          <p:cNvSpPr>
            <a:spLocks/>
          </p:cNvSpPr>
          <p:nvPr/>
        </p:nvSpPr>
        <p:spPr bwMode="auto">
          <a:xfrm>
            <a:off x="5003800" y="2781300"/>
            <a:ext cx="2378075" cy="541338"/>
          </a:xfrm>
          <a:custGeom>
            <a:avLst/>
            <a:gdLst>
              <a:gd name="T0" fmla="*/ 0 w 3169920"/>
              <a:gd name="T1" fmla="*/ 721360 h 721360"/>
              <a:gd name="T2" fmla="*/ 3169920 w 3169920"/>
              <a:gd name="T3" fmla="*/ 721360 h 721360"/>
              <a:gd name="T4" fmla="*/ 3169920 w 3169920"/>
              <a:gd name="T5" fmla="*/ 0 h 721360"/>
              <a:gd name="T6" fmla="*/ 0 w 3169920"/>
              <a:gd name="T7" fmla="*/ 0 h 721360"/>
              <a:gd name="T8" fmla="*/ 0 w 3169920"/>
              <a:gd name="T9" fmla="*/ 721360 h 72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721360">
                <a:moveTo>
                  <a:pt x="0" y="721360"/>
                </a:moveTo>
                <a:lnTo>
                  <a:pt x="3169920" y="721360"/>
                </a:lnTo>
                <a:lnTo>
                  <a:pt x="3169920" y="0"/>
                </a:lnTo>
                <a:lnTo>
                  <a:pt x="0" y="0"/>
                </a:lnTo>
                <a:lnTo>
                  <a:pt x="0" y="721360"/>
                </a:lnTo>
                <a:close/>
              </a:path>
            </a:pathLst>
          </a:custGeom>
          <a:noFill/>
          <a:ln w="25400">
            <a:solidFill>
              <a:srgbClr val="385D8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object 30"/>
          <p:cNvSpPr>
            <a:spLocks/>
          </p:cNvSpPr>
          <p:nvPr/>
        </p:nvSpPr>
        <p:spPr bwMode="auto">
          <a:xfrm>
            <a:off x="5003800" y="3698875"/>
            <a:ext cx="2378075" cy="541338"/>
          </a:xfrm>
          <a:custGeom>
            <a:avLst/>
            <a:gdLst>
              <a:gd name="T0" fmla="*/ 0 w 3169920"/>
              <a:gd name="T1" fmla="*/ 721360 h 721360"/>
              <a:gd name="T2" fmla="*/ 3169920 w 3169920"/>
              <a:gd name="T3" fmla="*/ 721360 h 721360"/>
              <a:gd name="T4" fmla="*/ 3169920 w 3169920"/>
              <a:gd name="T5" fmla="*/ 0 h 721360"/>
              <a:gd name="T6" fmla="*/ 0 w 3169920"/>
              <a:gd name="T7" fmla="*/ 0 h 721360"/>
              <a:gd name="T8" fmla="*/ 0 w 3169920"/>
              <a:gd name="T9" fmla="*/ 721360 h 72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721360">
                <a:moveTo>
                  <a:pt x="0" y="721360"/>
                </a:moveTo>
                <a:lnTo>
                  <a:pt x="3169920" y="721360"/>
                </a:lnTo>
                <a:lnTo>
                  <a:pt x="3169920" y="0"/>
                </a:lnTo>
                <a:lnTo>
                  <a:pt x="0" y="0"/>
                </a:lnTo>
                <a:lnTo>
                  <a:pt x="0" y="72136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5" name="object 31"/>
          <p:cNvSpPr>
            <a:spLocks/>
          </p:cNvSpPr>
          <p:nvPr/>
        </p:nvSpPr>
        <p:spPr bwMode="auto">
          <a:xfrm>
            <a:off x="5003800" y="3698875"/>
            <a:ext cx="2378075" cy="541338"/>
          </a:xfrm>
          <a:custGeom>
            <a:avLst/>
            <a:gdLst>
              <a:gd name="T0" fmla="*/ 0 w 3169920"/>
              <a:gd name="T1" fmla="*/ 721360 h 721360"/>
              <a:gd name="T2" fmla="*/ 3169920 w 3169920"/>
              <a:gd name="T3" fmla="*/ 721360 h 721360"/>
              <a:gd name="T4" fmla="*/ 3169920 w 3169920"/>
              <a:gd name="T5" fmla="*/ 0 h 721360"/>
              <a:gd name="T6" fmla="*/ 0 w 3169920"/>
              <a:gd name="T7" fmla="*/ 0 h 721360"/>
              <a:gd name="T8" fmla="*/ 0 w 3169920"/>
              <a:gd name="T9" fmla="*/ 721360 h 72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721360">
                <a:moveTo>
                  <a:pt x="0" y="721360"/>
                </a:moveTo>
                <a:lnTo>
                  <a:pt x="3169920" y="721360"/>
                </a:lnTo>
                <a:lnTo>
                  <a:pt x="3169920" y="0"/>
                </a:lnTo>
                <a:lnTo>
                  <a:pt x="0" y="0"/>
                </a:lnTo>
                <a:lnTo>
                  <a:pt x="0" y="721360"/>
                </a:lnTo>
                <a:close/>
              </a:path>
            </a:pathLst>
          </a:custGeom>
          <a:noFill/>
          <a:ln w="25400">
            <a:solidFill>
              <a:srgbClr val="385D8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6" name="object 28"/>
          <p:cNvSpPr>
            <a:spLocks/>
          </p:cNvSpPr>
          <p:nvPr/>
        </p:nvSpPr>
        <p:spPr bwMode="auto">
          <a:xfrm>
            <a:off x="5003800" y="4564063"/>
            <a:ext cx="2378075" cy="387350"/>
          </a:xfrm>
          <a:custGeom>
            <a:avLst/>
            <a:gdLst>
              <a:gd name="T0" fmla="*/ 0 w 3169920"/>
              <a:gd name="T1" fmla="*/ 515620 h 515620"/>
              <a:gd name="T2" fmla="*/ 3169920 w 3169920"/>
              <a:gd name="T3" fmla="*/ 515620 h 515620"/>
              <a:gd name="T4" fmla="*/ 3169920 w 3169920"/>
              <a:gd name="T5" fmla="*/ 0 h 515620"/>
              <a:gd name="T6" fmla="*/ 0 w 3169920"/>
              <a:gd name="T7" fmla="*/ 0 h 515620"/>
              <a:gd name="T8" fmla="*/ 0 w 3169920"/>
              <a:gd name="T9" fmla="*/ 515620 h 515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515620">
                <a:moveTo>
                  <a:pt x="0" y="515620"/>
                </a:moveTo>
                <a:lnTo>
                  <a:pt x="3169920" y="515620"/>
                </a:lnTo>
                <a:lnTo>
                  <a:pt x="3169920" y="0"/>
                </a:lnTo>
                <a:lnTo>
                  <a:pt x="0" y="0"/>
                </a:lnTo>
                <a:lnTo>
                  <a:pt x="0" y="515620"/>
                </a:lnTo>
                <a:close/>
              </a:path>
            </a:pathLst>
          </a:custGeom>
          <a:solidFill>
            <a:srgbClr val="E36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7" name="object 29"/>
          <p:cNvSpPr>
            <a:spLocks/>
          </p:cNvSpPr>
          <p:nvPr/>
        </p:nvSpPr>
        <p:spPr bwMode="auto">
          <a:xfrm>
            <a:off x="5003800" y="4564063"/>
            <a:ext cx="2378075" cy="387350"/>
          </a:xfrm>
          <a:custGeom>
            <a:avLst/>
            <a:gdLst>
              <a:gd name="T0" fmla="*/ 0 w 3169920"/>
              <a:gd name="T1" fmla="*/ 515620 h 515620"/>
              <a:gd name="T2" fmla="*/ 3169920 w 3169920"/>
              <a:gd name="T3" fmla="*/ 515620 h 515620"/>
              <a:gd name="T4" fmla="*/ 3169920 w 3169920"/>
              <a:gd name="T5" fmla="*/ 0 h 515620"/>
              <a:gd name="T6" fmla="*/ 0 w 3169920"/>
              <a:gd name="T7" fmla="*/ 0 h 515620"/>
              <a:gd name="T8" fmla="*/ 0 w 3169920"/>
              <a:gd name="T9" fmla="*/ 515620 h 515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9920" h="515620">
                <a:moveTo>
                  <a:pt x="0" y="515620"/>
                </a:moveTo>
                <a:lnTo>
                  <a:pt x="3169920" y="515620"/>
                </a:lnTo>
                <a:lnTo>
                  <a:pt x="3169920" y="0"/>
                </a:lnTo>
                <a:lnTo>
                  <a:pt x="0" y="0"/>
                </a:lnTo>
                <a:lnTo>
                  <a:pt x="0" y="515620"/>
                </a:lnTo>
                <a:close/>
              </a:path>
            </a:pathLst>
          </a:custGeom>
          <a:noFill/>
          <a:ln w="25400">
            <a:solidFill>
              <a:srgbClr val="385D8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8" name="object 27"/>
          <p:cNvSpPr>
            <a:spLocks noChangeArrowheads="1"/>
          </p:cNvSpPr>
          <p:nvPr/>
        </p:nvSpPr>
        <p:spPr bwMode="auto">
          <a:xfrm>
            <a:off x="265113" y="4037013"/>
            <a:ext cx="2649537" cy="134302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319" name="object 17"/>
          <p:cNvSpPr>
            <a:spLocks/>
          </p:cNvSpPr>
          <p:nvPr/>
        </p:nvSpPr>
        <p:spPr bwMode="auto">
          <a:xfrm>
            <a:off x="584200" y="998538"/>
            <a:ext cx="271463" cy="269875"/>
          </a:xfrm>
          <a:custGeom>
            <a:avLst/>
            <a:gdLst>
              <a:gd name="T0" fmla="*/ 597 w 360680"/>
              <a:gd name="T1" fmla="*/ 195126 h 360680"/>
              <a:gd name="T2" fmla="*/ 5241 w 360680"/>
              <a:gd name="T3" fmla="*/ 223667 h 360680"/>
              <a:gd name="T4" fmla="*/ 14172 w 360680"/>
              <a:gd name="T5" fmla="*/ 250523 h 360680"/>
              <a:gd name="T6" fmla="*/ 27020 w 360680"/>
              <a:gd name="T7" fmla="*/ 275321 h 360680"/>
              <a:gd name="T8" fmla="*/ 43412 w 360680"/>
              <a:gd name="T9" fmla="*/ 297690 h 360680"/>
              <a:gd name="T10" fmla="*/ 62978 w 360680"/>
              <a:gd name="T11" fmla="*/ 317258 h 360680"/>
              <a:gd name="T12" fmla="*/ 85347 w 360680"/>
              <a:gd name="T13" fmla="*/ 333653 h 360680"/>
              <a:gd name="T14" fmla="*/ 110145 w 360680"/>
              <a:gd name="T15" fmla="*/ 346503 h 360680"/>
              <a:gd name="T16" fmla="*/ 137004 w 360680"/>
              <a:gd name="T17" fmla="*/ 355437 h 360680"/>
              <a:gd name="T18" fmla="*/ 165550 w 360680"/>
              <a:gd name="T19" fmla="*/ 360081 h 360680"/>
              <a:gd name="T20" fmla="*/ 195129 w 360680"/>
              <a:gd name="T21" fmla="*/ 360081 h 360680"/>
              <a:gd name="T22" fmla="*/ 223675 w 360680"/>
              <a:gd name="T23" fmla="*/ 355437 h 360680"/>
              <a:gd name="T24" fmla="*/ 250534 w 360680"/>
              <a:gd name="T25" fmla="*/ 346503 h 360680"/>
              <a:gd name="T26" fmla="*/ 275332 w 360680"/>
              <a:gd name="T27" fmla="*/ 333653 h 360680"/>
              <a:gd name="T28" fmla="*/ 297701 w 360680"/>
              <a:gd name="T29" fmla="*/ 317258 h 360680"/>
              <a:gd name="T30" fmla="*/ 317267 w 360680"/>
              <a:gd name="T31" fmla="*/ 297690 h 360680"/>
              <a:gd name="T32" fmla="*/ 333659 w 360680"/>
              <a:gd name="T33" fmla="*/ 275321 h 360680"/>
              <a:gd name="T34" fmla="*/ 346507 w 360680"/>
              <a:gd name="T35" fmla="*/ 250523 h 360680"/>
              <a:gd name="T36" fmla="*/ 355438 w 360680"/>
              <a:gd name="T37" fmla="*/ 223667 h 360680"/>
              <a:gd name="T38" fmla="*/ 360082 w 360680"/>
              <a:gd name="T39" fmla="*/ 195126 h 360680"/>
              <a:gd name="T40" fmla="*/ 360082 w 360680"/>
              <a:gd name="T41" fmla="*/ 165553 h 360680"/>
              <a:gd name="T42" fmla="*/ 355438 w 360680"/>
              <a:gd name="T43" fmla="*/ 137012 h 360680"/>
              <a:gd name="T44" fmla="*/ 346507 w 360680"/>
              <a:gd name="T45" fmla="*/ 110156 h 360680"/>
              <a:gd name="T46" fmla="*/ 333659 w 360680"/>
              <a:gd name="T47" fmla="*/ 85358 h 360680"/>
              <a:gd name="T48" fmla="*/ 317267 w 360680"/>
              <a:gd name="T49" fmla="*/ 62989 h 360680"/>
              <a:gd name="T50" fmla="*/ 297701 w 360680"/>
              <a:gd name="T51" fmla="*/ 43421 h 360680"/>
              <a:gd name="T52" fmla="*/ 275332 w 360680"/>
              <a:gd name="T53" fmla="*/ 27026 h 360680"/>
              <a:gd name="T54" fmla="*/ 250534 w 360680"/>
              <a:gd name="T55" fmla="*/ 14176 h 360680"/>
              <a:gd name="T56" fmla="*/ 223675 w 360680"/>
              <a:gd name="T57" fmla="*/ 5242 h 360680"/>
              <a:gd name="T58" fmla="*/ 195129 w 360680"/>
              <a:gd name="T59" fmla="*/ 598 h 360680"/>
              <a:gd name="T60" fmla="*/ 165550 w 360680"/>
              <a:gd name="T61" fmla="*/ 598 h 360680"/>
              <a:gd name="T62" fmla="*/ 137004 w 360680"/>
              <a:gd name="T63" fmla="*/ 5242 h 360680"/>
              <a:gd name="T64" fmla="*/ 110145 w 360680"/>
              <a:gd name="T65" fmla="*/ 14176 h 360680"/>
              <a:gd name="T66" fmla="*/ 85347 w 360680"/>
              <a:gd name="T67" fmla="*/ 27026 h 360680"/>
              <a:gd name="T68" fmla="*/ 62978 w 360680"/>
              <a:gd name="T69" fmla="*/ 43421 h 360680"/>
              <a:gd name="T70" fmla="*/ 43412 w 360680"/>
              <a:gd name="T71" fmla="*/ 62989 h 360680"/>
              <a:gd name="T72" fmla="*/ 27020 w 360680"/>
              <a:gd name="T73" fmla="*/ 85358 h 360680"/>
              <a:gd name="T74" fmla="*/ 14172 w 360680"/>
              <a:gd name="T75" fmla="*/ 110156 h 360680"/>
              <a:gd name="T76" fmla="*/ 5241 w 360680"/>
              <a:gd name="T77" fmla="*/ 137012 h 360680"/>
              <a:gd name="T78" fmla="*/ 597 w 360680"/>
              <a:gd name="T79" fmla="*/ 165553 h 360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0680" h="360680">
                <a:moveTo>
                  <a:pt x="0" y="180340"/>
                </a:moveTo>
                <a:lnTo>
                  <a:pt x="597" y="195126"/>
                </a:lnTo>
                <a:lnTo>
                  <a:pt x="2360" y="209584"/>
                </a:lnTo>
                <a:lnTo>
                  <a:pt x="5241" y="223667"/>
                </a:lnTo>
                <a:lnTo>
                  <a:pt x="9194" y="237329"/>
                </a:lnTo>
                <a:lnTo>
                  <a:pt x="14172" y="250523"/>
                </a:lnTo>
                <a:lnTo>
                  <a:pt x="20130" y="263202"/>
                </a:lnTo>
                <a:lnTo>
                  <a:pt x="27020" y="275321"/>
                </a:lnTo>
                <a:lnTo>
                  <a:pt x="34796" y="286833"/>
                </a:lnTo>
                <a:lnTo>
                  <a:pt x="43412" y="297690"/>
                </a:lnTo>
                <a:lnTo>
                  <a:pt x="52822" y="307848"/>
                </a:lnTo>
                <a:lnTo>
                  <a:pt x="62978" y="317258"/>
                </a:lnTo>
                <a:lnTo>
                  <a:pt x="73835" y="325875"/>
                </a:lnTo>
                <a:lnTo>
                  <a:pt x="85347" y="333653"/>
                </a:lnTo>
                <a:lnTo>
                  <a:pt x="97465" y="340544"/>
                </a:lnTo>
                <a:lnTo>
                  <a:pt x="110145" y="346503"/>
                </a:lnTo>
                <a:lnTo>
                  <a:pt x="123340" y="351483"/>
                </a:lnTo>
                <a:lnTo>
                  <a:pt x="137004" y="355437"/>
                </a:lnTo>
                <a:lnTo>
                  <a:pt x="151089" y="358318"/>
                </a:lnTo>
                <a:lnTo>
                  <a:pt x="165550" y="360081"/>
                </a:lnTo>
                <a:lnTo>
                  <a:pt x="180339" y="360680"/>
                </a:lnTo>
                <a:lnTo>
                  <a:pt x="195129" y="360081"/>
                </a:lnTo>
                <a:lnTo>
                  <a:pt x="209590" y="358318"/>
                </a:lnTo>
                <a:lnTo>
                  <a:pt x="223675" y="355437"/>
                </a:lnTo>
                <a:lnTo>
                  <a:pt x="237339" y="351483"/>
                </a:lnTo>
                <a:lnTo>
                  <a:pt x="250534" y="346503"/>
                </a:lnTo>
                <a:lnTo>
                  <a:pt x="263214" y="340544"/>
                </a:lnTo>
                <a:lnTo>
                  <a:pt x="275332" y="333653"/>
                </a:lnTo>
                <a:lnTo>
                  <a:pt x="286844" y="325875"/>
                </a:lnTo>
                <a:lnTo>
                  <a:pt x="297701" y="317258"/>
                </a:lnTo>
                <a:lnTo>
                  <a:pt x="307857" y="307848"/>
                </a:lnTo>
                <a:lnTo>
                  <a:pt x="317267" y="297690"/>
                </a:lnTo>
                <a:lnTo>
                  <a:pt x="325883" y="286833"/>
                </a:lnTo>
                <a:lnTo>
                  <a:pt x="333659" y="275321"/>
                </a:lnTo>
                <a:lnTo>
                  <a:pt x="340549" y="263202"/>
                </a:lnTo>
                <a:lnTo>
                  <a:pt x="346507" y="250523"/>
                </a:lnTo>
                <a:lnTo>
                  <a:pt x="351485" y="237329"/>
                </a:lnTo>
                <a:lnTo>
                  <a:pt x="355438" y="223667"/>
                </a:lnTo>
                <a:lnTo>
                  <a:pt x="358319" y="209584"/>
                </a:lnTo>
                <a:lnTo>
                  <a:pt x="360082" y="195126"/>
                </a:lnTo>
                <a:lnTo>
                  <a:pt x="360680" y="180340"/>
                </a:lnTo>
                <a:lnTo>
                  <a:pt x="360082" y="165553"/>
                </a:lnTo>
                <a:lnTo>
                  <a:pt x="358319" y="151095"/>
                </a:lnTo>
                <a:lnTo>
                  <a:pt x="355438" y="137012"/>
                </a:lnTo>
                <a:lnTo>
                  <a:pt x="351485" y="123350"/>
                </a:lnTo>
                <a:lnTo>
                  <a:pt x="346507" y="110156"/>
                </a:lnTo>
                <a:lnTo>
                  <a:pt x="340549" y="97477"/>
                </a:lnTo>
                <a:lnTo>
                  <a:pt x="333659" y="85358"/>
                </a:lnTo>
                <a:lnTo>
                  <a:pt x="325883" y="73846"/>
                </a:lnTo>
                <a:lnTo>
                  <a:pt x="317267" y="62989"/>
                </a:lnTo>
                <a:lnTo>
                  <a:pt x="307857" y="52832"/>
                </a:lnTo>
                <a:lnTo>
                  <a:pt x="297701" y="43421"/>
                </a:lnTo>
                <a:lnTo>
                  <a:pt x="286844" y="34804"/>
                </a:lnTo>
                <a:lnTo>
                  <a:pt x="275332" y="27026"/>
                </a:lnTo>
                <a:lnTo>
                  <a:pt x="263214" y="20135"/>
                </a:lnTo>
                <a:lnTo>
                  <a:pt x="250534" y="14176"/>
                </a:lnTo>
                <a:lnTo>
                  <a:pt x="237339" y="9196"/>
                </a:lnTo>
                <a:lnTo>
                  <a:pt x="223675" y="5242"/>
                </a:lnTo>
                <a:lnTo>
                  <a:pt x="209590" y="2361"/>
                </a:lnTo>
                <a:lnTo>
                  <a:pt x="195129" y="598"/>
                </a:lnTo>
                <a:lnTo>
                  <a:pt x="180339" y="0"/>
                </a:lnTo>
                <a:lnTo>
                  <a:pt x="165550" y="598"/>
                </a:lnTo>
                <a:lnTo>
                  <a:pt x="151089" y="2361"/>
                </a:lnTo>
                <a:lnTo>
                  <a:pt x="137004" y="5242"/>
                </a:lnTo>
                <a:lnTo>
                  <a:pt x="123340" y="9196"/>
                </a:lnTo>
                <a:lnTo>
                  <a:pt x="110145" y="14176"/>
                </a:lnTo>
                <a:lnTo>
                  <a:pt x="97465" y="20135"/>
                </a:lnTo>
                <a:lnTo>
                  <a:pt x="85347" y="27026"/>
                </a:lnTo>
                <a:lnTo>
                  <a:pt x="73835" y="34804"/>
                </a:lnTo>
                <a:lnTo>
                  <a:pt x="62978" y="43421"/>
                </a:lnTo>
                <a:lnTo>
                  <a:pt x="52822" y="52832"/>
                </a:lnTo>
                <a:lnTo>
                  <a:pt x="43412" y="62989"/>
                </a:lnTo>
                <a:lnTo>
                  <a:pt x="34796" y="73846"/>
                </a:lnTo>
                <a:lnTo>
                  <a:pt x="27020" y="85358"/>
                </a:lnTo>
                <a:lnTo>
                  <a:pt x="20130" y="97477"/>
                </a:lnTo>
                <a:lnTo>
                  <a:pt x="14172" y="110156"/>
                </a:lnTo>
                <a:lnTo>
                  <a:pt x="9194" y="123350"/>
                </a:lnTo>
                <a:lnTo>
                  <a:pt x="5241" y="137012"/>
                </a:lnTo>
                <a:lnTo>
                  <a:pt x="2360" y="151095"/>
                </a:lnTo>
                <a:lnTo>
                  <a:pt x="597" y="165553"/>
                </a:lnTo>
                <a:lnTo>
                  <a:pt x="0" y="18034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0" name="object 18"/>
          <p:cNvSpPr>
            <a:spLocks/>
          </p:cNvSpPr>
          <p:nvPr/>
        </p:nvSpPr>
        <p:spPr bwMode="auto">
          <a:xfrm>
            <a:off x="838200" y="1209675"/>
            <a:ext cx="74613" cy="79375"/>
          </a:xfrm>
          <a:custGeom>
            <a:avLst/>
            <a:gdLst>
              <a:gd name="T0" fmla="*/ 96037 w 99085"/>
              <a:gd name="T1" fmla="*/ 8508 h 106933"/>
              <a:gd name="T2" fmla="*/ 81737 w 99085"/>
              <a:gd name="T3" fmla="*/ 28193 h 106933"/>
              <a:gd name="T4" fmla="*/ 42925 w 99085"/>
              <a:gd name="T5" fmla="*/ 0 h 106933"/>
              <a:gd name="T6" fmla="*/ 0 w 99085"/>
              <a:gd name="T7" fmla="*/ 59054 h 106933"/>
              <a:gd name="T8" fmla="*/ 38823 w 99085"/>
              <a:gd name="T9" fmla="*/ 87249 h 106933"/>
              <a:gd name="T10" fmla="*/ 24511 w 99085"/>
              <a:gd name="T11" fmla="*/ 106933 h 106933"/>
              <a:gd name="T12" fmla="*/ 99085 w 99085"/>
              <a:gd name="T13" fmla="*/ 85978 h 106933"/>
              <a:gd name="T14" fmla="*/ 96037 w 99085"/>
              <a:gd name="T15" fmla="*/ 8508 h 106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85" h="106933">
                <a:moveTo>
                  <a:pt x="96037" y="8508"/>
                </a:moveTo>
                <a:lnTo>
                  <a:pt x="81737" y="28193"/>
                </a:lnTo>
                <a:lnTo>
                  <a:pt x="42925" y="0"/>
                </a:lnTo>
                <a:lnTo>
                  <a:pt x="0" y="59054"/>
                </a:lnTo>
                <a:lnTo>
                  <a:pt x="38823" y="87249"/>
                </a:lnTo>
                <a:lnTo>
                  <a:pt x="24511" y="106933"/>
                </a:lnTo>
                <a:lnTo>
                  <a:pt x="99085" y="85978"/>
                </a:lnTo>
                <a:lnTo>
                  <a:pt x="96037" y="8508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1" name="object 19"/>
          <p:cNvSpPr>
            <a:spLocks/>
          </p:cNvSpPr>
          <p:nvPr/>
        </p:nvSpPr>
        <p:spPr bwMode="auto">
          <a:xfrm>
            <a:off x="914400" y="1238250"/>
            <a:ext cx="269875" cy="269875"/>
          </a:xfrm>
          <a:custGeom>
            <a:avLst/>
            <a:gdLst>
              <a:gd name="T0" fmla="*/ 598 w 360680"/>
              <a:gd name="T1" fmla="*/ 195126 h 360679"/>
              <a:gd name="T2" fmla="*/ 5242 w 360680"/>
              <a:gd name="T3" fmla="*/ 223667 h 360679"/>
              <a:gd name="T4" fmla="*/ 14176 w 360680"/>
              <a:gd name="T5" fmla="*/ 250523 h 360679"/>
              <a:gd name="T6" fmla="*/ 27026 w 360680"/>
              <a:gd name="T7" fmla="*/ 275321 h 360679"/>
              <a:gd name="T8" fmla="*/ 43421 w 360680"/>
              <a:gd name="T9" fmla="*/ 297690 h 360679"/>
              <a:gd name="T10" fmla="*/ 62989 w 360680"/>
              <a:gd name="T11" fmla="*/ 317258 h 360679"/>
              <a:gd name="T12" fmla="*/ 85358 w 360680"/>
              <a:gd name="T13" fmla="*/ 333653 h 360679"/>
              <a:gd name="T14" fmla="*/ 110156 w 360680"/>
              <a:gd name="T15" fmla="*/ 346503 h 360679"/>
              <a:gd name="T16" fmla="*/ 137012 w 360680"/>
              <a:gd name="T17" fmla="*/ 355437 h 360679"/>
              <a:gd name="T18" fmla="*/ 165553 w 360680"/>
              <a:gd name="T19" fmla="*/ 360081 h 360679"/>
              <a:gd name="T20" fmla="*/ 195126 w 360680"/>
              <a:gd name="T21" fmla="*/ 360081 h 360679"/>
              <a:gd name="T22" fmla="*/ 223667 w 360680"/>
              <a:gd name="T23" fmla="*/ 355437 h 360679"/>
              <a:gd name="T24" fmla="*/ 250523 w 360680"/>
              <a:gd name="T25" fmla="*/ 346503 h 360679"/>
              <a:gd name="T26" fmla="*/ 275321 w 360680"/>
              <a:gd name="T27" fmla="*/ 333653 h 360679"/>
              <a:gd name="T28" fmla="*/ 297690 w 360680"/>
              <a:gd name="T29" fmla="*/ 317258 h 360679"/>
              <a:gd name="T30" fmla="*/ 317258 w 360680"/>
              <a:gd name="T31" fmla="*/ 297690 h 360679"/>
              <a:gd name="T32" fmla="*/ 333653 w 360680"/>
              <a:gd name="T33" fmla="*/ 275321 h 360679"/>
              <a:gd name="T34" fmla="*/ 346503 w 360680"/>
              <a:gd name="T35" fmla="*/ 250523 h 360679"/>
              <a:gd name="T36" fmla="*/ 355437 w 360680"/>
              <a:gd name="T37" fmla="*/ 223667 h 360679"/>
              <a:gd name="T38" fmla="*/ 360081 w 360680"/>
              <a:gd name="T39" fmla="*/ 195126 h 360679"/>
              <a:gd name="T40" fmla="*/ 360081 w 360680"/>
              <a:gd name="T41" fmla="*/ 165553 h 360679"/>
              <a:gd name="T42" fmla="*/ 355437 w 360680"/>
              <a:gd name="T43" fmla="*/ 137012 h 360679"/>
              <a:gd name="T44" fmla="*/ 346503 w 360680"/>
              <a:gd name="T45" fmla="*/ 110156 h 360679"/>
              <a:gd name="T46" fmla="*/ 333653 w 360680"/>
              <a:gd name="T47" fmla="*/ 85358 h 360679"/>
              <a:gd name="T48" fmla="*/ 317258 w 360680"/>
              <a:gd name="T49" fmla="*/ 62989 h 360679"/>
              <a:gd name="T50" fmla="*/ 297690 w 360680"/>
              <a:gd name="T51" fmla="*/ 43421 h 360679"/>
              <a:gd name="T52" fmla="*/ 275321 w 360680"/>
              <a:gd name="T53" fmla="*/ 27026 h 360679"/>
              <a:gd name="T54" fmla="*/ 250523 w 360680"/>
              <a:gd name="T55" fmla="*/ 14176 h 360679"/>
              <a:gd name="T56" fmla="*/ 223667 w 360680"/>
              <a:gd name="T57" fmla="*/ 5242 h 360679"/>
              <a:gd name="T58" fmla="*/ 195126 w 360680"/>
              <a:gd name="T59" fmla="*/ 598 h 360679"/>
              <a:gd name="T60" fmla="*/ 165553 w 360680"/>
              <a:gd name="T61" fmla="*/ 598 h 360679"/>
              <a:gd name="T62" fmla="*/ 137012 w 360680"/>
              <a:gd name="T63" fmla="*/ 5242 h 360679"/>
              <a:gd name="T64" fmla="*/ 110156 w 360680"/>
              <a:gd name="T65" fmla="*/ 14176 h 360679"/>
              <a:gd name="T66" fmla="*/ 85358 w 360680"/>
              <a:gd name="T67" fmla="*/ 27026 h 360679"/>
              <a:gd name="T68" fmla="*/ 62989 w 360680"/>
              <a:gd name="T69" fmla="*/ 43421 h 360679"/>
              <a:gd name="T70" fmla="*/ 43421 w 360680"/>
              <a:gd name="T71" fmla="*/ 62989 h 360679"/>
              <a:gd name="T72" fmla="*/ 27026 w 360680"/>
              <a:gd name="T73" fmla="*/ 85358 h 360679"/>
              <a:gd name="T74" fmla="*/ 14176 w 360680"/>
              <a:gd name="T75" fmla="*/ 110156 h 360679"/>
              <a:gd name="T76" fmla="*/ 5242 w 360680"/>
              <a:gd name="T77" fmla="*/ 137012 h 360679"/>
              <a:gd name="T78" fmla="*/ 598 w 360680"/>
              <a:gd name="T79" fmla="*/ 165553 h 360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0680" h="360679">
                <a:moveTo>
                  <a:pt x="0" y="180339"/>
                </a:moveTo>
                <a:lnTo>
                  <a:pt x="598" y="195126"/>
                </a:lnTo>
                <a:lnTo>
                  <a:pt x="2361" y="209584"/>
                </a:lnTo>
                <a:lnTo>
                  <a:pt x="5242" y="223667"/>
                </a:lnTo>
                <a:lnTo>
                  <a:pt x="9196" y="237329"/>
                </a:lnTo>
                <a:lnTo>
                  <a:pt x="14176" y="250523"/>
                </a:lnTo>
                <a:lnTo>
                  <a:pt x="20135" y="263202"/>
                </a:lnTo>
                <a:lnTo>
                  <a:pt x="27026" y="275321"/>
                </a:lnTo>
                <a:lnTo>
                  <a:pt x="34804" y="286833"/>
                </a:lnTo>
                <a:lnTo>
                  <a:pt x="43421" y="297690"/>
                </a:lnTo>
                <a:lnTo>
                  <a:pt x="52831" y="307848"/>
                </a:lnTo>
                <a:lnTo>
                  <a:pt x="62989" y="317258"/>
                </a:lnTo>
                <a:lnTo>
                  <a:pt x="73846" y="325875"/>
                </a:lnTo>
                <a:lnTo>
                  <a:pt x="85358" y="333653"/>
                </a:lnTo>
                <a:lnTo>
                  <a:pt x="97477" y="340544"/>
                </a:lnTo>
                <a:lnTo>
                  <a:pt x="110156" y="346503"/>
                </a:lnTo>
                <a:lnTo>
                  <a:pt x="123350" y="351483"/>
                </a:lnTo>
                <a:lnTo>
                  <a:pt x="137012" y="355437"/>
                </a:lnTo>
                <a:lnTo>
                  <a:pt x="151095" y="358318"/>
                </a:lnTo>
                <a:lnTo>
                  <a:pt x="165553" y="360081"/>
                </a:lnTo>
                <a:lnTo>
                  <a:pt x="180340" y="360679"/>
                </a:lnTo>
                <a:lnTo>
                  <a:pt x="195126" y="360081"/>
                </a:lnTo>
                <a:lnTo>
                  <a:pt x="209584" y="358318"/>
                </a:lnTo>
                <a:lnTo>
                  <a:pt x="223667" y="355437"/>
                </a:lnTo>
                <a:lnTo>
                  <a:pt x="237329" y="351483"/>
                </a:lnTo>
                <a:lnTo>
                  <a:pt x="250523" y="346503"/>
                </a:lnTo>
                <a:lnTo>
                  <a:pt x="263202" y="340544"/>
                </a:lnTo>
                <a:lnTo>
                  <a:pt x="275321" y="333653"/>
                </a:lnTo>
                <a:lnTo>
                  <a:pt x="286833" y="325875"/>
                </a:lnTo>
                <a:lnTo>
                  <a:pt x="297690" y="317258"/>
                </a:lnTo>
                <a:lnTo>
                  <a:pt x="307847" y="307848"/>
                </a:lnTo>
                <a:lnTo>
                  <a:pt x="317258" y="297690"/>
                </a:lnTo>
                <a:lnTo>
                  <a:pt x="325875" y="286833"/>
                </a:lnTo>
                <a:lnTo>
                  <a:pt x="333653" y="275321"/>
                </a:lnTo>
                <a:lnTo>
                  <a:pt x="340544" y="263202"/>
                </a:lnTo>
                <a:lnTo>
                  <a:pt x="346503" y="250523"/>
                </a:lnTo>
                <a:lnTo>
                  <a:pt x="351483" y="237329"/>
                </a:lnTo>
                <a:lnTo>
                  <a:pt x="355437" y="223667"/>
                </a:lnTo>
                <a:lnTo>
                  <a:pt x="358318" y="209584"/>
                </a:lnTo>
                <a:lnTo>
                  <a:pt x="360081" y="195126"/>
                </a:lnTo>
                <a:lnTo>
                  <a:pt x="360680" y="180339"/>
                </a:lnTo>
                <a:lnTo>
                  <a:pt x="360081" y="165553"/>
                </a:lnTo>
                <a:lnTo>
                  <a:pt x="358318" y="151095"/>
                </a:lnTo>
                <a:lnTo>
                  <a:pt x="355437" y="137012"/>
                </a:lnTo>
                <a:lnTo>
                  <a:pt x="351483" y="123350"/>
                </a:lnTo>
                <a:lnTo>
                  <a:pt x="346503" y="110156"/>
                </a:lnTo>
                <a:lnTo>
                  <a:pt x="340544" y="97477"/>
                </a:lnTo>
                <a:lnTo>
                  <a:pt x="333653" y="85358"/>
                </a:lnTo>
                <a:lnTo>
                  <a:pt x="325875" y="73846"/>
                </a:lnTo>
                <a:lnTo>
                  <a:pt x="317258" y="62989"/>
                </a:lnTo>
                <a:lnTo>
                  <a:pt x="307847" y="52832"/>
                </a:lnTo>
                <a:lnTo>
                  <a:pt x="297690" y="43421"/>
                </a:lnTo>
                <a:lnTo>
                  <a:pt x="286833" y="34804"/>
                </a:lnTo>
                <a:lnTo>
                  <a:pt x="275321" y="27026"/>
                </a:lnTo>
                <a:lnTo>
                  <a:pt x="263202" y="20135"/>
                </a:lnTo>
                <a:lnTo>
                  <a:pt x="250523" y="14176"/>
                </a:lnTo>
                <a:lnTo>
                  <a:pt x="237329" y="9196"/>
                </a:lnTo>
                <a:lnTo>
                  <a:pt x="223667" y="5242"/>
                </a:lnTo>
                <a:lnTo>
                  <a:pt x="209584" y="2361"/>
                </a:lnTo>
                <a:lnTo>
                  <a:pt x="195126" y="598"/>
                </a:lnTo>
                <a:lnTo>
                  <a:pt x="180340" y="0"/>
                </a:lnTo>
                <a:lnTo>
                  <a:pt x="165553" y="598"/>
                </a:lnTo>
                <a:lnTo>
                  <a:pt x="151095" y="2361"/>
                </a:lnTo>
                <a:lnTo>
                  <a:pt x="137012" y="5242"/>
                </a:lnTo>
                <a:lnTo>
                  <a:pt x="123350" y="9196"/>
                </a:lnTo>
                <a:lnTo>
                  <a:pt x="110156" y="14176"/>
                </a:lnTo>
                <a:lnTo>
                  <a:pt x="97477" y="20135"/>
                </a:lnTo>
                <a:lnTo>
                  <a:pt x="85358" y="27026"/>
                </a:lnTo>
                <a:lnTo>
                  <a:pt x="73846" y="34804"/>
                </a:lnTo>
                <a:lnTo>
                  <a:pt x="62989" y="43421"/>
                </a:lnTo>
                <a:lnTo>
                  <a:pt x="52831" y="52832"/>
                </a:lnTo>
                <a:lnTo>
                  <a:pt x="43421" y="62989"/>
                </a:lnTo>
                <a:lnTo>
                  <a:pt x="34804" y="73846"/>
                </a:lnTo>
                <a:lnTo>
                  <a:pt x="27026" y="85358"/>
                </a:lnTo>
                <a:lnTo>
                  <a:pt x="20135" y="97477"/>
                </a:lnTo>
                <a:lnTo>
                  <a:pt x="14176" y="110156"/>
                </a:lnTo>
                <a:lnTo>
                  <a:pt x="9196" y="123350"/>
                </a:lnTo>
                <a:lnTo>
                  <a:pt x="5242" y="137012"/>
                </a:lnTo>
                <a:lnTo>
                  <a:pt x="2361" y="151095"/>
                </a:lnTo>
                <a:lnTo>
                  <a:pt x="598" y="165553"/>
                </a:lnTo>
                <a:lnTo>
                  <a:pt x="0" y="180339"/>
                </a:lnTo>
                <a:close/>
              </a:path>
            </a:pathLst>
          </a:custGeom>
          <a:solidFill>
            <a:srgbClr val="9BBA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2" name="object 20"/>
          <p:cNvSpPr>
            <a:spLocks/>
          </p:cNvSpPr>
          <p:nvPr/>
        </p:nvSpPr>
        <p:spPr bwMode="auto">
          <a:xfrm>
            <a:off x="942975" y="1520825"/>
            <a:ext cx="87313" cy="77788"/>
          </a:xfrm>
          <a:custGeom>
            <a:avLst/>
            <a:gdLst>
              <a:gd name="T0" fmla="*/ 43053 w 115697"/>
              <a:gd name="T1" fmla="*/ 102488 h 102488"/>
              <a:gd name="T2" fmla="*/ 115697 w 115697"/>
              <a:gd name="T3" fmla="*/ 75691 h 102488"/>
              <a:gd name="T4" fmla="*/ 92583 w 115697"/>
              <a:gd name="T5" fmla="*/ 68198 h 102488"/>
              <a:gd name="T6" fmla="*/ 107442 w 115697"/>
              <a:gd name="T7" fmla="*/ 22605 h 102488"/>
              <a:gd name="T8" fmla="*/ 37972 w 115697"/>
              <a:gd name="T9" fmla="*/ 0 h 102488"/>
              <a:gd name="T10" fmla="*/ 23114 w 115697"/>
              <a:gd name="T11" fmla="*/ 45592 h 102488"/>
              <a:gd name="T12" fmla="*/ 0 w 115697"/>
              <a:gd name="T13" fmla="*/ 38100 h 102488"/>
              <a:gd name="T14" fmla="*/ 43053 w 115697"/>
              <a:gd name="T15" fmla="*/ 102488 h 102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697" h="102488">
                <a:moveTo>
                  <a:pt x="43053" y="102488"/>
                </a:moveTo>
                <a:lnTo>
                  <a:pt x="115697" y="75691"/>
                </a:lnTo>
                <a:lnTo>
                  <a:pt x="92583" y="68198"/>
                </a:lnTo>
                <a:lnTo>
                  <a:pt x="107442" y="22605"/>
                </a:lnTo>
                <a:lnTo>
                  <a:pt x="37972" y="0"/>
                </a:lnTo>
                <a:lnTo>
                  <a:pt x="23114" y="45592"/>
                </a:lnTo>
                <a:lnTo>
                  <a:pt x="0" y="38100"/>
                </a:lnTo>
                <a:lnTo>
                  <a:pt x="43053" y="102488"/>
                </a:lnTo>
                <a:close/>
              </a:path>
            </a:pathLst>
          </a:custGeom>
          <a:solidFill>
            <a:srgbClr val="9BBA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3" name="object 21"/>
          <p:cNvSpPr>
            <a:spLocks/>
          </p:cNvSpPr>
          <p:nvPr/>
        </p:nvSpPr>
        <p:spPr bwMode="auto">
          <a:xfrm>
            <a:off x="788988" y="1622425"/>
            <a:ext cx="269875" cy="271463"/>
          </a:xfrm>
          <a:custGeom>
            <a:avLst/>
            <a:gdLst>
              <a:gd name="T0" fmla="*/ 597 w 360680"/>
              <a:gd name="T1" fmla="*/ 195126 h 360680"/>
              <a:gd name="T2" fmla="*/ 5241 w 360680"/>
              <a:gd name="T3" fmla="*/ 223667 h 360680"/>
              <a:gd name="T4" fmla="*/ 14172 w 360680"/>
              <a:gd name="T5" fmla="*/ 250523 h 360680"/>
              <a:gd name="T6" fmla="*/ 27020 w 360680"/>
              <a:gd name="T7" fmla="*/ 275321 h 360680"/>
              <a:gd name="T8" fmla="*/ 43412 w 360680"/>
              <a:gd name="T9" fmla="*/ 297690 h 360680"/>
              <a:gd name="T10" fmla="*/ 62978 w 360680"/>
              <a:gd name="T11" fmla="*/ 317258 h 360680"/>
              <a:gd name="T12" fmla="*/ 85347 w 360680"/>
              <a:gd name="T13" fmla="*/ 333653 h 360680"/>
              <a:gd name="T14" fmla="*/ 110145 w 360680"/>
              <a:gd name="T15" fmla="*/ 346503 h 360680"/>
              <a:gd name="T16" fmla="*/ 137004 w 360680"/>
              <a:gd name="T17" fmla="*/ 355437 h 360680"/>
              <a:gd name="T18" fmla="*/ 165550 w 360680"/>
              <a:gd name="T19" fmla="*/ 360081 h 360680"/>
              <a:gd name="T20" fmla="*/ 195126 w 360680"/>
              <a:gd name="T21" fmla="*/ 360081 h 360680"/>
              <a:gd name="T22" fmla="*/ 223667 w 360680"/>
              <a:gd name="T23" fmla="*/ 355437 h 360680"/>
              <a:gd name="T24" fmla="*/ 250523 w 360680"/>
              <a:gd name="T25" fmla="*/ 346503 h 360680"/>
              <a:gd name="T26" fmla="*/ 275321 w 360680"/>
              <a:gd name="T27" fmla="*/ 333653 h 360680"/>
              <a:gd name="T28" fmla="*/ 297690 w 360680"/>
              <a:gd name="T29" fmla="*/ 317258 h 360680"/>
              <a:gd name="T30" fmla="*/ 317258 w 360680"/>
              <a:gd name="T31" fmla="*/ 297690 h 360680"/>
              <a:gd name="T32" fmla="*/ 333653 w 360680"/>
              <a:gd name="T33" fmla="*/ 275321 h 360680"/>
              <a:gd name="T34" fmla="*/ 346503 w 360680"/>
              <a:gd name="T35" fmla="*/ 250523 h 360680"/>
              <a:gd name="T36" fmla="*/ 355437 w 360680"/>
              <a:gd name="T37" fmla="*/ 223667 h 360680"/>
              <a:gd name="T38" fmla="*/ 360081 w 360680"/>
              <a:gd name="T39" fmla="*/ 195126 h 360680"/>
              <a:gd name="T40" fmla="*/ 360081 w 360680"/>
              <a:gd name="T41" fmla="*/ 165553 h 360680"/>
              <a:gd name="T42" fmla="*/ 355437 w 360680"/>
              <a:gd name="T43" fmla="*/ 137012 h 360680"/>
              <a:gd name="T44" fmla="*/ 346503 w 360680"/>
              <a:gd name="T45" fmla="*/ 110156 h 360680"/>
              <a:gd name="T46" fmla="*/ 333653 w 360680"/>
              <a:gd name="T47" fmla="*/ 85358 h 360680"/>
              <a:gd name="T48" fmla="*/ 317258 w 360680"/>
              <a:gd name="T49" fmla="*/ 62989 h 360680"/>
              <a:gd name="T50" fmla="*/ 297690 w 360680"/>
              <a:gd name="T51" fmla="*/ 43421 h 360680"/>
              <a:gd name="T52" fmla="*/ 275321 w 360680"/>
              <a:gd name="T53" fmla="*/ 27026 h 360680"/>
              <a:gd name="T54" fmla="*/ 250523 w 360680"/>
              <a:gd name="T55" fmla="*/ 14176 h 360680"/>
              <a:gd name="T56" fmla="*/ 223667 w 360680"/>
              <a:gd name="T57" fmla="*/ 5242 h 360680"/>
              <a:gd name="T58" fmla="*/ 195126 w 360680"/>
              <a:gd name="T59" fmla="*/ 598 h 360680"/>
              <a:gd name="T60" fmla="*/ 165550 w 360680"/>
              <a:gd name="T61" fmla="*/ 598 h 360680"/>
              <a:gd name="T62" fmla="*/ 137004 w 360680"/>
              <a:gd name="T63" fmla="*/ 5242 h 360680"/>
              <a:gd name="T64" fmla="*/ 110145 w 360680"/>
              <a:gd name="T65" fmla="*/ 14176 h 360680"/>
              <a:gd name="T66" fmla="*/ 85347 w 360680"/>
              <a:gd name="T67" fmla="*/ 27026 h 360680"/>
              <a:gd name="T68" fmla="*/ 62978 w 360680"/>
              <a:gd name="T69" fmla="*/ 43421 h 360680"/>
              <a:gd name="T70" fmla="*/ 43412 w 360680"/>
              <a:gd name="T71" fmla="*/ 62989 h 360680"/>
              <a:gd name="T72" fmla="*/ 27020 w 360680"/>
              <a:gd name="T73" fmla="*/ 85358 h 360680"/>
              <a:gd name="T74" fmla="*/ 14172 w 360680"/>
              <a:gd name="T75" fmla="*/ 110156 h 360680"/>
              <a:gd name="T76" fmla="*/ 5241 w 360680"/>
              <a:gd name="T77" fmla="*/ 137012 h 360680"/>
              <a:gd name="T78" fmla="*/ 597 w 360680"/>
              <a:gd name="T79" fmla="*/ 165553 h 360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0680" h="360680">
                <a:moveTo>
                  <a:pt x="0" y="180340"/>
                </a:moveTo>
                <a:lnTo>
                  <a:pt x="597" y="195126"/>
                </a:lnTo>
                <a:lnTo>
                  <a:pt x="2360" y="209584"/>
                </a:lnTo>
                <a:lnTo>
                  <a:pt x="5241" y="223667"/>
                </a:lnTo>
                <a:lnTo>
                  <a:pt x="9194" y="237329"/>
                </a:lnTo>
                <a:lnTo>
                  <a:pt x="14172" y="250523"/>
                </a:lnTo>
                <a:lnTo>
                  <a:pt x="20130" y="263202"/>
                </a:lnTo>
                <a:lnTo>
                  <a:pt x="27020" y="275321"/>
                </a:lnTo>
                <a:lnTo>
                  <a:pt x="34796" y="286833"/>
                </a:lnTo>
                <a:lnTo>
                  <a:pt x="43412" y="297690"/>
                </a:lnTo>
                <a:lnTo>
                  <a:pt x="52822" y="307848"/>
                </a:lnTo>
                <a:lnTo>
                  <a:pt x="62978" y="317258"/>
                </a:lnTo>
                <a:lnTo>
                  <a:pt x="73835" y="325875"/>
                </a:lnTo>
                <a:lnTo>
                  <a:pt x="85347" y="333653"/>
                </a:lnTo>
                <a:lnTo>
                  <a:pt x="97465" y="340544"/>
                </a:lnTo>
                <a:lnTo>
                  <a:pt x="110145" y="346503"/>
                </a:lnTo>
                <a:lnTo>
                  <a:pt x="123340" y="351483"/>
                </a:lnTo>
                <a:lnTo>
                  <a:pt x="137004" y="355437"/>
                </a:lnTo>
                <a:lnTo>
                  <a:pt x="151089" y="358318"/>
                </a:lnTo>
                <a:lnTo>
                  <a:pt x="165550" y="360081"/>
                </a:lnTo>
                <a:lnTo>
                  <a:pt x="180340" y="360680"/>
                </a:lnTo>
                <a:lnTo>
                  <a:pt x="195126" y="360081"/>
                </a:lnTo>
                <a:lnTo>
                  <a:pt x="209584" y="358318"/>
                </a:lnTo>
                <a:lnTo>
                  <a:pt x="223667" y="355437"/>
                </a:lnTo>
                <a:lnTo>
                  <a:pt x="237329" y="351483"/>
                </a:lnTo>
                <a:lnTo>
                  <a:pt x="250523" y="346503"/>
                </a:lnTo>
                <a:lnTo>
                  <a:pt x="263202" y="340544"/>
                </a:lnTo>
                <a:lnTo>
                  <a:pt x="275321" y="333653"/>
                </a:lnTo>
                <a:lnTo>
                  <a:pt x="286833" y="325875"/>
                </a:lnTo>
                <a:lnTo>
                  <a:pt x="297690" y="317258"/>
                </a:lnTo>
                <a:lnTo>
                  <a:pt x="307847" y="307848"/>
                </a:lnTo>
                <a:lnTo>
                  <a:pt x="317258" y="297690"/>
                </a:lnTo>
                <a:lnTo>
                  <a:pt x="325875" y="286833"/>
                </a:lnTo>
                <a:lnTo>
                  <a:pt x="333653" y="275321"/>
                </a:lnTo>
                <a:lnTo>
                  <a:pt x="340544" y="263202"/>
                </a:lnTo>
                <a:lnTo>
                  <a:pt x="346503" y="250523"/>
                </a:lnTo>
                <a:lnTo>
                  <a:pt x="351483" y="237329"/>
                </a:lnTo>
                <a:lnTo>
                  <a:pt x="355437" y="223667"/>
                </a:lnTo>
                <a:lnTo>
                  <a:pt x="358318" y="209584"/>
                </a:lnTo>
                <a:lnTo>
                  <a:pt x="360081" y="195126"/>
                </a:lnTo>
                <a:lnTo>
                  <a:pt x="360680" y="180340"/>
                </a:lnTo>
                <a:lnTo>
                  <a:pt x="360081" y="165553"/>
                </a:lnTo>
                <a:lnTo>
                  <a:pt x="358318" y="151095"/>
                </a:lnTo>
                <a:lnTo>
                  <a:pt x="355437" y="137012"/>
                </a:lnTo>
                <a:lnTo>
                  <a:pt x="351483" y="123350"/>
                </a:lnTo>
                <a:lnTo>
                  <a:pt x="346503" y="110156"/>
                </a:lnTo>
                <a:lnTo>
                  <a:pt x="340544" y="97477"/>
                </a:lnTo>
                <a:lnTo>
                  <a:pt x="333653" y="85358"/>
                </a:lnTo>
                <a:lnTo>
                  <a:pt x="325875" y="73846"/>
                </a:lnTo>
                <a:lnTo>
                  <a:pt x="317258" y="62989"/>
                </a:lnTo>
                <a:lnTo>
                  <a:pt x="307847" y="52832"/>
                </a:lnTo>
                <a:lnTo>
                  <a:pt x="297690" y="43421"/>
                </a:lnTo>
                <a:lnTo>
                  <a:pt x="286833" y="34804"/>
                </a:lnTo>
                <a:lnTo>
                  <a:pt x="275321" y="27026"/>
                </a:lnTo>
                <a:lnTo>
                  <a:pt x="263202" y="20135"/>
                </a:lnTo>
                <a:lnTo>
                  <a:pt x="250523" y="14176"/>
                </a:lnTo>
                <a:lnTo>
                  <a:pt x="237329" y="9196"/>
                </a:lnTo>
                <a:lnTo>
                  <a:pt x="223667" y="5242"/>
                </a:lnTo>
                <a:lnTo>
                  <a:pt x="209584" y="2361"/>
                </a:lnTo>
                <a:lnTo>
                  <a:pt x="195126" y="598"/>
                </a:lnTo>
                <a:lnTo>
                  <a:pt x="180340" y="0"/>
                </a:lnTo>
                <a:lnTo>
                  <a:pt x="165550" y="598"/>
                </a:lnTo>
                <a:lnTo>
                  <a:pt x="151089" y="2361"/>
                </a:lnTo>
                <a:lnTo>
                  <a:pt x="137004" y="5242"/>
                </a:lnTo>
                <a:lnTo>
                  <a:pt x="123340" y="9196"/>
                </a:lnTo>
                <a:lnTo>
                  <a:pt x="110145" y="14176"/>
                </a:lnTo>
                <a:lnTo>
                  <a:pt x="97465" y="20135"/>
                </a:lnTo>
                <a:lnTo>
                  <a:pt x="85347" y="27026"/>
                </a:lnTo>
                <a:lnTo>
                  <a:pt x="73835" y="34804"/>
                </a:lnTo>
                <a:lnTo>
                  <a:pt x="62978" y="43421"/>
                </a:lnTo>
                <a:lnTo>
                  <a:pt x="52822" y="52832"/>
                </a:lnTo>
                <a:lnTo>
                  <a:pt x="43412" y="62989"/>
                </a:lnTo>
                <a:lnTo>
                  <a:pt x="34796" y="73846"/>
                </a:lnTo>
                <a:lnTo>
                  <a:pt x="27020" y="85358"/>
                </a:lnTo>
                <a:lnTo>
                  <a:pt x="20130" y="97477"/>
                </a:lnTo>
                <a:lnTo>
                  <a:pt x="14172" y="110156"/>
                </a:lnTo>
                <a:lnTo>
                  <a:pt x="9194" y="123350"/>
                </a:lnTo>
                <a:lnTo>
                  <a:pt x="5241" y="137012"/>
                </a:lnTo>
                <a:lnTo>
                  <a:pt x="2360" y="151095"/>
                </a:lnTo>
                <a:lnTo>
                  <a:pt x="597" y="165553"/>
                </a:lnTo>
                <a:lnTo>
                  <a:pt x="0" y="180340"/>
                </a:lnTo>
                <a:close/>
              </a:path>
            </a:pathLst>
          </a:custGeom>
          <a:solidFill>
            <a:srgbClr val="80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4" name="object 22"/>
          <p:cNvSpPr>
            <a:spLocks/>
          </p:cNvSpPr>
          <p:nvPr/>
        </p:nvSpPr>
        <p:spPr bwMode="auto">
          <a:xfrm>
            <a:off x="685800" y="1712913"/>
            <a:ext cx="73025" cy="90487"/>
          </a:xfrm>
          <a:custGeom>
            <a:avLst/>
            <a:gdLst>
              <a:gd name="T0" fmla="*/ 0 w 96519"/>
              <a:gd name="T1" fmla="*/ 60960 h 121919"/>
              <a:gd name="T2" fmla="*/ 48259 w 96519"/>
              <a:gd name="T3" fmla="*/ 121919 h 121919"/>
              <a:gd name="T4" fmla="*/ 48259 w 96519"/>
              <a:gd name="T5" fmla="*/ 97536 h 121919"/>
              <a:gd name="T6" fmla="*/ 96519 w 96519"/>
              <a:gd name="T7" fmla="*/ 97536 h 121919"/>
              <a:gd name="T8" fmla="*/ 96519 w 96519"/>
              <a:gd name="T9" fmla="*/ 24384 h 121919"/>
              <a:gd name="T10" fmla="*/ 48259 w 96519"/>
              <a:gd name="T11" fmla="*/ 24384 h 121919"/>
              <a:gd name="T12" fmla="*/ 48259 w 96519"/>
              <a:gd name="T13" fmla="*/ 0 h 121919"/>
              <a:gd name="T14" fmla="*/ 0 w 96519"/>
              <a:gd name="T15" fmla="*/ 60960 h 121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519" h="121919">
                <a:moveTo>
                  <a:pt x="0" y="60960"/>
                </a:moveTo>
                <a:lnTo>
                  <a:pt x="48259" y="121919"/>
                </a:lnTo>
                <a:lnTo>
                  <a:pt x="48259" y="97536"/>
                </a:lnTo>
                <a:lnTo>
                  <a:pt x="96519" y="97536"/>
                </a:lnTo>
                <a:lnTo>
                  <a:pt x="96519" y="24384"/>
                </a:lnTo>
                <a:lnTo>
                  <a:pt x="48259" y="24384"/>
                </a:lnTo>
                <a:lnTo>
                  <a:pt x="48259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80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5" name="object 23"/>
          <p:cNvSpPr>
            <a:spLocks/>
          </p:cNvSpPr>
          <p:nvPr/>
        </p:nvSpPr>
        <p:spPr bwMode="auto">
          <a:xfrm>
            <a:off x="382588" y="1622425"/>
            <a:ext cx="271462" cy="271463"/>
          </a:xfrm>
          <a:custGeom>
            <a:avLst/>
            <a:gdLst>
              <a:gd name="T0" fmla="*/ 597 w 360679"/>
              <a:gd name="T1" fmla="*/ 195126 h 360680"/>
              <a:gd name="T2" fmla="*/ 5241 w 360679"/>
              <a:gd name="T3" fmla="*/ 223667 h 360680"/>
              <a:gd name="T4" fmla="*/ 14172 w 360679"/>
              <a:gd name="T5" fmla="*/ 250523 h 360680"/>
              <a:gd name="T6" fmla="*/ 27020 w 360679"/>
              <a:gd name="T7" fmla="*/ 275321 h 360680"/>
              <a:gd name="T8" fmla="*/ 43412 w 360679"/>
              <a:gd name="T9" fmla="*/ 297690 h 360680"/>
              <a:gd name="T10" fmla="*/ 62978 w 360679"/>
              <a:gd name="T11" fmla="*/ 317258 h 360680"/>
              <a:gd name="T12" fmla="*/ 85347 w 360679"/>
              <a:gd name="T13" fmla="*/ 333653 h 360680"/>
              <a:gd name="T14" fmla="*/ 110145 w 360679"/>
              <a:gd name="T15" fmla="*/ 346503 h 360680"/>
              <a:gd name="T16" fmla="*/ 137004 w 360679"/>
              <a:gd name="T17" fmla="*/ 355437 h 360680"/>
              <a:gd name="T18" fmla="*/ 165550 w 360679"/>
              <a:gd name="T19" fmla="*/ 360081 h 360680"/>
              <a:gd name="T20" fmla="*/ 195129 w 360679"/>
              <a:gd name="T21" fmla="*/ 360081 h 360680"/>
              <a:gd name="T22" fmla="*/ 223675 w 360679"/>
              <a:gd name="T23" fmla="*/ 355437 h 360680"/>
              <a:gd name="T24" fmla="*/ 250534 w 360679"/>
              <a:gd name="T25" fmla="*/ 346503 h 360680"/>
              <a:gd name="T26" fmla="*/ 275332 w 360679"/>
              <a:gd name="T27" fmla="*/ 333653 h 360680"/>
              <a:gd name="T28" fmla="*/ 297701 w 360679"/>
              <a:gd name="T29" fmla="*/ 317258 h 360680"/>
              <a:gd name="T30" fmla="*/ 317267 w 360679"/>
              <a:gd name="T31" fmla="*/ 297690 h 360680"/>
              <a:gd name="T32" fmla="*/ 333659 w 360679"/>
              <a:gd name="T33" fmla="*/ 275321 h 360680"/>
              <a:gd name="T34" fmla="*/ 346507 w 360679"/>
              <a:gd name="T35" fmla="*/ 250523 h 360680"/>
              <a:gd name="T36" fmla="*/ 355438 w 360679"/>
              <a:gd name="T37" fmla="*/ 223667 h 360680"/>
              <a:gd name="T38" fmla="*/ 360082 w 360679"/>
              <a:gd name="T39" fmla="*/ 195126 h 360680"/>
              <a:gd name="T40" fmla="*/ 360082 w 360679"/>
              <a:gd name="T41" fmla="*/ 165553 h 360680"/>
              <a:gd name="T42" fmla="*/ 355438 w 360679"/>
              <a:gd name="T43" fmla="*/ 137012 h 360680"/>
              <a:gd name="T44" fmla="*/ 346507 w 360679"/>
              <a:gd name="T45" fmla="*/ 110156 h 360680"/>
              <a:gd name="T46" fmla="*/ 333659 w 360679"/>
              <a:gd name="T47" fmla="*/ 85358 h 360680"/>
              <a:gd name="T48" fmla="*/ 317267 w 360679"/>
              <a:gd name="T49" fmla="*/ 62989 h 360680"/>
              <a:gd name="T50" fmla="*/ 297701 w 360679"/>
              <a:gd name="T51" fmla="*/ 43421 h 360680"/>
              <a:gd name="T52" fmla="*/ 275332 w 360679"/>
              <a:gd name="T53" fmla="*/ 27026 h 360680"/>
              <a:gd name="T54" fmla="*/ 250534 w 360679"/>
              <a:gd name="T55" fmla="*/ 14176 h 360680"/>
              <a:gd name="T56" fmla="*/ 223675 w 360679"/>
              <a:gd name="T57" fmla="*/ 5242 h 360680"/>
              <a:gd name="T58" fmla="*/ 195129 w 360679"/>
              <a:gd name="T59" fmla="*/ 598 h 360680"/>
              <a:gd name="T60" fmla="*/ 165550 w 360679"/>
              <a:gd name="T61" fmla="*/ 598 h 360680"/>
              <a:gd name="T62" fmla="*/ 137004 w 360679"/>
              <a:gd name="T63" fmla="*/ 5242 h 360680"/>
              <a:gd name="T64" fmla="*/ 110145 w 360679"/>
              <a:gd name="T65" fmla="*/ 14176 h 360680"/>
              <a:gd name="T66" fmla="*/ 85347 w 360679"/>
              <a:gd name="T67" fmla="*/ 27026 h 360680"/>
              <a:gd name="T68" fmla="*/ 62978 w 360679"/>
              <a:gd name="T69" fmla="*/ 43421 h 360680"/>
              <a:gd name="T70" fmla="*/ 43412 w 360679"/>
              <a:gd name="T71" fmla="*/ 62989 h 360680"/>
              <a:gd name="T72" fmla="*/ 27020 w 360679"/>
              <a:gd name="T73" fmla="*/ 85358 h 360680"/>
              <a:gd name="T74" fmla="*/ 14172 w 360679"/>
              <a:gd name="T75" fmla="*/ 110156 h 360680"/>
              <a:gd name="T76" fmla="*/ 5241 w 360679"/>
              <a:gd name="T77" fmla="*/ 137012 h 360680"/>
              <a:gd name="T78" fmla="*/ 597 w 360679"/>
              <a:gd name="T79" fmla="*/ 165553 h 360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0679" h="360680">
                <a:moveTo>
                  <a:pt x="0" y="180340"/>
                </a:moveTo>
                <a:lnTo>
                  <a:pt x="597" y="195126"/>
                </a:lnTo>
                <a:lnTo>
                  <a:pt x="2360" y="209584"/>
                </a:lnTo>
                <a:lnTo>
                  <a:pt x="5241" y="223667"/>
                </a:lnTo>
                <a:lnTo>
                  <a:pt x="9194" y="237329"/>
                </a:lnTo>
                <a:lnTo>
                  <a:pt x="14172" y="250523"/>
                </a:lnTo>
                <a:lnTo>
                  <a:pt x="20130" y="263202"/>
                </a:lnTo>
                <a:lnTo>
                  <a:pt x="27020" y="275321"/>
                </a:lnTo>
                <a:lnTo>
                  <a:pt x="34796" y="286833"/>
                </a:lnTo>
                <a:lnTo>
                  <a:pt x="43412" y="297690"/>
                </a:lnTo>
                <a:lnTo>
                  <a:pt x="52822" y="307848"/>
                </a:lnTo>
                <a:lnTo>
                  <a:pt x="62978" y="317258"/>
                </a:lnTo>
                <a:lnTo>
                  <a:pt x="73835" y="325875"/>
                </a:lnTo>
                <a:lnTo>
                  <a:pt x="85347" y="333653"/>
                </a:lnTo>
                <a:lnTo>
                  <a:pt x="97465" y="340544"/>
                </a:lnTo>
                <a:lnTo>
                  <a:pt x="110145" y="346503"/>
                </a:lnTo>
                <a:lnTo>
                  <a:pt x="123340" y="351483"/>
                </a:lnTo>
                <a:lnTo>
                  <a:pt x="137004" y="355437"/>
                </a:lnTo>
                <a:lnTo>
                  <a:pt x="151089" y="358318"/>
                </a:lnTo>
                <a:lnTo>
                  <a:pt x="165550" y="360081"/>
                </a:lnTo>
                <a:lnTo>
                  <a:pt x="180339" y="360680"/>
                </a:lnTo>
                <a:lnTo>
                  <a:pt x="195129" y="360081"/>
                </a:lnTo>
                <a:lnTo>
                  <a:pt x="209590" y="358318"/>
                </a:lnTo>
                <a:lnTo>
                  <a:pt x="223675" y="355437"/>
                </a:lnTo>
                <a:lnTo>
                  <a:pt x="237339" y="351483"/>
                </a:lnTo>
                <a:lnTo>
                  <a:pt x="250534" y="346503"/>
                </a:lnTo>
                <a:lnTo>
                  <a:pt x="263214" y="340544"/>
                </a:lnTo>
                <a:lnTo>
                  <a:pt x="275332" y="333653"/>
                </a:lnTo>
                <a:lnTo>
                  <a:pt x="286844" y="325875"/>
                </a:lnTo>
                <a:lnTo>
                  <a:pt x="297701" y="317258"/>
                </a:lnTo>
                <a:lnTo>
                  <a:pt x="307857" y="307848"/>
                </a:lnTo>
                <a:lnTo>
                  <a:pt x="317267" y="297690"/>
                </a:lnTo>
                <a:lnTo>
                  <a:pt x="325883" y="286833"/>
                </a:lnTo>
                <a:lnTo>
                  <a:pt x="333659" y="275321"/>
                </a:lnTo>
                <a:lnTo>
                  <a:pt x="340549" y="263202"/>
                </a:lnTo>
                <a:lnTo>
                  <a:pt x="346507" y="250523"/>
                </a:lnTo>
                <a:lnTo>
                  <a:pt x="351485" y="237329"/>
                </a:lnTo>
                <a:lnTo>
                  <a:pt x="355438" y="223667"/>
                </a:lnTo>
                <a:lnTo>
                  <a:pt x="358319" y="209584"/>
                </a:lnTo>
                <a:lnTo>
                  <a:pt x="360082" y="195126"/>
                </a:lnTo>
                <a:lnTo>
                  <a:pt x="360679" y="180340"/>
                </a:lnTo>
                <a:lnTo>
                  <a:pt x="360082" y="165553"/>
                </a:lnTo>
                <a:lnTo>
                  <a:pt x="358319" y="151095"/>
                </a:lnTo>
                <a:lnTo>
                  <a:pt x="355438" y="137012"/>
                </a:lnTo>
                <a:lnTo>
                  <a:pt x="351485" y="123350"/>
                </a:lnTo>
                <a:lnTo>
                  <a:pt x="346507" y="110156"/>
                </a:lnTo>
                <a:lnTo>
                  <a:pt x="340549" y="97477"/>
                </a:lnTo>
                <a:lnTo>
                  <a:pt x="333659" y="85358"/>
                </a:lnTo>
                <a:lnTo>
                  <a:pt x="325883" y="73846"/>
                </a:lnTo>
                <a:lnTo>
                  <a:pt x="317267" y="62989"/>
                </a:lnTo>
                <a:lnTo>
                  <a:pt x="307857" y="52832"/>
                </a:lnTo>
                <a:lnTo>
                  <a:pt x="297701" y="43421"/>
                </a:lnTo>
                <a:lnTo>
                  <a:pt x="286844" y="34804"/>
                </a:lnTo>
                <a:lnTo>
                  <a:pt x="275332" y="27026"/>
                </a:lnTo>
                <a:lnTo>
                  <a:pt x="263214" y="20135"/>
                </a:lnTo>
                <a:lnTo>
                  <a:pt x="250534" y="14176"/>
                </a:lnTo>
                <a:lnTo>
                  <a:pt x="237339" y="9196"/>
                </a:lnTo>
                <a:lnTo>
                  <a:pt x="223675" y="5242"/>
                </a:lnTo>
                <a:lnTo>
                  <a:pt x="209590" y="2361"/>
                </a:lnTo>
                <a:lnTo>
                  <a:pt x="195129" y="598"/>
                </a:lnTo>
                <a:lnTo>
                  <a:pt x="180339" y="0"/>
                </a:lnTo>
                <a:lnTo>
                  <a:pt x="165550" y="598"/>
                </a:lnTo>
                <a:lnTo>
                  <a:pt x="151089" y="2361"/>
                </a:lnTo>
                <a:lnTo>
                  <a:pt x="137004" y="5242"/>
                </a:lnTo>
                <a:lnTo>
                  <a:pt x="123340" y="9196"/>
                </a:lnTo>
                <a:lnTo>
                  <a:pt x="110145" y="14176"/>
                </a:lnTo>
                <a:lnTo>
                  <a:pt x="97465" y="20135"/>
                </a:lnTo>
                <a:lnTo>
                  <a:pt x="85347" y="27026"/>
                </a:lnTo>
                <a:lnTo>
                  <a:pt x="73835" y="34804"/>
                </a:lnTo>
                <a:lnTo>
                  <a:pt x="62978" y="43421"/>
                </a:lnTo>
                <a:lnTo>
                  <a:pt x="52822" y="52832"/>
                </a:lnTo>
                <a:lnTo>
                  <a:pt x="43412" y="62989"/>
                </a:lnTo>
                <a:lnTo>
                  <a:pt x="34796" y="73846"/>
                </a:lnTo>
                <a:lnTo>
                  <a:pt x="27020" y="85358"/>
                </a:lnTo>
                <a:lnTo>
                  <a:pt x="20130" y="97477"/>
                </a:lnTo>
                <a:lnTo>
                  <a:pt x="14172" y="110156"/>
                </a:lnTo>
                <a:lnTo>
                  <a:pt x="9194" y="123350"/>
                </a:lnTo>
                <a:lnTo>
                  <a:pt x="5241" y="137012"/>
                </a:lnTo>
                <a:lnTo>
                  <a:pt x="2360" y="151095"/>
                </a:lnTo>
                <a:lnTo>
                  <a:pt x="597" y="165553"/>
                </a:lnTo>
                <a:lnTo>
                  <a:pt x="0" y="180340"/>
                </a:lnTo>
                <a:close/>
              </a:path>
            </a:pathLst>
          </a:custGeom>
          <a:solidFill>
            <a:srgbClr val="4AA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6" name="object 24"/>
          <p:cNvSpPr>
            <a:spLocks/>
          </p:cNvSpPr>
          <p:nvPr/>
        </p:nvSpPr>
        <p:spPr bwMode="auto">
          <a:xfrm>
            <a:off x="412750" y="1533525"/>
            <a:ext cx="85725" cy="76200"/>
          </a:xfrm>
          <a:custGeom>
            <a:avLst/>
            <a:gdLst>
              <a:gd name="T0" fmla="*/ 43065 w 115760"/>
              <a:gd name="T1" fmla="*/ 0 h 102488"/>
              <a:gd name="T2" fmla="*/ 0 w 115760"/>
              <a:gd name="T3" fmla="*/ 64388 h 102488"/>
              <a:gd name="T4" fmla="*/ 23152 w 115760"/>
              <a:gd name="T5" fmla="*/ 56896 h 102488"/>
              <a:gd name="T6" fmla="*/ 37972 w 115760"/>
              <a:gd name="T7" fmla="*/ 102488 h 102488"/>
              <a:gd name="T8" fmla="*/ 107429 w 115760"/>
              <a:gd name="T9" fmla="*/ 80010 h 102488"/>
              <a:gd name="T10" fmla="*/ 92608 w 115760"/>
              <a:gd name="T11" fmla="*/ 34417 h 102488"/>
              <a:gd name="T12" fmla="*/ 115760 w 115760"/>
              <a:gd name="T13" fmla="*/ 26797 h 102488"/>
              <a:gd name="T14" fmla="*/ 43065 w 115760"/>
              <a:gd name="T15" fmla="*/ 0 h 102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760" h="102488">
                <a:moveTo>
                  <a:pt x="43065" y="0"/>
                </a:moveTo>
                <a:lnTo>
                  <a:pt x="0" y="64388"/>
                </a:lnTo>
                <a:lnTo>
                  <a:pt x="23152" y="56896"/>
                </a:lnTo>
                <a:lnTo>
                  <a:pt x="37972" y="102488"/>
                </a:lnTo>
                <a:lnTo>
                  <a:pt x="107429" y="80010"/>
                </a:lnTo>
                <a:lnTo>
                  <a:pt x="92608" y="34417"/>
                </a:lnTo>
                <a:lnTo>
                  <a:pt x="115760" y="26797"/>
                </a:lnTo>
                <a:lnTo>
                  <a:pt x="43065" y="0"/>
                </a:lnTo>
                <a:close/>
              </a:path>
            </a:pathLst>
          </a:custGeom>
          <a:solidFill>
            <a:srgbClr val="4AA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7" name="object 25"/>
          <p:cNvSpPr>
            <a:spLocks/>
          </p:cNvSpPr>
          <p:nvPr/>
        </p:nvSpPr>
        <p:spPr bwMode="auto">
          <a:xfrm>
            <a:off x="257175" y="1238250"/>
            <a:ext cx="269875" cy="269875"/>
          </a:xfrm>
          <a:custGeom>
            <a:avLst/>
            <a:gdLst>
              <a:gd name="T0" fmla="*/ 597 w 360680"/>
              <a:gd name="T1" fmla="*/ 195126 h 360679"/>
              <a:gd name="T2" fmla="*/ 5241 w 360680"/>
              <a:gd name="T3" fmla="*/ 223667 h 360679"/>
              <a:gd name="T4" fmla="*/ 14172 w 360680"/>
              <a:gd name="T5" fmla="*/ 250523 h 360679"/>
              <a:gd name="T6" fmla="*/ 27020 w 360680"/>
              <a:gd name="T7" fmla="*/ 275321 h 360679"/>
              <a:gd name="T8" fmla="*/ 43412 w 360680"/>
              <a:gd name="T9" fmla="*/ 297690 h 360679"/>
              <a:gd name="T10" fmla="*/ 62978 w 360680"/>
              <a:gd name="T11" fmla="*/ 317258 h 360679"/>
              <a:gd name="T12" fmla="*/ 85347 w 360680"/>
              <a:gd name="T13" fmla="*/ 333653 h 360679"/>
              <a:gd name="T14" fmla="*/ 110145 w 360680"/>
              <a:gd name="T15" fmla="*/ 346503 h 360679"/>
              <a:gd name="T16" fmla="*/ 137004 w 360680"/>
              <a:gd name="T17" fmla="*/ 355437 h 360679"/>
              <a:gd name="T18" fmla="*/ 165550 w 360680"/>
              <a:gd name="T19" fmla="*/ 360081 h 360679"/>
              <a:gd name="T20" fmla="*/ 195129 w 360680"/>
              <a:gd name="T21" fmla="*/ 360081 h 360679"/>
              <a:gd name="T22" fmla="*/ 223675 w 360680"/>
              <a:gd name="T23" fmla="*/ 355437 h 360679"/>
              <a:gd name="T24" fmla="*/ 250534 w 360680"/>
              <a:gd name="T25" fmla="*/ 346503 h 360679"/>
              <a:gd name="T26" fmla="*/ 275332 w 360680"/>
              <a:gd name="T27" fmla="*/ 333653 h 360679"/>
              <a:gd name="T28" fmla="*/ 297701 w 360680"/>
              <a:gd name="T29" fmla="*/ 317258 h 360679"/>
              <a:gd name="T30" fmla="*/ 317267 w 360680"/>
              <a:gd name="T31" fmla="*/ 297690 h 360679"/>
              <a:gd name="T32" fmla="*/ 333659 w 360680"/>
              <a:gd name="T33" fmla="*/ 275321 h 360679"/>
              <a:gd name="T34" fmla="*/ 346507 w 360680"/>
              <a:gd name="T35" fmla="*/ 250523 h 360679"/>
              <a:gd name="T36" fmla="*/ 355438 w 360680"/>
              <a:gd name="T37" fmla="*/ 223667 h 360679"/>
              <a:gd name="T38" fmla="*/ 360082 w 360680"/>
              <a:gd name="T39" fmla="*/ 195126 h 360679"/>
              <a:gd name="T40" fmla="*/ 360082 w 360680"/>
              <a:gd name="T41" fmla="*/ 165553 h 360679"/>
              <a:gd name="T42" fmla="*/ 355438 w 360680"/>
              <a:gd name="T43" fmla="*/ 137012 h 360679"/>
              <a:gd name="T44" fmla="*/ 346507 w 360680"/>
              <a:gd name="T45" fmla="*/ 110156 h 360679"/>
              <a:gd name="T46" fmla="*/ 333659 w 360680"/>
              <a:gd name="T47" fmla="*/ 85358 h 360679"/>
              <a:gd name="T48" fmla="*/ 317267 w 360680"/>
              <a:gd name="T49" fmla="*/ 62989 h 360679"/>
              <a:gd name="T50" fmla="*/ 297701 w 360680"/>
              <a:gd name="T51" fmla="*/ 43421 h 360679"/>
              <a:gd name="T52" fmla="*/ 275332 w 360680"/>
              <a:gd name="T53" fmla="*/ 27026 h 360679"/>
              <a:gd name="T54" fmla="*/ 250534 w 360680"/>
              <a:gd name="T55" fmla="*/ 14176 h 360679"/>
              <a:gd name="T56" fmla="*/ 223675 w 360680"/>
              <a:gd name="T57" fmla="*/ 5242 h 360679"/>
              <a:gd name="T58" fmla="*/ 195129 w 360680"/>
              <a:gd name="T59" fmla="*/ 598 h 360679"/>
              <a:gd name="T60" fmla="*/ 165550 w 360680"/>
              <a:gd name="T61" fmla="*/ 598 h 360679"/>
              <a:gd name="T62" fmla="*/ 137004 w 360680"/>
              <a:gd name="T63" fmla="*/ 5242 h 360679"/>
              <a:gd name="T64" fmla="*/ 110145 w 360680"/>
              <a:gd name="T65" fmla="*/ 14176 h 360679"/>
              <a:gd name="T66" fmla="*/ 85347 w 360680"/>
              <a:gd name="T67" fmla="*/ 27026 h 360679"/>
              <a:gd name="T68" fmla="*/ 62978 w 360680"/>
              <a:gd name="T69" fmla="*/ 43421 h 360679"/>
              <a:gd name="T70" fmla="*/ 43412 w 360680"/>
              <a:gd name="T71" fmla="*/ 62989 h 360679"/>
              <a:gd name="T72" fmla="*/ 27020 w 360680"/>
              <a:gd name="T73" fmla="*/ 85358 h 360679"/>
              <a:gd name="T74" fmla="*/ 14172 w 360680"/>
              <a:gd name="T75" fmla="*/ 110156 h 360679"/>
              <a:gd name="T76" fmla="*/ 5241 w 360680"/>
              <a:gd name="T77" fmla="*/ 137012 h 360679"/>
              <a:gd name="T78" fmla="*/ 597 w 360680"/>
              <a:gd name="T79" fmla="*/ 165553 h 360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0680" h="360679">
                <a:moveTo>
                  <a:pt x="0" y="180339"/>
                </a:moveTo>
                <a:lnTo>
                  <a:pt x="597" y="195126"/>
                </a:lnTo>
                <a:lnTo>
                  <a:pt x="2360" y="209584"/>
                </a:lnTo>
                <a:lnTo>
                  <a:pt x="5241" y="223667"/>
                </a:lnTo>
                <a:lnTo>
                  <a:pt x="9194" y="237329"/>
                </a:lnTo>
                <a:lnTo>
                  <a:pt x="14172" y="250523"/>
                </a:lnTo>
                <a:lnTo>
                  <a:pt x="20130" y="263202"/>
                </a:lnTo>
                <a:lnTo>
                  <a:pt x="27020" y="275321"/>
                </a:lnTo>
                <a:lnTo>
                  <a:pt x="34796" y="286833"/>
                </a:lnTo>
                <a:lnTo>
                  <a:pt x="43412" y="297690"/>
                </a:lnTo>
                <a:lnTo>
                  <a:pt x="52822" y="307848"/>
                </a:lnTo>
                <a:lnTo>
                  <a:pt x="62978" y="317258"/>
                </a:lnTo>
                <a:lnTo>
                  <a:pt x="73835" y="325875"/>
                </a:lnTo>
                <a:lnTo>
                  <a:pt x="85347" y="333653"/>
                </a:lnTo>
                <a:lnTo>
                  <a:pt x="97465" y="340544"/>
                </a:lnTo>
                <a:lnTo>
                  <a:pt x="110145" y="346503"/>
                </a:lnTo>
                <a:lnTo>
                  <a:pt x="123340" y="351483"/>
                </a:lnTo>
                <a:lnTo>
                  <a:pt x="137004" y="355437"/>
                </a:lnTo>
                <a:lnTo>
                  <a:pt x="151089" y="358318"/>
                </a:lnTo>
                <a:lnTo>
                  <a:pt x="165550" y="360081"/>
                </a:lnTo>
                <a:lnTo>
                  <a:pt x="180340" y="360679"/>
                </a:lnTo>
                <a:lnTo>
                  <a:pt x="195129" y="360081"/>
                </a:lnTo>
                <a:lnTo>
                  <a:pt x="209590" y="358318"/>
                </a:lnTo>
                <a:lnTo>
                  <a:pt x="223675" y="355437"/>
                </a:lnTo>
                <a:lnTo>
                  <a:pt x="237339" y="351483"/>
                </a:lnTo>
                <a:lnTo>
                  <a:pt x="250534" y="346503"/>
                </a:lnTo>
                <a:lnTo>
                  <a:pt x="263214" y="340544"/>
                </a:lnTo>
                <a:lnTo>
                  <a:pt x="275332" y="333653"/>
                </a:lnTo>
                <a:lnTo>
                  <a:pt x="286844" y="325875"/>
                </a:lnTo>
                <a:lnTo>
                  <a:pt x="297701" y="317258"/>
                </a:lnTo>
                <a:lnTo>
                  <a:pt x="307857" y="307848"/>
                </a:lnTo>
                <a:lnTo>
                  <a:pt x="317267" y="297690"/>
                </a:lnTo>
                <a:lnTo>
                  <a:pt x="325883" y="286833"/>
                </a:lnTo>
                <a:lnTo>
                  <a:pt x="333659" y="275321"/>
                </a:lnTo>
                <a:lnTo>
                  <a:pt x="340549" y="263202"/>
                </a:lnTo>
                <a:lnTo>
                  <a:pt x="346507" y="250523"/>
                </a:lnTo>
                <a:lnTo>
                  <a:pt x="351485" y="237329"/>
                </a:lnTo>
                <a:lnTo>
                  <a:pt x="355438" y="223667"/>
                </a:lnTo>
                <a:lnTo>
                  <a:pt x="358319" y="209584"/>
                </a:lnTo>
                <a:lnTo>
                  <a:pt x="360082" y="195126"/>
                </a:lnTo>
                <a:lnTo>
                  <a:pt x="360680" y="180339"/>
                </a:lnTo>
                <a:lnTo>
                  <a:pt x="360082" y="165553"/>
                </a:lnTo>
                <a:lnTo>
                  <a:pt x="358319" y="151095"/>
                </a:lnTo>
                <a:lnTo>
                  <a:pt x="355438" y="137012"/>
                </a:lnTo>
                <a:lnTo>
                  <a:pt x="351485" y="123350"/>
                </a:lnTo>
                <a:lnTo>
                  <a:pt x="346507" y="110156"/>
                </a:lnTo>
                <a:lnTo>
                  <a:pt x="340549" y="97477"/>
                </a:lnTo>
                <a:lnTo>
                  <a:pt x="333659" y="85358"/>
                </a:lnTo>
                <a:lnTo>
                  <a:pt x="325883" y="73846"/>
                </a:lnTo>
                <a:lnTo>
                  <a:pt x="317267" y="62989"/>
                </a:lnTo>
                <a:lnTo>
                  <a:pt x="307857" y="52832"/>
                </a:lnTo>
                <a:lnTo>
                  <a:pt x="297701" y="43421"/>
                </a:lnTo>
                <a:lnTo>
                  <a:pt x="286844" y="34804"/>
                </a:lnTo>
                <a:lnTo>
                  <a:pt x="275332" y="27026"/>
                </a:lnTo>
                <a:lnTo>
                  <a:pt x="263214" y="20135"/>
                </a:lnTo>
                <a:lnTo>
                  <a:pt x="250534" y="14176"/>
                </a:lnTo>
                <a:lnTo>
                  <a:pt x="237339" y="9196"/>
                </a:lnTo>
                <a:lnTo>
                  <a:pt x="223675" y="5242"/>
                </a:lnTo>
                <a:lnTo>
                  <a:pt x="209590" y="2361"/>
                </a:lnTo>
                <a:lnTo>
                  <a:pt x="195129" y="598"/>
                </a:lnTo>
                <a:lnTo>
                  <a:pt x="180340" y="0"/>
                </a:lnTo>
                <a:lnTo>
                  <a:pt x="165550" y="598"/>
                </a:lnTo>
                <a:lnTo>
                  <a:pt x="151089" y="2361"/>
                </a:lnTo>
                <a:lnTo>
                  <a:pt x="137004" y="5242"/>
                </a:lnTo>
                <a:lnTo>
                  <a:pt x="123340" y="9196"/>
                </a:lnTo>
                <a:lnTo>
                  <a:pt x="110145" y="14176"/>
                </a:lnTo>
                <a:lnTo>
                  <a:pt x="97465" y="20135"/>
                </a:lnTo>
                <a:lnTo>
                  <a:pt x="85347" y="27026"/>
                </a:lnTo>
                <a:lnTo>
                  <a:pt x="73835" y="34804"/>
                </a:lnTo>
                <a:lnTo>
                  <a:pt x="62978" y="43421"/>
                </a:lnTo>
                <a:lnTo>
                  <a:pt x="52822" y="52832"/>
                </a:lnTo>
                <a:lnTo>
                  <a:pt x="43412" y="62989"/>
                </a:lnTo>
                <a:lnTo>
                  <a:pt x="34796" y="73846"/>
                </a:lnTo>
                <a:lnTo>
                  <a:pt x="27020" y="85358"/>
                </a:lnTo>
                <a:lnTo>
                  <a:pt x="20130" y="97477"/>
                </a:lnTo>
                <a:lnTo>
                  <a:pt x="14172" y="110156"/>
                </a:lnTo>
                <a:lnTo>
                  <a:pt x="9194" y="123350"/>
                </a:lnTo>
                <a:lnTo>
                  <a:pt x="5241" y="137012"/>
                </a:lnTo>
                <a:lnTo>
                  <a:pt x="2360" y="151095"/>
                </a:lnTo>
                <a:lnTo>
                  <a:pt x="597" y="165553"/>
                </a:lnTo>
                <a:lnTo>
                  <a:pt x="0" y="18033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8" name="object 26"/>
          <p:cNvSpPr>
            <a:spLocks/>
          </p:cNvSpPr>
          <p:nvPr/>
        </p:nvSpPr>
        <p:spPr bwMode="auto">
          <a:xfrm>
            <a:off x="509588" y="1217613"/>
            <a:ext cx="74612" cy="80962"/>
          </a:xfrm>
          <a:custGeom>
            <a:avLst/>
            <a:gdLst>
              <a:gd name="T0" fmla="*/ 99034 w 99034"/>
              <a:gd name="T1" fmla="*/ 21082 h 106934"/>
              <a:gd name="T2" fmla="*/ 24472 w 99034"/>
              <a:gd name="T3" fmla="*/ 0 h 106934"/>
              <a:gd name="T4" fmla="*/ 38785 w 99034"/>
              <a:gd name="T5" fmla="*/ 19685 h 106934"/>
              <a:gd name="T6" fmla="*/ 0 w 99034"/>
              <a:gd name="T7" fmla="*/ 47879 h 106934"/>
              <a:gd name="T8" fmla="*/ 42925 w 99034"/>
              <a:gd name="T9" fmla="*/ 106934 h 106934"/>
              <a:gd name="T10" fmla="*/ 81711 w 99034"/>
              <a:gd name="T11" fmla="*/ 78740 h 106934"/>
              <a:gd name="T12" fmla="*/ 96024 w 99034"/>
              <a:gd name="T13" fmla="*/ 98425 h 106934"/>
              <a:gd name="T14" fmla="*/ 99034 w 99034"/>
              <a:gd name="T15" fmla="*/ 21082 h 106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34" h="106934">
                <a:moveTo>
                  <a:pt x="99034" y="21082"/>
                </a:moveTo>
                <a:lnTo>
                  <a:pt x="24472" y="0"/>
                </a:lnTo>
                <a:lnTo>
                  <a:pt x="38785" y="19685"/>
                </a:lnTo>
                <a:lnTo>
                  <a:pt x="0" y="47879"/>
                </a:lnTo>
                <a:lnTo>
                  <a:pt x="42925" y="106934"/>
                </a:lnTo>
                <a:lnTo>
                  <a:pt x="81711" y="78740"/>
                </a:lnTo>
                <a:lnTo>
                  <a:pt x="96024" y="98425"/>
                </a:lnTo>
                <a:lnTo>
                  <a:pt x="99034" y="21082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16"/>
          <p:cNvSpPr txBox="1"/>
          <p:nvPr/>
        </p:nvSpPr>
        <p:spPr>
          <a:xfrm>
            <a:off x="671513" y="1057275"/>
            <a:ext cx="117475" cy="161925"/>
          </a:xfrm>
          <a:prstGeom prst="rect">
            <a:avLst/>
          </a:prstGeom>
        </p:spPr>
        <p:txBody>
          <a:bodyPr lIns="0" tIns="7620" rIns="0" bIns="0"/>
          <a:lstStyle/>
          <a:p>
            <a:pPr marL="9525">
              <a:lnSpc>
                <a:spcPts val="1200"/>
              </a:lnSpc>
              <a:defRPr/>
            </a:pPr>
            <a:r>
              <a:rPr sz="1125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125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900" y="1295400"/>
            <a:ext cx="117475" cy="161925"/>
          </a:xfrm>
          <a:prstGeom prst="rect">
            <a:avLst/>
          </a:prstGeom>
        </p:spPr>
        <p:txBody>
          <a:bodyPr lIns="0" tIns="7620" rIns="0" bIns="0"/>
          <a:lstStyle/>
          <a:p>
            <a:pPr marL="9525">
              <a:lnSpc>
                <a:spcPts val="1200"/>
              </a:lnSpc>
              <a:defRPr/>
            </a:pPr>
            <a:r>
              <a:rPr sz="1125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125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0125" y="1295400"/>
            <a:ext cx="117475" cy="161925"/>
          </a:xfrm>
          <a:prstGeom prst="rect">
            <a:avLst/>
          </a:prstGeom>
        </p:spPr>
        <p:txBody>
          <a:bodyPr lIns="0" tIns="7620" rIns="0" bIns="0"/>
          <a:lstStyle/>
          <a:p>
            <a:pPr marL="9525">
              <a:lnSpc>
                <a:spcPts val="1200"/>
              </a:lnSpc>
              <a:defRPr/>
            </a:pPr>
            <a:r>
              <a:rPr sz="1125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125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4350" y="1343025"/>
            <a:ext cx="1214438" cy="476250"/>
          </a:xfrm>
          <a:prstGeom prst="rect">
            <a:avLst/>
          </a:prstGeom>
        </p:spPr>
        <p:txBody>
          <a:bodyPr lIns="0" tIns="23336" rIns="0" bIns="0"/>
          <a:lstStyle/>
          <a:p>
            <a:pPr marL="9525">
              <a:lnSpc>
                <a:spcPts val="3675"/>
              </a:lnSpc>
              <a:defRPr/>
            </a:pPr>
            <a:r>
              <a:rPr sz="3600" spc="-35" dirty="0">
                <a:solidFill>
                  <a:srgbClr val="404040"/>
                </a:solidFill>
                <a:latin typeface="Calibri Light"/>
                <a:cs typeface="Calibri Light"/>
              </a:rPr>
              <a:t>MACA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6613" y="1343025"/>
            <a:ext cx="1535112" cy="476250"/>
          </a:xfrm>
          <a:prstGeom prst="rect">
            <a:avLst/>
          </a:prstGeom>
        </p:spPr>
        <p:txBody>
          <a:bodyPr lIns="0" tIns="23336" rIns="0" bIns="0"/>
          <a:lstStyle/>
          <a:p>
            <a:pPr marL="9525">
              <a:lnSpc>
                <a:spcPts val="3675"/>
              </a:lnSpc>
              <a:defRPr/>
            </a:pPr>
            <a:r>
              <a:rPr sz="3600" spc="-56" dirty="0">
                <a:solidFill>
                  <a:srgbClr val="404040"/>
                </a:solidFill>
                <a:latin typeface="Calibri Light"/>
                <a:cs typeface="Calibri Light"/>
              </a:rPr>
              <a:t>MANUA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95875" y="1343025"/>
            <a:ext cx="998538" cy="476250"/>
          </a:xfrm>
          <a:prstGeom prst="rect">
            <a:avLst/>
          </a:prstGeom>
        </p:spPr>
        <p:txBody>
          <a:bodyPr lIns="0" tIns="23336" rIns="0" bIns="0"/>
          <a:lstStyle/>
          <a:p>
            <a:pPr marL="9525">
              <a:lnSpc>
                <a:spcPts val="3675"/>
              </a:lnSpc>
              <a:defRPr/>
            </a:pPr>
            <a:r>
              <a:rPr sz="3600" spc="-50" dirty="0">
                <a:solidFill>
                  <a:srgbClr val="404040"/>
                </a:solidFill>
                <a:latin typeface="Calibri Light"/>
                <a:cs typeface="Calibri Light"/>
              </a:rPr>
              <a:t>SPMI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313" y="1682750"/>
            <a:ext cx="117475" cy="161925"/>
          </a:xfrm>
          <a:prstGeom prst="rect">
            <a:avLst/>
          </a:prstGeom>
        </p:spPr>
        <p:txBody>
          <a:bodyPr lIns="0" tIns="7620" rIns="0" bIns="0"/>
          <a:lstStyle/>
          <a:p>
            <a:pPr marL="9525">
              <a:lnSpc>
                <a:spcPts val="1200"/>
              </a:lnSpc>
              <a:defRPr/>
            </a:pPr>
            <a:r>
              <a:rPr sz="1125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125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475" y="1682750"/>
            <a:ext cx="109538" cy="161925"/>
          </a:xfrm>
          <a:prstGeom prst="rect">
            <a:avLst/>
          </a:prstGeom>
        </p:spPr>
        <p:txBody>
          <a:bodyPr lIns="0" tIns="7620" rIns="0" bIns="0"/>
          <a:lstStyle/>
          <a:p>
            <a:pPr marL="9525">
              <a:lnSpc>
                <a:spcPts val="1200"/>
              </a:lnSpc>
              <a:defRPr/>
            </a:pPr>
            <a:r>
              <a:rPr sz="1125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25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9788" y="3108325"/>
            <a:ext cx="887412" cy="925513"/>
          </a:xfrm>
          <a:prstGeom prst="rect">
            <a:avLst/>
          </a:prstGeom>
        </p:spPr>
        <p:txBody>
          <a:bodyPr lIns="0" tIns="13811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2175"/>
              </a:lnSpc>
            </a:pPr>
            <a:r>
              <a:rPr lang="en-US" sz="2100" b="1">
                <a:solidFill>
                  <a:srgbClr val="FFFFFF"/>
                </a:solidFill>
                <a:cs typeface="Calibri" panose="020F0502020204030204" pitchFamily="34" charset="0"/>
              </a:rPr>
              <a:t>Standar</a:t>
            </a:r>
            <a:endParaRPr lang="en-US" sz="2100">
              <a:cs typeface="Calibri" panose="020F0502020204030204" pitchFamily="34" charset="0"/>
            </a:endParaRPr>
          </a:p>
          <a:p>
            <a:pPr algn="ctr">
              <a:lnSpc>
                <a:spcPts val="2525"/>
              </a:lnSpc>
              <a:spcBef>
                <a:spcPts val="13"/>
              </a:spcBef>
            </a:pPr>
            <a:r>
              <a:rPr lang="en-US" sz="2100" b="1">
                <a:solidFill>
                  <a:srgbClr val="FFFFFF"/>
                </a:solidFill>
                <a:cs typeface="Calibri" panose="020F0502020204030204" pitchFamily="34" charset="0"/>
              </a:rPr>
              <a:t>dalam</a:t>
            </a:r>
            <a:endParaRPr lang="en-US" sz="2100">
              <a:cs typeface="Calibri" panose="020F0502020204030204" pitchFamily="34" charset="0"/>
            </a:endParaRPr>
          </a:p>
          <a:p>
            <a:pPr algn="ctr">
              <a:lnSpc>
                <a:spcPts val="2525"/>
              </a:lnSpc>
            </a:pPr>
            <a:r>
              <a:rPr lang="en-US" sz="2100" b="1">
                <a:solidFill>
                  <a:srgbClr val="FFFFFF"/>
                </a:solidFill>
                <a:cs typeface="Calibri" panose="020F0502020204030204" pitchFamily="34" charset="0"/>
              </a:rPr>
              <a:t>SPMI</a:t>
            </a:r>
            <a:endParaRPr lang="en-US" sz="2100"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1300" y="3259138"/>
            <a:ext cx="1035050" cy="522287"/>
          </a:xfrm>
          <a:prstGeom prst="rect">
            <a:avLst/>
          </a:prstGeom>
        </p:spPr>
        <p:txBody>
          <a:bodyPr lIns="0" tIns="11906" rIns="0" bIns="0"/>
          <a:lstStyle>
            <a:lvl1pPr marL="1270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875"/>
              </a:lnSpc>
            </a:pPr>
            <a:r>
              <a:rPr lang="en-US">
                <a:solidFill>
                  <a:srgbClr val="FFFFFF"/>
                </a:solidFill>
                <a:cs typeface="Calibri" panose="020F0502020204030204" pitchFamily="34" charset="0"/>
              </a:rPr>
              <a:t>Manual</a:t>
            </a:r>
            <a:endParaRPr lang="en-US">
              <a:cs typeface="Calibri" panose="020F0502020204030204" pitchFamily="34" charset="0"/>
            </a:endParaRPr>
          </a:p>
          <a:p>
            <a:pPr algn="ctr">
              <a:lnSpc>
                <a:spcPts val="2163"/>
              </a:lnSpc>
              <a:spcBef>
                <a:spcPts val="13"/>
              </a:spcBef>
            </a:pP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Penetapan</a:t>
            </a:r>
            <a:endParaRPr lang="en-US"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6950" y="5688013"/>
            <a:ext cx="2874963" cy="312737"/>
          </a:xfrm>
          <a:prstGeom prst="rect">
            <a:avLst/>
          </a:prstGeom>
        </p:spPr>
        <p:txBody>
          <a:bodyPr lIns="0" tIns="7144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125"/>
              </a:lnSpc>
            </a:pPr>
            <a:r>
              <a:rPr lang="en-US" sz="1000">
                <a:solidFill>
                  <a:srgbClr val="FFFFFF"/>
                </a:solidFill>
                <a:cs typeface="Calibri" panose="020F0502020204030204" pitchFamily="34" charset="0"/>
              </a:rPr>
              <a:t>Sumber/ Slide : Materi Pelatihan SPMI, Direktorat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13"/>
              </a:spcBef>
            </a:pPr>
            <a:r>
              <a:rPr lang="en-US" sz="1000">
                <a:solidFill>
                  <a:srgbClr val="FFFFFF"/>
                </a:solidFill>
                <a:cs typeface="Calibri" panose="020F0502020204030204" pitchFamily="34" charset="0"/>
              </a:rPr>
              <a:t>Penjaminan Mutu, Belmawa, Kemenristekdikti, 2018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3800" y="4564063"/>
            <a:ext cx="2378075" cy="387350"/>
          </a:xfrm>
          <a:prstGeom prst="rect">
            <a:avLst/>
          </a:prstGeom>
        </p:spPr>
        <p:txBody>
          <a:bodyPr lIns="0" tIns="5744" rIns="0" bIns="0"/>
          <a:lstStyle/>
          <a:p>
            <a:pPr>
              <a:lnSpc>
                <a:spcPts val="750"/>
              </a:lnSpc>
              <a:defRPr/>
            </a:pPr>
            <a:endParaRPr sz="750"/>
          </a:p>
          <a:p>
            <a:pPr marL="214502">
              <a:lnSpc>
                <a:spcPct val="101725"/>
              </a:lnSpc>
              <a:defRPr/>
            </a:pPr>
            <a:r>
              <a:rPr spc="-17" dirty="0">
                <a:solidFill>
                  <a:srgbClr val="FFFFFF"/>
                </a:solidFill>
                <a:latin typeface="Calibri"/>
                <a:cs typeface="Calibri"/>
              </a:rPr>
              <a:t>Manual </a:t>
            </a:r>
            <a:r>
              <a:rPr b="1" spc="-17" dirty="0">
                <a:solidFill>
                  <a:srgbClr val="FFFFFF"/>
                </a:solidFill>
                <a:latin typeface="Calibri"/>
                <a:cs typeface="Calibri"/>
              </a:rPr>
              <a:t>Peningkatan</a:t>
            </a:r>
            <a:endParaRPr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3800" y="3698875"/>
            <a:ext cx="2378075" cy="541338"/>
          </a:xfrm>
          <a:prstGeom prst="rect">
            <a:avLst/>
          </a:prstGeom>
        </p:spPr>
        <p:txBody>
          <a:bodyPr lIns="0" tIns="12239" rIns="0" bIns="0"/>
          <a:lstStyle>
            <a:lvl1pPr marL="1571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925"/>
              </a:lnSpc>
            </a:pPr>
            <a:r>
              <a:rPr lang="en-US">
                <a:solidFill>
                  <a:srgbClr val="FFFFFF"/>
                </a:solidFill>
                <a:cs typeface="Calibri" panose="020F0502020204030204" pitchFamily="34" charset="0"/>
              </a:rPr>
              <a:t>Manual </a:t>
            </a: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Pengendalian</a:t>
            </a:r>
            <a:endParaRPr lang="en-US">
              <a:cs typeface="Calibri" panose="020F0502020204030204" pitchFamily="34" charset="0"/>
            </a:endParaRPr>
          </a:p>
          <a:p>
            <a:pPr algn="ctr">
              <a:lnSpc>
                <a:spcPts val="2163"/>
              </a:lnSpc>
              <a:spcBef>
                <a:spcPts val="13"/>
              </a:spcBef>
            </a:pP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Pelaksanaan</a:t>
            </a:r>
            <a:endParaRPr lang="en-US"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3800" y="2781300"/>
            <a:ext cx="2378075" cy="541338"/>
          </a:xfrm>
          <a:prstGeom prst="rect">
            <a:avLst/>
          </a:prstGeom>
        </p:spPr>
        <p:txBody>
          <a:bodyPr lIns="0" tIns="12239" rIns="0" bIns="0"/>
          <a:lstStyle>
            <a:lvl1pPr marL="4143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925"/>
              </a:lnSpc>
            </a:pPr>
            <a:r>
              <a:rPr lang="en-US">
                <a:solidFill>
                  <a:srgbClr val="FFFFFF"/>
                </a:solidFill>
                <a:cs typeface="Calibri" panose="020F0502020204030204" pitchFamily="34" charset="0"/>
              </a:rPr>
              <a:t>Manual </a:t>
            </a: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Evaluasi</a:t>
            </a:r>
            <a:endParaRPr lang="en-US">
              <a:cs typeface="Calibri" panose="020F0502020204030204" pitchFamily="34" charset="0"/>
            </a:endParaRPr>
          </a:p>
          <a:p>
            <a:pPr algn="ctr">
              <a:lnSpc>
                <a:spcPts val="2163"/>
              </a:lnSpc>
              <a:spcBef>
                <a:spcPts val="13"/>
              </a:spcBef>
            </a:pP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Pelaksanaan</a:t>
            </a:r>
            <a:endParaRPr lang="en-US"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03800" y="2133600"/>
            <a:ext cx="2378075" cy="276225"/>
          </a:xfrm>
          <a:prstGeom prst="rect">
            <a:avLst/>
          </a:prstGeom>
        </p:spPr>
        <p:txBody>
          <a:bodyPr lIns="0" tIns="13549" rIns="0" bIns="0"/>
          <a:lstStyle/>
          <a:p>
            <a:pPr marL="206978">
              <a:lnSpc>
                <a:spcPts val="2134"/>
              </a:lnSpc>
              <a:defRPr/>
            </a:pPr>
            <a:r>
              <a:rPr spc="-12" dirty="0">
                <a:solidFill>
                  <a:srgbClr val="FFFFFF"/>
                </a:solidFill>
                <a:latin typeface="Calibri"/>
                <a:cs typeface="Calibri"/>
              </a:rPr>
              <a:t>Manual </a:t>
            </a:r>
            <a:r>
              <a:rPr b="1" spc="-12" dirty="0">
                <a:solidFill>
                  <a:srgbClr val="FFFFFF"/>
                </a:solidFill>
                <a:latin typeface="Calibri"/>
                <a:cs typeface="Calibri"/>
              </a:rPr>
              <a:t>Pelaksanaan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81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6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object 27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object 25"/>
          <p:cNvSpPr>
            <a:spLocks/>
          </p:cNvSpPr>
          <p:nvPr/>
        </p:nvSpPr>
        <p:spPr bwMode="auto">
          <a:xfrm>
            <a:off x="712788" y="1171575"/>
            <a:ext cx="5383212" cy="298450"/>
          </a:xfrm>
          <a:custGeom>
            <a:avLst/>
            <a:gdLst>
              <a:gd name="T0" fmla="*/ 0 w 7178040"/>
              <a:gd name="T1" fmla="*/ 398779 h 398779"/>
              <a:gd name="T2" fmla="*/ 7178040 w 7178040"/>
              <a:gd name="T3" fmla="*/ 398779 h 398779"/>
              <a:gd name="T4" fmla="*/ 7178040 w 7178040"/>
              <a:gd name="T5" fmla="*/ 0 h 398779"/>
              <a:gd name="T6" fmla="*/ 0 w 7178040"/>
              <a:gd name="T7" fmla="*/ 0 h 398779"/>
              <a:gd name="T8" fmla="*/ 0 w 7178040"/>
              <a:gd name="T9" fmla="*/ 398779 h 398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8040" h="398779">
                <a:moveTo>
                  <a:pt x="0" y="398779"/>
                </a:moveTo>
                <a:lnTo>
                  <a:pt x="7178040" y="398779"/>
                </a:lnTo>
                <a:lnTo>
                  <a:pt x="7178040" y="0"/>
                </a:lnTo>
                <a:lnTo>
                  <a:pt x="0" y="0"/>
                </a:lnTo>
                <a:lnTo>
                  <a:pt x="0" y="39877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object 22"/>
          <p:cNvSpPr>
            <a:spLocks/>
          </p:cNvSpPr>
          <p:nvPr/>
        </p:nvSpPr>
        <p:spPr bwMode="auto">
          <a:xfrm>
            <a:off x="838200" y="1876425"/>
            <a:ext cx="3552825" cy="2111375"/>
          </a:xfrm>
          <a:custGeom>
            <a:avLst/>
            <a:gdLst>
              <a:gd name="T0" fmla="*/ 0 w 4737100"/>
              <a:gd name="T1" fmla="*/ 2814320 h 2814320"/>
              <a:gd name="T2" fmla="*/ 4737100 w 4737100"/>
              <a:gd name="T3" fmla="*/ 2814320 h 2814320"/>
              <a:gd name="T4" fmla="*/ 4737100 w 4737100"/>
              <a:gd name="T5" fmla="*/ 0 h 2814320"/>
              <a:gd name="T6" fmla="*/ 0 w 4737100"/>
              <a:gd name="T7" fmla="*/ 0 h 2814320"/>
              <a:gd name="T8" fmla="*/ 0 w 4737100"/>
              <a:gd name="T9" fmla="*/ 2814320 h 281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7100" h="2814320">
                <a:moveTo>
                  <a:pt x="0" y="2814320"/>
                </a:moveTo>
                <a:lnTo>
                  <a:pt x="4737100" y="2814320"/>
                </a:lnTo>
                <a:lnTo>
                  <a:pt x="4737100" y="0"/>
                </a:lnTo>
                <a:lnTo>
                  <a:pt x="0" y="0"/>
                </a:lnTo>
                <a:lnTo>
                  <a:pt x="0" y="281432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object 23"/>
          <p:cNvSpPr>
            <a:spLocks/>
          </p:cNvSpPr>
          <p:nvPr/>
        </p:nvSpPr>
        <p:spPr bwMode="auto">
          <a:xfrm>
            <a:off x="1239838" y="3657600"/>
            <a:ext cx="34925" cy="34925"/>
          </a:xfrm>
          <a:custGeom>
            <a:avLst/>
            <a:gdLst>
              <a:gd name="T0" fmla="*/ 22860 w 45720"/>
              <a:gd name="T1" fmla="*/ 11430 h 45720"/>
              <a:gd name="T2" fmla="*/ 0 w 45720"/>
              <a:gd name="T3" fmla="*/ 11430 h 45720"/>
              <a:gd name="T4" fmla="*/ 11430 w 45720"/>
              <a:gd name="T5" fmla="*/ 22860 h 45720"/>
              <a:gd name="T6" fmla="*/ 0 w 45720"/>
              <a:gd name="T7" fmla="*/ 34289 h 45720"/>
              <a:gd name="T8" fmla="*/ 22860 w 45720"/>
              <a:gd name="T9" fmla="*/ 34289 h 45720"/>
              <a:gd name="T10" fmla="*/ 22860 w 45720"/>
              <a:gd name="T11" fmla="*/ 45719 h 45720"/>
              <a:gd name="T12" fmla="*/ 45720 w 45720"/>
              <a:gd name="T13" fmla="*/ 22860 h 45720"/>
              <a:gd name="T14" fmla="*/ 22860 w 45720"/>
              <a:gd name="T15" fmla="*/ 0 h 45720"/>
              <a:gd name="T16" fmla="*/ 22860 w 45720"/>
              <a:gd name="T17" fmla="*/ 11430 h 45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20" h="45720">
                <a:moveTo>
                  <a:pt x="22860" y="11430"/>
                </a:moveTo>
                <a:lnTo>
                  <a:pt x="0" y="11430"/>
                </a:lnTo>
                <a:lnTo>
                  <a:pt x="11430" y="22860"/>
                </a:lnTo>
                <a:lnTo>
                  <a:pt x="0" y="34289"/>
                </a:lnTo>
                <a:lnTo>
                  <a:pt x="22860" y="34289"/>
                </a:lnTo>
                <a:lnTo>
                  <a:pt x="22860" y="45719"/>
                </a:lnTo>
                <a:lnTo>
                  <a:pt x="45720" y="22860"/>
                </a:lnTo>
                <a:lnTo>
                  <a:pt x="22860" y="0"/>
                </a:lnTo>
                <a:lnTo>
                  <a:pt x="22860" y="1143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object 24"/>
          <p:cNvSpPr>
            <a:spLocks/>
          </p:cNvSpPr>
          <p:nvPr/>
        </p:nvSpPr>
        <p:spPr bwMode="auto">
          <a:xfrm>
            <a:off x="1239838" y="3657600"/>
            <a:ext cx="34925" cy="34925"/>
          </a:xfrm>
          <a:custGeom>
            <a:avLst/>
            <a:gdLst>
              <a:gd name="T0" fmla="*/ 0 w 45720"/>
              <a:gd name="T1" fmla="*/ 11430 h 45720"/>
              <a:gd name="T2" fmla="*/ 22860 w 45720"/>
              <a:gd name="T3" fmla="*/ 11430 h 45720"/>
              <a:gd name="T4" fmla="*/ 22860 w 45720"/>
              <a:gd name="T5" fmla="*/ 0 h 45720"/>
              <a:gd name="T6" fmla="*/ 45720 w 45720"/>
              <a:gd name="T7" fmla="*/ 22860 h 45720"/>
              <a:gd name="T8" fmla="*/ 22860 w 45720"/>
              <a:gd name="T9" fmla="*/ 45719 h 45720"/>
              <a:gd name="T10" fmla="*/ 22860 w 45720"/>
              <a:gd name="T11" fmla="*/ 34289 h 45720"/>
              <a:gd name="T12" fmla="*/ 0 w 45720"/>
              <a:gd name="T13" fmla="*/ 34289 h 45720"/>
              <a:gd name="T14" fmla="*/ 11430 w 45720"/>
              <a:gd name="T15" fmla="*/ 22860 h 45720"/>
              <a:gd name="T16" fmla="*/ 0 w 45720"/>
              <a:gd name="T17" fmla="*/ 11430 h 45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20" h="45720">
                <a:moveTo>
                  <a:pt x="0" y="11430"/>
                </a:moveTo>
                <a:lnTo>
                  <a:pt x="22860" y="1143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5719"/>
                </a:lnTo>
                <a:lnTo>
                  <a:pt x="22860" y="34289"/>
                </a:lnTo>
                <a:lnTo>
                  <a:pt x="0" y="34289"/>
                </a:lnTo>
                <a:lnTo>
                  <a:pt x="11430" y="22860"/>
                </a:lnTo>
                <a:lnTo>
                  <a:pt x="0" y="11430"/>
                </a:lnTo>
                <a:close/>
              </a:path>
            </a:pathLst>
          </a:custGeom>
          <a:noFill/>
          <a:ln w="15240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object 21"/>
          <p:cNvSpPr>
            <a:spLocks/>
          </p:cNvSpPr>
          <p:nvPr/>
        </p:nvSpPr>
        <p:spPr bwMode="auto">
          <a:xfrm>
            <a:off x="5402263" y="1811338"/>
            <a:ext cx="2738437" cy="1316037"/>
          </a:xfrm>
          <a:custGeom>
            <a:avLst/>
            <a:gdLst>
              <a:gd name="T0" fmla="*/ 0 w 3649979"/>
              <a:gd name="T1" fmla="*/ 1755139 h 1755139"/>
              <a:gd name="T2" fmla="*/ 3649979 w 3649979"/>
              <a:gd name="T3" fmla="*/ 1755139 h 1755139"/>
              <a:gd name="T4" fmla="*/ 3649979 w 3649979"/>
              <a:gd name="T5" fmla="*/ 0 h 1755139"/>
              <a:gd name="T6" fmla="*/ 0 w 3649979"/>
              <a:gd name="T7" fmla="*/ 0 h 1755139"/>
              <a:gd name="T8" fmla="*/ 0 w 3649979"/>
              <a:gd name="T9" fmla="*/ 1755139 h 1755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9979" h="1755139">
                <a:moveTo>
                  <a:pt x="0" y="1755139"/>
                </a:moveTo>
                <a:lnTo>
                  <a:pt x="3649979" y="1755139"/>
                </a:lnTo>
                <a:lnTo>
                  <a:pt x="3649979" y="0"/>
                </a:lnTo>
                <a:lnTo>
                  <a:pt x="0" y="0"/>
                </a:lnTo>
                <a:lnTo>
                  <a:pt x="0" y="1755139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object 20"/>
          <p:cNvSpPr>
            <a:spLocks/>
          </p:cNvSpPr>
          <p:nvPr/>
        </p:nvSpPr>
        <p:spPr bwMode="auto">
          <a:xfrm>
            <a:off x="5402263" y="3692525"/>
            <a:ext cx="2827337" cy="1214438"/>
          </a:xfrm>
          <a:custGeom>
            <a:avLst/>
            <a:gdLst>
              <a:gd name="T0" fmla="*/ 0 w 3769359"/>
              <a:gd name="T1" fmla="*/ 1620519 h 1620519"/>
              <a:gd name="T2" fmla="*/ 3769359 w 3769359"/>
              <a:gd name="T3" fmla="*/ 1620519 h 1620519"/>
              <a:gd name="T4" fmla="*/ 3769359 w 3769359"/>
              <a:gd name="T5" fmla="*/ 0 h 1620519"/>
              <a:gd name="T6" fmla="*/ 0 w 3769359"/>
              <a:gd name="T7" fmla="*/ 0 h 1620519"/>
              <a:gd name="T8" fmla="*/ 0 w 3769359"/>
              <a:gd name="T9" fmla="*/ 1620519 h 1620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9359" h="1620519">
                <a:moveTo>
                  <a:pt x="0" y="1620519"/>
                </a:moveTo>
                <a:lnTo>
                  <a:pt x="3769359" y="1620519"/>
                </a:lnTo>
                <a:lnTo>
                  <a:pt x="3769359" y="0"/>
                </a:lnTo>
                <a:lnTo>
                  <a:pt x="0" y="0"/>
                </a:lnTo>
                <a:lnTo>
                  <a:pt x="0" y="1620519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object 18"/>
          <p:cNvSpPr>
            <a:spLocks/>
          </p:cNvSpPr>
          <p:nvPr/>
        </p:nvSpPr>
        <p:spPr bwMode="auto">
          <a:xfrm>
            <a:off x="6489700" y="3211513"/>
            <a:ext cx="741363" cy="396875"/>
          </a:xfrm>
          <a:custGeom>
            <a:avLst/>
            <a:gdLst>
              <a:gd name="T0" fmla="*/ 494029 w 988060"/>
              <a:gd name="T1" fmla="*/ 528320 h 528320"/>
              <a:gd name="T2" fmla="*/ 988060 w 988060"/>
              <a:gd name="T3" fmla="*/ 264160 h 528320"/>
              <a:gd name="T4" fmla="*/ 741045 w 988060"/>
              <a:gd name="T5" fmla="*/ 264160 h 528320"/>
              <a:gd name="T6" fmla="*/ 741045 w 988060"/>
              <a:gd name="T7" fmla="*/ 0 h 528320"/>
              <a:gd name="T8" fmla="*/ 247015 w 988060"/>
              <a:gd name="T9" fmla="*/ 0 h 528320"/>
              <a:gd name="T10" fmla="*/ 247015 w 988060"/>
              <a:gd name="T11" fmla="*/ 264160 h 528320"/>
              <a:gd name="T12" fmla="*/ 0 w 988060"/>
              <a:gd name="T13" fmla="*/ 264160 h 528320"/>
              <a:gd name="T14" fmla="*/ 494029 w 988060"/>
              <a:gd name="T15" fmla="*/ 528320 h 528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8060" h="528320">
                <a:moveTo>
                  <a:pt x="494029" y="528320"/>
                </a:moveTo>
                <a:lnTo>
                  <a:pt x="988060" y="264160"/>
                </a:lnTo>
                <a:lnTo>
                  <a:pt x="741045" y="264160"/>
                </a:lnTo>
                <a:lnTo>
                  <a:pt x="741045" y="0"/>
                </a:lnTo>
                <a:lnTo>
                  <a:pt x="247015" y="0"/>
                </a:lnTo>
                <a:lnTo>
                  <a:pt x="247015" y="264160"/>
                </a:lnTo>
                <a:lnTo>
                  <a:pt x="0" y="264160"/>
                </a:lnTo>
                <a:lnTo>
                  <a:pt x="494029" y="52832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3" name="object 19"/>
          <p:cNvSpPr>
            <a:spLocks/>
          </p:cNvSpPr>
          <p:nvPr/>
        </p:nvSpPr>
        <p:spPr bwMode="auto">
          <a:xfrm>
            <a:off x="6489700" y="3211513"/>
            <a:ext cx="741363" cy="396875"/>
          </a:xfrm>
          <a:custGeom>
            <a:avLst/>
            <a:gdLst>
              <a:gd name="T0" fmla="*/ 0 w 988060"/>
              <a:gd name="T1" fmla="*/ 264160 h 528320"/>
              <a:gd name="T2" fmla="*/ 247015 w 988060"/>
              <a:gd name="T3" fmla="*/ 264160 h 528320"/>
              <a:gd name="T4" fmla="*/ 247015 w 988060"/>
              <a:gd name="T5" fmla="*/ 0 h 528320"/>
              <a:gd name="T6" fmla="*/ 741045 w 988060"/>
              <a:gd name="T7" fmla="*/ 0 h 528320"/>
              <a:gd name="T8" fmla="*/ 741045 w 988060"/>
              <a:gd name="T9" fmla="*/ 264160 h 528320"/>
              <a:gd name="T10" fmla="*/ 988060 w 988060"/>
              <a:gd name="T11" fmla="*/ 264160 h 528320"/>
              <a:gd name="T12" fmla="*/ 494029 w 988060"/>
              <a:gd name="T13" fmla="*/ 528320 h 528320"/>
              <a:gd name="T14" fmla="*/ 0 w 988060"/>
              <a:gd name="T15" fmla="*/ 264160 h 528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8060" h="528320">
                <a:moveTo>
                  <a:pt x="0" y="264160"/>
                </a:moveTo>
                <a:lnTo>
                  <a:pt x="247015" y="264160"/>
                </a:lnTo>
                <a:lnTo>
                  <a:pt x="247015" y="0"/>
                </a:lnTo>
                <a:lnTo>
                  <a:pt x="741045" y="0"/>
                </a:lnTo>
                <a:lnTo>
                  <a:pt x="741045" y="264160"/>
                </a:lnTo>
                <a:lnTo>
                  <a:pt x="988060" y="264160"/>
                </a:lnTo>
                <a:lnTo>
                  <a:pt x="494029" y="528320"/>
                </a:lnTo>
                <a:lnTo>
                  <a:pt x="0" y="264160"/>
                </a:lnTo>
                <a:close/>
              </a:path>
            </a:pathLst>
          </a:custGeom>
          <a:noFill/>
          <a:ln w="15240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object 16"/>
          <p:cNvSpPr>
            <a:spLocks/>
          </p:cNvSpPr>
          <p:nvPr/>
        </p:nvSpPr>
        <p:spPr bwMode="auto">
          <a:xfrm>
            <a:off x="712788" y="4191000"/>
            <a:ext cx="3954462" cy="1087438"/>
          </a:xfrm>
          <a:custGeom>
            <a:avLst/>
            <a:gdLst>
              <a:gd name="T0" fmla="*/ 0 w 5273040"/>
              <a:gd name="T1" fmla="*/ 1450340 h 1450339"/>
              <a:gd name="T2" fmla="*/ 5273040 w 5273040"/>
              <a:gd name="T3" fmla="*/ 1450340 h 1450339"/>
              <a:gd name="T4" fmla="*/ 5273040 w 5273040"/>
              <a:gd name="T5" fmla="*/ 0 h 1450339"/>
              <a:gd name="T6" fmla="*/ 0 w 5273040"/>
              <a:gd name="T7" fmla="*/ 0 h 1450339"/>
              <a:gd name="T8" fmla="*/ 0 w 5273040"/>
              <a:gd name="T9" fmla="*/ 1450340 h 1450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3040" h="1450339">
                <a:moveTo>
                  <a:pt x="0" y="1450340"/>
                </a:moveTo>
                <a:lnTo>
                  <a:pt x="5273040" y="1450340"/>
                </a:lnTo>
                <a:lnTo>
                  <a:pt x="5273040" y="0"/>
                </a:lnTo>
                <a:lnTo>
                  <a:pt x="0" y="0"/>
                </a:lnTo>
                <a:lnTo>
                  <a:pt x="0" y="145034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5" name="object 17"/>
          <p:cNvSpPr>
            <a:spLocks/>
          </p:cNvSpPr>
          <p:nvPr/>
        </p:nvSpPr>
        <p:spPr bwMode="auto">
          <a:xfrm>
            <a:off x="712788" y="4191000"/>
            <a:ext cx="3954462" cy="1087438"/>
          </a:xfrm>
          <a:custGeom>
            <a:avLst/>
            <a:gdLst>
              <a:gd name="T0" fmla="*/ 0 w 5273040"/>
              <a:gd name="T1" fmla="*/ 1450340 h 1450339"/>
              <a:gd name="T2" fmla="*/ 5273040 w 5273040"/>
              <a:gd name="T3" fmla="*/ 1450340 h 1450339"/>
              <a:gd name="T4" fmla="*/ 5273040 w 5273040"/>
              <a:gd name="T5" fmla="*/ 0 h 1450339"/>
              <a:gd name="T6" fmla="*/ 0 w 5273040"/>
              <a:gd name="T7" fmla="*/ 0 h 1450339"/>
              <a:gd name="T8" fmla="*/ 0 w 5273040"/>
              <a:gd name="T9" fmla="*/ 1450340 h 1450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3040" h="1450339">
                <a:moveTo>
                  <a:pt x="0" y="1450340"/>
                </a:moveTo>
                <a:lnTo>
                  <a:pt x="5273040" y="1450340"/>
                </a:lnTo>
                <a:lnTo>
                  <a:pt x="5273040" y="0"/>
                </a:lnTo>
                <a:lnTo>
                  <a:pt x="0" y="0"/>
                </a:lnTo>
                <a:lnTo>
                  <a:pt x="0" y="1450340"/>
                </a:lnTo>
                <a:close/>
              </a:path>
            </a:pathLst>
          </a:custGeom>
          <a:noFill/>
          <a:ln w="10160">
            <a:solidFill>
              <a:srgbClr val="94B3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object 15"/>
          <p:cNvSpPr txBox="1"/>
          <p:nvPr/>
        </p:nvSpPr>
        <p:spPr>
          <a:xfrm>
            <a:off x="1009650" y="2130425"/>
            <a:ext cx="3290888" cy="247650"/>
          </a:xfrm>
          <a:prstGeom prst="rect">
            <a:avLst/>
          </a:prstGeom>
        </p:spPr>
        <p:txBody>
          <a:bodyPr lIns="0" tIns="11906" rIns="0" bIns="0"/>
          <a:lstStyle/>
          <a:p>
            <a:pPr marL="9525">
              <a:lnSpc>
                <a:spcPts val="1875"/>
              </a:lnSpc>
              <a:defRPr/>
            </a:pPr>
            <a:r>
              <a:rPr spc="-14" dirty="0">
                <a:latin typeface="Calibri"/>
                <a:cs typeface="Calibri"/>
              </a:rPr>
              <a:t>kumpulan formulir yang  digunakan</a:t>
            </a:r>
            <a:endParaRPr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9650" y="2624138"/>
            <a:ext cx="769938" cy="247650"/>
          </a:xfrm>
          <a:prstGeom prst="rect">
            <a:avLst/>
          </a:prstGeom>
        </p:spPr>
        <p:txBody>
          <a:bodyPr lIns="0" tIns="11906" rIns="0" bIns="0"/>
          <a:lstStyle/>
          <a:p>
            <a:pPr marL="9525">
              <a:lnSpc>
                <a:spcPts val="1875"/>
              </a:lnSpc>
              <a:defRPr/>
            </a:pPr>
            <a:r>
              <a:rPr spc="-5" dirty="0">
                <a:latin typeface="Calibri"/>
                <a:cs typeface="Calibri"/>
              </a:rPr>
              <a:t>Standar</a:t>
            </a:r>
            <a:endParaRPr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7213" y="2624138"/>
            <a:ext cx="627062" cy="247650"/>
          </a:xfrm>
          <a:prstGeom prst="rect">
            <a:avLst/>
          </a:prstGeom>
        </p:spPr>
        <p:txBody>
          <a:bodyPr lIns="0" tIns="11906" rIns="0" bIns="0"/>
          <a:lstStyle/>
          <a:p>
            <a:pPr marL="9525">
              <a:lnSpc>
                <a:spcPts val="1875"/>
              </a:lnSpc>
              <a:defRPr/>
            </a:pPr>
            <a:r>
              <a:rPr spc="-2" dirty="0">
                <a:latin typeface="Calibri"/>
                <a:cs typeface="Calibri"/>
              </a:rPr>
              <a:t>dalam</a:t>
            </a:r>
            <a:endParaRPr>
              <a:latin typeface="Calibri"/>
              <a:cs typeface="Calibri"/>
            </a:endParaRPr>
          </a:p>
        </p:txBody>
      </p:sp>
      <p:sp>
        <p:nvSpPr>
          <p:cNvPr id="13329" name="object 12"/>
          <p:cNvSpPr txBox="1">
            <a:spLocks noChangeArrowheads="1"/>
          </p:cNvSpPr>
          <p:nvPr/>
        </p:nvSpPr>
        <p:spPr bwMode="auto">
          <a:xfrm>
            <a:off x="2447925" y="2624138"/>
            <a:ext cx="530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906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875"/>
              </a:lnSpc>
            </a:pPr>
            <a:r>
              <a:rPr lang="en-US">
                <a:cs typeface="Calibri" panose="020F0502020204030204" pitchFamily="34" charset="0"/>
              </a:rPr>
              <a:t>SPMI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74975" y="2624138"/>
            <a:ext cx="1433513" cy="247650"/>
          </a:xfrm>
          <a:prstGeom prst="rect">
            <a:avLst/>
          </a:prstGeom>
        </p:spPr>
        <p:txBody>
          <a:bodyPr lIns="0" tIns="11906" rIns="0" bIns="0"/>
          <a:lstStyle/>
          <a:p>
            <a:pPr marL="9525">
              <a:lnSpc>
                <a:spcPts val="1875"/>
              </a:lnSpc>
              <a:defRPr/>
            </a:pPr>
            <a:r>
              <a:rPr spc="-7" dirty="0">
                <a:latin typeface="Calibri"/>
                <a:cs typeface="Calibri"/>
              </a:rPr>
              <a:t>(Standar Dikti).</a:t>
            </a:r>
            <a:endParaRPr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73700" y="3921125"/>
            <a:ext cx="2070100" cy="190500"/>
          </a:xfrm>
          <a:prstGeom prst="rect">
            <a:avLst/>
          </a:prstGeom>
        </p:spPr>
        <p:txBody>
          <a:bodyPr lIns="0" tIns="9049" rIns="0" bIns="0"/>
          <a:lstStyle/>
          <a:p>
            <a:pPr marL="9525">
              <a:lnSpc>
                <a:spcPts val="1425"/>
              </a:lnSpc>
              <a:defRPr/>
            </a:pPr>
            <a:r>
              <a:rPr sz="1350" spc="-5" dirty="0">
                <a:latin typeface="Calibri"/>
                <a:cs typeface="Calibri"/>
              </a:rPr>
              <a:t>Standar dalam SPMI memiliki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72375" y="3921125"/>
            <a:ext cx="595313" cy="190500"/>
          </a:xfrm>
          <a:prstGeom prst="rect">
            <a:avLst/>
          </a:prstGeom>
        </p:spPr>
        <p:txBody>
          <a:bodyPr lIns="0" tIns="9049" rIns="0" bIns="0"/>
          <a:lstStyle/>
          <a:p>
            <a:pPr marL="9525">
              <a:lnSpc>
                <a:spcPts val="1425"/>
              </a:lnSpc>
              <a:defRPr/>
            </a:pPr>
            <a:r>
              <a:rPr sz="1350" spc="-19" dirty="0">
                <a:latin typeface="Calibri"/>
                <a:cs typeface="Calibri"/>
              </a:rPr>
              <a:t>formulir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1050" y="4743450"/>
            <a:ext cx="3743325" cy="247650"/>
          </a:xfrm>
          <a:prstGeom prst="rect">
            <a:avLst/>
          </a:prstGeom>
        </p:spPr>
        <p:txBody>
          <a:bodyPr lIns="0" tIns="11906" rIns="0" bIns="0"/>
          <a:lstStyle/>
          <a:p>
            <a:pPr marL="9525">
              <a:lnSpc>
                <a:spcPts val="1875"/>
              </a:lnSpc>
              <a:defRPr/>
            </a:pPr>
            <a:r>
              <a:rPr b="1" spc="-11" dirty="0">
                <a:solidFill>
                  <a:srgbClr val="FFFF00"/>
                </a:solidFill>
                <a:latin typeface="Calibri"/>
                <a:cs typeface="Calibri"/>
              </a:rPr>
              <a:t>pelaksanaan Standar (tindakan korektif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6950" y="5688013"/>
            <a:ext cx="2873375" cy="312737"/>
          </a:xfrm>
          <a:prstGeom prst="rect">
            <a:avLst/>
          </a:prstGeom>
        </p:spPr>
        <p:txBody>
          <a:bodyPr lIns="0" tIns="7144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125"/>
              </a:lnSpc>
            </a:pPr>
            <a:r>
              <a:rPr lang="en-US" sz="1000">
                <a:solidFill>
                  <a:srgbClr val="FFFFFF"/>
                </a:solidFill>
                <a:cs typeface="Calibri" panose="020F0502020204030204" pitchFamily="34" charset="0"/>
              </a:rPr>
              <a:t>Sumber/ Slide : Materi Pelatihan SPMI, Direktorat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13"/>
              </a:spcBef>
            </a:pPr>
            <a:r>
              <a:rPr lang="en-US" sz="1000">
                <a:solidFill>
                  <a:srgbClr val="FFFFFF"/>
                </a:solidFill>
                <a:cs typeface="Calibri" panose="020F0502020204030204" pitchFamily="34" charset="0"/>
              </a:rPr>
              <a:t>Penjaminan Mutu, Belmawa, Kemenristekdikti, 2018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788" y="4191000"/>
            <a:ext cx="3954462" cy="1087438"/>
          </a:xfrm>
          <a:prstGeom prst="rect">
            <a:avLst/>
          </a:prstGeom>
        </p:spPr>
        <p:txBody>
          <a:bodyPr lIns="0" tIns="39243" rIns="0" bIns="0"/>
          <a:lstStyle>
            <a:lvl1pPr marL="77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75"/>
              </a:lnSpc>
            </a:pPr>
            <a:r>
              <a:rPr lang="en-US" b="1">
                <a:solidFill>
                  <a:srgbClr val="FFFF00"/>
                </a:solidFill>
                <a:cs typeface="Calibri" panose="020F0502020204030204" pitchFamily="34" charset="0"/>
              </a:rPr>
              <a:t>Rancang formulir – formulir yang memaksa evaluasi dan pengendalian</a:t>
            </a:r>
            <a:endParaRPr lang="en-US"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Bef>
                <a:spcPts val="1738"/>
              </a:spcBef>
            </a:pPr>
            <a:r>
              <a:rPr lang="en-US" b="1">
                <a:solidFill>
                  <a:srgbClr val="FFFF00"/>
                </a:solidFill>
                <a:cs typeface="Calibri" panose="020F0502020204030204" pitchFamily="34" charset="0"/>
              </a:rPr>
              <a:t>dilakukan) &gt;&gt; ceklis</a:t>
            </a:r>
            <a:endParaRPr lang="en-US"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02263" y="3692525"/>
            <a:ext cx="2827337" cy="1214438"/>
          </a:xfrm>
          <a:prstGeom prst="rect">
            <a:avLst/>
          </a:prstGeom>
        </p:spPr>
        <p:txBody>
          <a:bodyPr lIns="0" tIns="12859" rIns="0" bIns="0"/>
          <a:lstStyle>
            <a:lvl1pPr marL="793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300">
                <a:cs typeface="Calibri" panose="020F0502020204030204" pitchFamily="34" charset="0"/>
              </a:rPr>
              <a:t>Harus dipastikan bahwa setiap</a:t>
            </a:r>
          </a:p>
          <a:p>
            <a:pPr>
              <a:lnSpc>
                <a:spcPts val="1650"/>
              </a:lnSpc>
              <a:spcBef>
                <a:spcPts val="1450"/>
              </a:spcBef>
            </a:pPr>
            <a:r>
              <a:rPr lang="en-US" sz="1300">
                <a:cs typeface="Calibri" panose="020F0502020204030204" pitchFamily="34" charset="0"/>
              </a:rPr>
              <a:t>sebagai alat untuk  mencatat, </a:t>
            </a:r>
          </a:p>
          <a:p>
            <a:pPr>
              <a:lnSpc>
                <a:spcPts val="1650"/>
              </a:lnSpc>
            </a:pPr>
            <a:r>
              <a:rPr lang="en-US" sz="1300">
                <a:cs typeface="Calibri" panose="020F0502020204030204" pitchFamily="34" charset="0"/>
              </a:rPr>
              <a:t>merekam implementasi  dan hasil </a:t>
            </a:r>
          </a:p>
          <a:p>
            <a:pPr>
              <a:lnSpc>
                <a:spcPts val="1650"/>
              </a:lnSpc>
            </a:pPr>
            <a:r>
              <a:rPr lang="en-US" sz="1300">
                <a:cs typeface="Calibri" panose="020F0502020204030204" pitchFamily="34" charset="0"/>
              </a:rPr>
              <a:t>implementasi, serta  mengendalikan </a:t>
            </a:r>
          </a:p>
          <a:p>
            <a:pPr>
              <a:lnSpc>
                <a:spcPts val="1650"/>
              </a:lnSpc>
            </a:pPr>
            <a:r>
              <a:rPr lang="en-US" sz="1300">
                <a:cs typeface="Calibri" panose="020F0502020204030204" pitchFamily="34" charset="0"/>
              </a:rPr>
              <a:t>pelaksanaan setiap Standar.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200" y="1876425"/>
            <a:ext cx="3552825" cy="2111375"/>
          </a:xfrm>
          <a:prstGeom prst="rect">
            <a:avLst/>
          </a:prstGeom>
        </p:spPr>
        <p:txBody>
          <a:bodyPr lIns="0" tIns="12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25"/>
              </a:lnSpc>
            </a:pPr>
            <a:r>
              <a:rPr lang="en-US">
                <a:latin typeface="Arial" panose="020B0604020202020204" pitchFamily="34" charset="0"/>
              </a:rPr>
              <a:t>• </a:t>
            </a:r>
            <a:r>
              <a:rPr lang="en-US">
                <a:cs typeface="Calibri" panose="020F0502020204030204" pitchFamily="34" charset="0"/>
              </a:rPr>
              <a:t>Adalah naskah tertulis yang berisi</a:t>
            </a:r>
          </a:p>
          <a:p>
            <a:pPr>
              <a:lnSpc>
                <a:spcPct val="102000"/>
              </a:lnSpc>
              <a:spcBef>
                <a:spcPts val="1588"/>
              </a:spcBef>
            </a:pPr>
            <a:r>
              <a:rPr lang="en-US">
                <a:cs typeface="Calibri" panose="020F0502020204030204" pitchFamily="34" charset="0"/>
              </a:rPr>
              <a:t>dalam mengimplementasikan</a:t>
            </a:r>
          </a:p>
          <a:p>
            <a:pPr>
              <a:lnSpc>
                <a:spcPts val="2200"/>
              </a:lnSpc>
              <a:spcBef>
                <a:spcPts val="2650"/>
              </a:spcBef>
            </a:pPr>
            <a:r>
              <a:rPr lang="en-US">
                <a:latin typeface="Arial" panose="020B0604020202020204" pitchFamily="34" charset="0"/>
              </a:rPr>
              <a:t>• </a:t>
            </a:r>
            <a:r>
              <a:rPr lang="en-US">
                <a:cs typeface="Calibri" panose="020F0502020204030204" pitchFamily="34" charset="0"/>
              </a:rPr>
              <a:t>Berfungsi untuk mencatat / </a:t>
            </a:r>
          </a:p>
          <a:p>
            <a:pPr>
              <a:lnSpc>
                <a:spcPts val="2200"/>
              </a:lnSpc>
            </a:pPr>
            <a:r>
              <a:rPr lang="en-US">
                <a:cs typeface="Calibri" panose="020F0502020204030204" pitchFamily="34" charset="0"/>
              </a:rPr>
              <a:t>merekam hal atau informasi atau </a:t>
            </a:r>
          </a:p>
          <a:p>
            <a:pPr>
              <a:lnSpc>
                <a:spcPts val="2200"/>
              </a:lnSpc>
            </a:pPr>
            <a:r>
              <a:rPr lang="en-US">
                <a:cs typeface="Calibri" panose="020F0502020204030204" pitchFamily="34" charset="0"/>
              </a:rPr>
              <a:t>kegiatan tertentu ketika Standar </a:t>
            </a:r>
          </a:p>
          <a:p>
            <a:pPr>
              <a:lnSpc>
                <a:spcPts val="2200"/>
              </a:lnSpc>
            </a:pPr>
            <a:r>
              <a:rPr lang="en-US">
                <a:cs typeface="Calibri" panose="020F0502020204030204" pitchFamily="34" charset="0"/>
              </a:rPr>
              <a:t>dalam SPMI diimplementasikan</a:t>
            </a:r>
            <a:r>
              <a:rPr lang="en-US" sz="190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2263" y="1811338"/>
            <a:ext cx="2738437" cy="1316037"/>
          </a:xfrm>
          <a:prstGeom prst="rect">
            <a:avLst/>
          </a:prstGeom>
        </p:spPr>
        <p:txBody>
          <a:bodyPr lIns="0" tIns="30956" rIns="0" bIns="0"/>
          <a:lstStyle>
            <a:lvl1pPr marL="698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300">
                <a:solidFill>
                  <a:srgbClr val="FFFFFF"/>
                </a:solidFill>
                <a:cs typeface="Calibri" panose="020F0502020204030204" pitchFamily="34" charset="0"/>
              </a:rPr>
              <a:t>Memuat antara lain uraian tentang format berbagai macam formulir yang digunakan dalam mengimplementasikan setiap Standar dalam SPMI sesuai dengan peruntukan setiap Standar</a:t>
            </a:r>
            <a:endParaRPr lang="en-US" sz="1300"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2788" y="1171575"/>
            <a:ext cx="5383212" cy="298450"/>
          </a:xfrm>
          <a:prstGeom prst="rect">
            <a:avLst/>
          </a:prstGeom>
        </p:spPr>
        <p:txBody>
          <a:bodyPr lIns="0" tIns="28099" rIns="0" bIns="0"/>
          <a:lstStyle/>
          <a:p>
            <a:pPr marL="505492">
              <a:lnSpc>
                <a:spcPct val="101725"/>
              </a:lnSpc>
              <a:defRPr/>
            </a:pPr>
            <a:r>
              <a:rPr sz="1500" b="1" spc="-5" dirty="0">
                <a:solidFill>
                  <a:srgbClr val="FFFF00"/>
                </a:solidFill>
                <a:latin typeface="Calibri"/>
                <a:cs typeface="Calibri"/>
              </a:rPr>
              <a:t>DOKUMEN FORMULIR YANG DIGUNAKAN DALAM SPMI</a:t>
            </a:r>
            <a:endParaRPr sz="1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13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56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object 57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object 32"/>
          <p:cNvSpPr>
            <a:spLocks/>
          </p:cNvSpPr>
          <p:nvPr/>
        </p:nvSpPr>
        <p:spPr bwMode="auto">
          <a:xfrm>
            <a:off x="355600" y="1481138"/>
            <a:ext cx="2590800" cy="4049712"/>
          </a:xfrm>
          <a:custGeom>
            <a:avLst/>
            <a:gdLst>
              <a:gd name="T0" fmla="*/ 0 w 3454400"/>
              <a:gd name="T1" fmla="*/ 5400040 h 5400040"/>
              <a:gd name="T2" fmla="*/ 3454400 w 3454400"/>
              <a:gd name="T3" fmla="*/ 5400040 h 5400040"/>
              <a:gd name="T4" fmla="*/ 3454400 w 3454400"/>
              <a:gd name="T5" fmla="*/ 0 h 5400040"/>
              <a:gd name="T6" fmla="*/ 0 w 3454400"/>
              <a:gd name="T7" fmla="*/ 0 h 5400040"/>
              <a:gd name="T8" fmla="*/ 0 w 3454400"/>
              <a:gd name="T9" fmla="*/ 5400040 h 5400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400" h="5400040">
                <a:moveTo>
                  <a:pt x="0" y="5400040"/>
                </a:moveTo>
                <a:lnTo>
                  <a:pt x="3454400" y="5400040"/>
                </a:lnTo>
                <a:lnTo>
                  <a:pt x="3454400" y="0"/>
                </a:lnTo>
                <a:lnTo>
                  <a:pt x="0" y="0"/>
                </a:lnTo>
                <a:lnTo>
                  <a:pt x="0" y="5400040"/>
                </a:lnTo>
                <a:close/>
              </a:path>
            </a:pathLst>
          </a:custGeom>
          <a:solidFill>
            <a:srgbClr val="DCE6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object 33"/>
          <p:cNvSpPr>
            <a:spLocks/>
          </p:cNvSpPr>
          <p:nvPr/>
        </p:nvSpPr>
        <p:spPr bwMode="auto">
          <a:xfrm>
            <a:off x="355600" y="1481138"/>
            <a:ext cx="2590800" cy="4049712"/>
          </a:xfrm>
          <a:custGeom>
            <a:avLst/>
            <a:gdLst>
              <a:gd name="T0" fmla="*/ 0 w 3454400"/>
              <a:gd name="T1" fmla="*/ 5400040 h 5400040"/>
              <a:gd name="T2" fmla="*/ 3454400 w 3454400"/>
              <a:gd name="T3" fmla="*/ 5400040 h 5400040"/>
              <a:gd name="T4" fmla="*/ 3454400 w 3454400"/>
              <a:gd name="T5" fmla="*/ 0 h 5400040"/>
              <a:gd name="T6" fmla="*/ 0 w 3454400"/>
              <a:gd name="T7" fmla="*/ 0 h 5400040"/>
              <a:gd name="T8" fmla="*/ 0 w 3454400"/>
              <a:gd name="T9" fmla="*/ 5400040 h 5400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400" h="5400040">
                <a:moveTo>
                  <a:pt x="0" y="5400040"/>
                </a:moveTo>
                <a:lnTo>
                  <a:pt x="3454400" y="5400040"/>
                </a:lnTo>
                <a:lnTo>
                  <a:pt x="3454400" y="0"/>
                </a:lnTo>
                <a:lnTo>
                  <a:pt x="0" y="0"/>
                </a:lnTo>
                <a:lnTo>
                  <a:pt x="0" y="5400040"/>
                </a:lnTo>
                <a:close/>
              </a:path>
            </a:pathLst>
          </a:custGeom>
          <a:noFill/>
          <a:ln w="279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object 34"/>
          <p:cNvSpPr>
            <a:spLocks noChangeArrowheads="1"/>
          </p:cNvSpPr>
          <p:nvPr/>
        </p:nvSpPr>
        <p:spPr bwMode="auto">
          <a:xfrm>
            <a:off x="323850" y="1030288"/>
            <a:ext cx="2678113" cy="3619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43" name="object 35"/>
          <p:cNvSpPr>
            <a:spLocks noChangeArrowheads="1"/>
          </p:cNvSpPr>
          <p:nvPr/>
        </p:nvSpPr>
        <p:spPr bwMode="auto">
          <a:xfrm>
            <a:off x="403225" y="1000125"/>
            <a:ext cx="2517775" cy="4587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44" name="object 36"/>
          <p:cNvSpPr>
            <a:spLocks/>
          </p:cNvSpPr>
          <p:nvPr/>
        </p:nvSpPr>
        <p:spPr bwMode="auto">
          <a:xfrm>
            <a:off x="355600" y="1062038"/>
            <a:ext cx="2590800" cy="274637"/>
          </a:xfrm>
          <a:custGeom>
            <a:avLst/>
            <a:gdLst>
              <a:gd name="T0" fmla="*/ 0 w 3454400"/>
              <a:gd name="T1" fmla="*/ 365760 h 365760"/>
              <a:gd name="T2" fmla="*/ 3454400 w 3454400"/>
              <a:gd name="T3" fmla="*/ 365760 h 365760"/>
              <a:gd name="T4" fmla="*/ 3454400 w 3454400"/>
              <a:gd name="T5" fmla="*/ 0 h 365760"/>
              <a:gd name="T6" fmla="*/ 0 w 3454400"/>
              <a:gd name="T7" fmla="*/ 0 h 365760"/>
              <a:gd name="T8" fmla="*/ 0 w 3454400"/>
              <a:gd name="T9" fmla="*/ 36576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400" h="365760">
                <a:moveTo>
                  <a:pt x="0" y="365760"/>
                </a:moveTo>
                <a:lnTo>
                  <a:pt x="3454400" y="365760"/>
                </a:lnTo>
                <a:lnTo>
                  <a:pt x="34544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5" name="object 37"/>
          <p:cNvSpPr>
            <a:spLocks/>
          </p:cNvSpPr>
          <p:nvPr/>
        </p:nvSpPr>
        <p:spPr bwMode="auto">
          <a:xfrm>
            <a:off x="355600" y="1062038"/>
            <a:ext cx="2590800" cy="274637"/>
          </a:xfrm>
          <a:custGeom>
            <a:avLst/>
            <a:gdLst>
              <a:gd name="T0" fmla="*/ 0 w 3454400"/>
              <a:gd name="T1" fmla="*/ 365760 h 365760"/>
              <a:gd name="T2" fmla="*/ 3454400 w 3454400"/>
              <a:gd name="T3" fmla="*/ 365760 h 365760"/>
              <a:gd name="T4" fmla="*/ 3454400 w 3454400"/>
              <a:gd name="T5" fmla="*/ 0 h 365760"/>
              <a:gd name="T6" fmla="*/ 0 w 3454400"/>
              <a:gd name="T7" fmla="*/ 0 h 365760"/>
              <a:gd name="T8" fmla="*/ 0 w 3454400"/>
              <a:gd name="T9" fmla="*/ 36576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400" h="365760">
                <a:moveTo>
                  <a:pt x="0" y="365760"/>
                </a:moveTo>
                <a:lnTo>
                  <a:pt x="3454400" y="365760"/>
                </a:lnTo>
                <a:lnTo>
                  <a:pt x="34544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object 38"/>
          <p:cNvSpPr>
            <a:spLocks noChangeArrowheads="1"/>
          </p:cNvSpPr>
          <p:nvPr/>
        </p:nvSpPr>
        <p:spPr bwMode="auto">
          <a:xfrm>
            <a:off x="3009900" y="1049338"/>
            <a:ext cx="1724025" cy="3238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47" name="object 39"/>
          <p:cNvSpPr>
            <a:spLocks noChangeArrowheads="1"/>
          </p:cNvSpPr>
          <p:nvPr/>
        </p:nvSpPr>
        <p:spPr bwMode="auto">
          <a:xfrm>
            <a:off x="3089275" y="1035050"/>
            <a:ext cx="1563688" cy="37941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48" name="object 40"/>
          <p:cNvSpPr>
            <a:spLocks/>
          </p:cNvSpPr>
          <p:nvPr/>
        </p:nvSpPr>
        <p:spPr bwMode="auto">
          <a:xfrm>
            <a:off x="3041650" y="1081088"/>
            <a:ext cx="1636713" cy="236537"/>
          </a:xfrm>
          <a:custGeom>
            <a:avLst/>
            <a:gdLst>
              <a:gd name="T0" fmla="*/ 0 w 2181860"/>
              <a:gd name="T1" fmla="*/ 314960 h 314960"/>
              <a:gd name="T2" fmla="*/ 2181860 w 2181860"/>
              <a:gd name="T3" fmla="*/ 314960 h 314960"/>
              <a:gd name="T4" fmla="*/ 2181860 w 2181860"/>
              <a:gd name="T5" fmla="*/ 0 h 314960"/>
              <a:gd name="T6" fmla="*/ 0 w 2181860"/>
              <a:gd name="T7" fmla="*/ 0 h 314960"/>
              <a:gd name="T8" fmla="*/ 0 w 2181860"/>
              <a:gd name="T9" fmla="*/ 314960 h 314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1860" h="314960">
                <a:moveTo>
                  <a:pt x="0" y="314960"/>
                </a:moveTo>
                <a:lnTo>
                  <a:pt x="2181860" y="314960"/>
                </a:lnTo>
                <a:lnTo>
                  <a:pt x="2181860" y="0"/>
                </a:lnTo>
                <a:lnTo>
                  <a:pt x="0" y="0"/>
                </a:lnTo>
                <a:lnTo>
                  <a:pt x="0" y="31496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9" name="object 41"/>
          <p:cNvSpPr>
            <a:spLocks/>
          </p:cNvSpPr>
          <p:nvPr/>
        </p:nvSpPr>
        <p:spPr bwMode="auto">
          <a:xfrm>
            <a:off x="3041650" y="1081088"/>
            <a:ext cx="1636713" cy="236537"/>
          </a:xfrm>
          <a:custGeom>
            <a:avLst/>
            <a:gdLst>
              <a:gd name="T0" fmla="*/ 0 w 2181860"/>
              <a:gd name="T1" fmla="*/ 314960 h 314960"/>
              <a:gd name="T2" fmla="*/ 2181860 w 2181860"/>
              <a:gd name="T3" fmla="*/ 314960 h 314960"/>
              <a:gd name="T4" fmla="*/ 2181860 w 2181860"/>
              <a:gd name="T5" fmla="*/ 0 h 314960"/>
              <a:gd name="T6" fmla="*/ 0 w 2181860"/>
              <a:gd name="T7" fmla="*/ 0 h 314960"/>
              <a:gd name="T8" fmla="*/ 0 w 2181860"/>
              <a:gd name="T9" fmla="*/ 314960 h 314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1860" h="314960">
                <a:moveTo>
                  <a:pt x="0" y="314960"/>
                </a:moveTo>
                <a:lnTo>
                  <a:pt x="2181860" y="314960"/>
                </a:lnTo>
                <a:lnTo>
                  <a:pt x="2181860" y="0"/>
                </a:lnTo>
                <a:lnTo>
                  <a:pt x="0" y="0"/>
                </a:lnTo>
                <a:lnTo>
                  <a:pt x="0" y="31496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0" name="object 42"/>
          <p:cNvSpPr>
            <a:spLocks noChangeArrowheads="1"/>
          </p:cNvSpPr>
          <p:nvPr/>
        </p:nvSpPr>
        <p:spPr bwMode="auto">
          <a:xfrm>
            <a:off x="4740275" y="1049338"/>
            <a:ext cx="3127375" cy="3238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51" name="object 43"/>
          <p:cNvSpPr>
            <a:spLocks noChangeArrowheads="1"/>
          </p:cNvSpPr>
          <p:nvPr/>
        </p:nvSpPr>
        <p:spPr bwMode="auto">
          <a:xfrm>
            <a:off x="5530850" y="1035050"/>
            <a:ext cx="1543050" cy="3794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52" name="object 44"/>
          <p:cNvSpPr>
            <a:spLocks/>
          </p:cNvSpPr>
          <p:nvPr/>
        </p:nvSpPr>
        <p:spPr bwMode="auto">
          <a:xfrm>
            <a:off x="4770438" y="1081088"/>
            <a:ext cx="3041650" cy="236537"/>
          </a:xfrm>
          <a:custGeom>
            <a:avLst/>
            <a:gdLst>
              <a:gd name="T0" fmla="*/ 0 w 4053839"/>
              <a:gd name="T1" fmla="*/ 314960 h 314960"/>
              <a:gd name="T2" fmla="*/ 4053839 w 4053839"/>
              <a:gd name="T3" fmla="*/ 314960 h 314960"/>
              <a:gd name="T4" fmla="*/ 4053839 w 4053839"/>
              <a:gd name="T5" fmla="*/ 0 h 314960"/>
              <a:gd name="T6" fmla="*/ 0 w 4053839"/>
              <a:gd name="T7" fmla="*/ 0 h 314960"/>
              <a:gd name="T8" fmla="*/ 0 w 4053839"/>
              <a:gd name="T9" fmla="*/ 314960 h 314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3839" h="314960">
                <a:moveTo>
                  <a:pt x="0" y="314960"/>
                </a:moveTo>
                <a:lnTo>
                  <a:pt x="4053839" y="314960"/>
                </a:lnTo>
                <a:lnTo>
                  <a:pt x="4053839" y="0"/>
                </a:lnTo>
                <a:lnTo>
                  <a:pt x="0" y="0"/>
                </a:lnTo>
                <a:lnTo>
                  <a:pt x="0" y="31496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3" name="object 45"/>
          <p:cNvSpPr>
            <a:spLocks/>
          </p:cNvSpPr>
          <p:nvPr/>
        </p:nvSpPr>
        <p:spPr bwMode="auto">
          <a:xfrm>
            <a:off x="4770438" y="1081088"/>
            <a:ext cx="3041650" cy="236537"/>
          </a:xfrm>
          <a:custGeom>
            <a:avLst/>
            <a:gdLst>
              <a:gd name="T0" fmla="*/ 0 w 4053839"/>
              <a:gd name="T1" fmla="*/ 314960 h 314960"/>
              <a:gd name="T2" fmla="*/ 4053839 w 4053839"/>
              <a:gd name="T3" fmla="*/ 314960 h 314960"/>
              <a:gd name="T4" fmla="*/ 4053839 w 4053839"/>
              <a:gd name="T5" fmla="*/ 0 h 314960"/>
              <a:gd name="T6" fmla="*/ 0 w 4053839"/>
              <a:gd name="T7" fmla="*/ 0 h 314960"/>
              <a:gd name="T8" fmla="*/ 0 w 4053839"/>
              <a:gd name="T9" fmla="*/ 314960 h 314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3839" h="314960">
                <a:moveTo>
                  <a:pt x="0" y="314960"/>
                </a:moveTo>
                <a:lnTo>
                  <a:pt x="4053839" y="314960"/>
                </a:lnTo>
                <a:lnTo>
                  <a:pt x="4053839" y="0"/>
                </a:lnTo>
                <a:lnTo>
                  <a:pt x="0" y="0"/>
                </a:lnTo>
                <a:lnTo>
                  <a:pt x="0" y="31496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4" name="object 46"/>
          <p:cNvSpPr>
            <a:spLocks/>
          </p:cNvSpPr>
          <p:nvPr/>
        </p:nvSpPr>
        <p:spPr bwMode="auto">
          <a:xfrm>
            <a:off x="6648450" y="2593975"/>
            <a:ext cx="1184275" cy="1111250"/>
          </a:xfrm>
          <a:custGeom>
            <a:avLst/>
            <a:gdLst>
              <a:gd name="T0" fmla="*/ 0 w 1579879"/>
              <a:gd name="T1" fmla="*/ 1480820 h 1480820"/>
              <a:gd name="T2" fmla="*/ 1579879 w 1579879"/>
              <a:gd name="T3" fmla="*/ 1480820 h 1480820"/>
              <a:gd name="T4" fmla="*/ 1579879 w 1579879"/>
              <a:gd name="T5" fmla="*/ 0 h 1480820"/>
              <a:gd name="T6" fmla="*/ 0 w 1579879"/>
              <a:gd name="T7" fmla="*/ 0 h 1480820"/>
              <a:gd name="T8" fmla="*/ 0 w 1579879"/>
              <a:gd name="T9" fmla="*/ 1480820 h 1480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9879" h="1480820">
                <a:moveTo>
                  <a:pt x="0" y="1480820"/>
                </a:moveTo>
                <a:lnTo>
                  <a:pt x="1579879" y="1480820"/>
                </a:lnTo>
                <a:lnTo>
                  <a:pt x="1579879" y="0"/>
                </a:lnTo>
                <a:lnTo>
                  <a:pt x="0" y="0"/>
                </a:lnTo>
                <a:lnTo>
                  <a:pt x="0" y="1480820"/>
                </a:lnTo>
                <a:close/>
              </a:path>
            </a:pathLst>
          </a:custGeom>
          <a:solidFill>
            <a:srgbClr val="DDD9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5" name="object 47"/>
          <p:cNvSpPr>
            <a:spLocks/>
          </p:cNvSpPr>
          <p:nvPr/>
        </p:nvSpPr>
        <p:spPr bwMode="auto">
          <a:xfrm>
            <a:off x="6648450" y="2593975"/>
            <a:ext cx="1184275" cy="1111250"/>
          </a:xfrm>
          <a:custGeom>
            <a:avLst/>
            <a:gdLst>
              <a:gd name="T0" fmla="*/ 0 w 1579879"/>
              <a:gd name="T1" fmla="*/ 1480820 h 1480820"/>
              <a:gd name="T2" fmla="*/ 1579879 w 1579879"/>
              <a:gd name="T3" fmla="*/ 1480820 h 1480820"/>
              <a:gd name="T4" fmla="*/ 1579879 w 1579879"/>
              <a:gd name="T5" fmla="*/ 0 h 1480820"/>
              <a:gd name="T6" fmla="*/ 0 w 1579879"/>
              <a:gd name="T7" fmla="*/ 0 h 1480820"/>
              <a:gd name="T8" fmla="*/ 0 w 1579879"/>
              <a:gd name="T9" fmla="*/ 1480820 h 1480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9879" h="1480820">
                <a:moveTo>
                  <a:pt x="0" y="1480820"/>
                </a:moveTo>
                <a:lnTo>
                  <a:pt x="1579879" y="1480820"/>
                </a:lnTo>
                <a:lnTo>
                  <a:pt x="1579879" y="0"/>
                </a:lnTo>
                <a:lnTo>
                  <a:pt x="0" y="0"/>
                </a:lnTo>
                <a:lnTo>
                  <a:pt x="0" y="148082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6" name="object 48"/>
          <p:cNvSpPr>
            <a:spLocks/>
          </p:cNvSpPr>
          <p:nvPr/>
        </p:nvSpPr>
        <p:spPr bwMode="auto">
          <a:xfrm>
            <a:off x="8026400" y="2593975"/>
            <a:ext cx="804863" cy="227013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solidFill>
            <a:srgbClr val="FBD4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7" name="object 49"/>
          <p:cNvSpPr>
            <a:spLocks/>
          </p:cNvSpPr>
          <p:nvPr/>
        </p:nvSpPr>
        <p:spPr bwMode="auto">
          <a:xfrm>
            <a:off x="8026400" y="2593975"/>
            <a:ext cx="804863" cy="227013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8" name="object 50"/>
          <p:cNvSpPr>
            <a:spLocks noChangeArrowheads="1"/>
          </p:cNvSpPr>
          <p:nvPr/>
        </p:nvSpPr>
        <p:spPr bwMode="auto">
          <a:xfrm>
            <a:off x="7921625" y="1057275"/>
            <a:ext cx="966788" cy="32226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59" name="object 51"/>
          <p:cNvSpPr>
            <a:spLocks noChangeArrowheads="1"/>
          </p:cNvSpPr>
          <p:nvPr/>
        </p:nvSpPr>
        <p:spPr bwMode="auto">
          <a:xfrm>
            <a:off x="7943850" y="1039813"/>
            <a:ext cx="922338" cy="379412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60" name="object 52"/>
          <p:cNvSpPr>
            <a:spLocks/>
          </p:cNvSpPr>
          <p:nvPr/>
        </p:nvSpPr>
        <p:spPr bwMode="auto">
          <a:xfrm>
            <a:off x="7951788" y="1089025"/>
            <a:ext cx="881062" cy="233363"/>
          </a:xfrm>
          <a:custGeom>
            <a:avLst/>
            <a:gdLst>
              <a:gd name="T0" fmla="*/ 0 w 1173479"/>
              <a:gd name="T1" fmla="*/ 312420 h 312420"/>
              <a:gd name="T2" fmla="*/ 1173479 w 1173479"/>
              <a:gd name="T3" fmla="*/ 312420 h 312420"/>
              <a:gd name="T4" fmla="*/ 1173479 w 1173479"/>
              <a:gd name="T5" fmla="*/ 0 h 312420"/>
              <a:gd name="T6" fmla="*/ 0 w 1173479"/>
              <a:gd name="T7" fmla="*/ 0 h 312420"/>
              <a:gd name="T8" fmla="*/ 0 w 1173479"/>
              <a:gd name="T9" fmla="*/ 312420 h 31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3479" h="312420">
                <a:moveTo>
                  <a:pt x="0" y="312420"/>
                </a:moveTo>
                <a:lnTo>
                  <a:pt x="1173479" y="312420"/>
                </a:lnTo>
                <a:lnTo>
                  <a:pt x="1173479" y="0"/>
                </a:lnTo>
                <a:lnTo>
                  <a:pt x="0" y="0"/>
                </a:lnTo>
                <a:lnTo>
                  <a:pt x="0" y="31242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1" name="object 53"/>
          <p:cNvSpPr>
            <a:spLocks/>
          </p:cNvSpPr>
          <p:nvPr/>
        </p:nvSpPr>
        <p:spPr bwMode="auto">
          <a:xfrm>
            <a:off x="7951788" y="1089025"/>
            <a:ext cx="881062" cy="233363"/>
          </a:xfrm>
          <a:custGeom>
            <a:avLst/>
            <a:gdLst>
              <a:gd name="T0" fmla="*/ 0 w 1173479"/>
              <a:gd name="T1" fmla="*/ 312420 h 312420"/>
              <a:gd name="T2" fmla="*/ 1173479 w 1173479"/>
              <a:gd name="T3" fmla="*/ 312420 h 312420"/>
              <a:gd name="T4" fmla="*/ 1173479 w 1173479"/>
              <a:gd name="T5" fmla="*/ 0 h 312420"/>
              <a:gd name="T6" fmla="*/ 0 w 1173479"/>
              <a:gd name="T7" fmla="*/ 0 h 312420"/>
              <a:gd name="T8" fmla="*/ 0 w 1173479"/>
              <a:gd name="T9" fmla="*/ 312420 h 31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3479" h="312420">
                <a:moveTo>
                  <a:pt x="0" y="312420"/>
                </a:moveTo>
                <a:lnTo>
                  <a:pt x="1173479" y="312420"/>
                </a:lnTo>
                <a:lnTo>
                  <a:pt x="1173479" y="0"/>
                </a:lnTo>
                <a:lnTo>
                  <a:pt x="0" y="0"/>
                </a:lnTo>
                <a:lnTo>
                  <a:pt x="0" y="31242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2" name="object 54"/>
          <p:cNvSpPr>
            <a:spLocks noChangeArrowheads="1"/>
          </p:cNvSpPr>
          <p:nvPr/>
        </p:nvSpPr>
        <p:spPr bwMode="auto">
          <a:xfrm>
            <a:off x="6659563" y="1463675"/>
            <a:ext cx="2208212" cy="1087438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63" name="object 55"/>
          <p:cNvSpPr>
            <a:spLocks/>
          </p:cNvSpPr>
          <p:nvPr/>
        </p:nvSpPr>
        <p:spPr bwMode="auto">
          <a:xfrm>
            <a:off x="6913563" y="1284288"/>
            <a:ext cx="1698625" cy="1292225"/>
          </a:xfrm>
          <a:custGeom>
            <a:avLst/>
            <a:gdLst>
              <a:gd name="T0" fmla="*/ 3750 w 2263140"/>
              <a:gd name="T1" fmla="*/ 790448 h 1722120"/>
              <a:gd name="T2" fmla="*/ 32885 w 2263140"/>
              <a:gd name="T3" fmla="*/ 654157 h 1722120"/>
              <a:gd name="T4" fmla="*/ 88921 w 2263140"/>
              <a:gd name="T5" fmla="*/ 525922 h 1722120"/>
              <a:gd name="T6" fmla="*/ 169530 w 2263140"/>
              <a:gd name="T7" fmla="*/ 407517 h 1722120"/>
              <a:gd name="T8" fmla="*/ 272383 w 2263140"/>
              <a:gd name="T9" fmla="*/ 300716 h 1722120"/>
              <a:gd name="T10" fmla="*/ 395148 w 2263140"/>
              <a:gd name="T11" fmla="*/ 207293 h 1722120"/>
              <a:gd name="T12" fmla="*/ 535499 w 2263140"/>
              <a:gd name="T13" fmla="*/ 129021 h 1722120"/>
              <a:gd name="T14" fmla="*/ 691104 w 2263140"/>
              <a:gd name="T15" fmla="*/ 67675 h 1722120"/>
              <a:gd name="T16" fmla="*/ 859634 w 2263140"/>
              <a:gd name="T17" fmla="*/ 25028 h 1722120"/>
              <a:gd name="T18" fmla="*/ 1038761 w 2263140"/>
              <a:gd name="T19" fmla="*/ 2854 h 1722120"/>
              <a:gd name="T20" fmla="*/ 1224378 w 2263140"/>
              <a:gd name="T21" fmla="*/ 2854 h 1722120"/>
              <a:gd name="T22" fmla="*/ 1403505 w 2263140"/>
              <a:gd name="T23" fmla="*/ 25028 h 1722120"/>
              <a:gd name="T24" fmla="*/ 1572035 w 2263140"/>
              <a:gd name="T25" fmla="*/ 67675 h 1722120"/>
              <a:gd name="T26" fmla="*/ 1727640 w 2263140"/>
              <a:gd name="T27" fmla="*/ 129021 h 1722120"/>
              <a:gd name="T28" fmla="*/ 1867991 w 2263140"/>
              <a:gd name="T29" fmla="*/ 207293 h 1722120"/>
              <a:gd name="T30" fmla="*/ 1990756 w 2263140"/>
              <a:gd name="T31" fmla="*/ 300716 h 1722120"/>
              <a:gd name="T32" fmla="*/ 2093609 w 2263140"/>
              <a:gd name="T33" fmla="*/ 407517 h 1722120"/>
              <a:gd name="T34" fmla="*/ 2174218 w 2263140"/>
              <a:gd name="T35" fmla="*/ 525922 h 1722120"/>
              <a:gd name="T36" fmla="*/ 2230254 w 2263140"/>
              <a:gd name="T37" fmla="*/ 654157 h 1722120"/>
              <a:gd name="T38" fmla="*/ 2259389 w 2263140"/>
              <a:gd name="T39" fmla="*/ 790448 h 1722120"/>
              <a:gd name="T40" fmla="*/ 2259389 w 2263140"/>
              <a:gd name="T41" fmla="*/ 931671 h 1722120"/>
              <a:gd name="T42" fmla="*/ 2230254 w 2263140"/>
              <a:gd name="T43" fmla="*/ 1067962 h 1722120"/>
              <a:gd name="T44" fmla="*/ 2174218 w 2263140"/>
              <a:gd name="T45" fmla="*/ 1196197 h 1722120"/>
              <a:gd name="T46" fmla="*/ 2093609 w 2263140"/>
              <a:gd name="T47" fmla="*/ 1314602 h 1722120"/>
              <a:gd name="T48" fmla="*/ 1990756 w 2263140"/>
              <a:gd name="T49" fmla="*/ 1421403 h 1722120"/>
              <a:gd name="T50" fmla="*/ 1867991 w 2263140"/>
              <a:gd name="T51" fmla="*/ 1514826 h 1722120"/>
              <a:gd name="T52" fmla="*/ 1727640 w 2263140"/>
              <a:gd name="T53" fmla="*/ 1593098 h 1722120"/>
              <a:gd name="T54" fmla="*/ 1572035 w 2263140"/>
              <a:gd name="T55" fmla="*/ 1654444 h 1722120"/>
              <a:gd name="T56" fmla="*/ 1403505 w 2263140"/>
              <a:gd name="T57" fmla="*/ 1697091 h 1722120"/>
              <a:gd name="T58" fmla="*/ 1224378 w 2263140"/>
              <a:gd name="T59" fmla="*/ 1719265 h 1722120"/>
              <a:gd name="T60" fmla="*/ 1038761 w 2263140"/>
              <a:gd name="T61" fmla="*/ 1719265 h 1722120"/>
              <a:gd name="T62" fmla="*/ 859634 w 2263140"/>
              <a:gd name="T63" fmla="*/ 1697091 h 1722120"/>
              <a:gd name="T64" fmla="*/ 691104 w 2263140"/>
              <a:gd name="T65" fmla="*/ 1654444 h 1722120"/>
              <a:gd name="T66" fmla="*/ 535499 w 2263140"/>
              <a:gd name="T67" fmla="*/ 1593098 h 1722120"/>
              <a:gd name="T68" fmla="*/ 395148 w 2263140"/>
              <a:gd name="T69" fmla="*/ 1514826 h 1722120"/>
              <a:gd name="T70" fmla="*/ 272383 w 2263140"/>
              <a:gd name="T71" fmla="*/ 1421403 h 1722120"/>
              <a:gd name="T72" fmla="*/ 169530 w 2263140"/>
              <a:gd name="T73" fmla="*/ 1314602 h 1722120"/>
              <a:gd name="T74" fmla="*/ 88921 w 2263140"/>
              <a:gd name="T75" fmla="*/ 1196197 h 1722120"/>
              <a:gd name="T76" fmla="*/ 32885 w 2263140"/>
              <a:gd name="T77" fmla="*/ 1067962 h 1722120"/>
              <a:gd name="T78" fmla="*/ 3750 w 2263140"/>
              <a:gd name="T79" fmla="*/ 931671 h 172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63140" h="1722120">
                <a:moveTo>
                  <a:pt x="0" y="861060"/>
                </a:moveTo>
                <a:lnTo>
                  <a:pt x="3750" y="790448"/>
                </a:lnTo>
                <a:lnTo>
                  <a:pt x="14809" y="721406"/>
                </a:lnTo>
                <a:lnTo>
                  <a:pt x="32885" y="654157"/>
                </a:lnTo>
                <a:lnTo>
                  <a:pt x="57686" y="588922"/>
                </a:lnTo>
                <a:lnTo>
                  <a:pt x="88921" y="525922"/>
                </a:lnTo>
                <a:lnTo>
                  <a:pt x="126300" y="465380"/>
                </a:lnTo>
                <a:lnTo>
                  <a:pt x="169530" y="407517"/>
                </a:lnTo>
                <a:lnTo>
                  <a:pt x="218322" y="352556"/>
                </a:lnTo>
                <a:lnTo>
                  <a:pt x="272383" y="300716"/>
                </a:lnTo>
                <a:lnTo>
                  <a:pt x="331422" y="252222"/>
                </a:lnTo>
                <a:lnTo>
                  <a:pt x="395148" y="207293"/>
                </a:lnTo>
                <a:lnTo>
                  <a:pt x="463271" y="166152"/>
                </a:lnTo>
                <a:lnTo>
                  <a:pt x="535499" y="129021"/>
                </a:lnTo>
                <a:lnTo>
                  <a:pt x="611540" y="96121"/>
                </a:lnTo>
                <a:lnTo>
                  <a:pt x="691104" y="67675"/>
                </a:lnTo>
                <a:lnTo>
                  <a:pt x="773899" y="43903"/>
                </a:lnTo>
                <a:lnTo>
                  <a:pt x="859634" y="25028"/>
                </a:lnTo>
                <a:lnTo>
                  <a:pt x="948019" y="11271"/>
                </a:lnTo>
                <a:lnTo>
                  <a:pt x="1038761" y="2854"/>
                </a:lnTo>
                <a:lnTo>
                  <a:pt x="1131570" y="0"/>
                </a:lnTo>
                <a:lnTo>
                  <a:pt x="1224378" y="2854"/>
                </a:lnTo>
                <a:lnTo>
                  <a:pt x="1315120" y="11271"/>
                </a:lnTo>
                <a:lnTo>
                  <a:pt x="1403505" y="25028"/>
                </a:lnTo>
                <a:lnTo>
                  <a:pt x="1489240" y="43903"/>
                </a:lnTo>
                <a:lnTo>
                  <a:pt x="1572035" y="67675"/>
                </a:lnTo>
                <a:lnTo>
                  <a:pt x="1651599" y="96121"/>
                </a:lnTo>
                <a:lnTo>
                  <a:pt x="1727640" y="129021"/>
                </a:lnTo>
                <a:lnTo>
                  <a:pt x="1799868" y="166152"/>
                </a:lnTo>
                <a:lnTo>
                  <a:pt x="1867991" y="207293"/>
                </a:lnTo>
                <a:lnTo>
                  <a:pt x="1931717" y="252222"/>
                </a:lnTo>
                <a:lnTo>
                  <a:pt x="1990756" y="300716"/>
                </a:lnTo>
                <a:lnTo>
                  <a:pt x="2044817" y="352556"/>
                </a:lnTo>
                <a:lnTo>
                  <a:pt x="2093609" y="407517"/>
                </a:lnTo>
                <a:lnTo>
                  <a:pt x="2136839" y="465380"/>
                </a:lnTo>
                <a:lnTo>
                  <a:pt x="2174218" y="525922"/>
                </a:lnTo>
                <a:lnTo>
                  <a:pt x="2205453" y="588922"/>
                </a:lnTo>
                <a:lnTo>
                  <a:pt x="2230254" y="654157"/>
                </a:lnTo>
                <a:lnTo>
                  <a:pt x="2248330" y="721406"/>
                </a:lnTo>
                <a:lnTo>
                  <a:pt x="2259389" y="790448"/>
                </a:lnTo>
                <a:lnTo>
                  <a:pt x="2263140" y="861060"/>
                </a:lnTo>
                <a:lnTo>
                  <a:pt x="2259389" y="931671"/>
                </a:lnTo>
                <a:lnTo>
                  <a:pt x="2248330" y="1000713"/>
                </a:lnTo>
                <a:lnTo>
                  <a:pt x="2230254" y="1067962"/>
                </a:lnTo>
                <a:lnTo>
                  <a:pt x="2205453" y="1133197"/>
                </a:lnTo>
                <a:lnTo>
                  <a:pt x="2174218" y="1196197"/>
                </a:lnTo>
                <a:lnTo>
                  <a:pt x="2136839" y="1256739"/>
                </a:lnTo>
                <a:lnTo>
                  <a:pt x="2093609" y="1314602"/>
                </a:lnTo>
                <a:lnTo>
                  <a:pt x="2044817" y="1369563"/>
                </a:lnTo>
                <a:lnTo>
                  <a:pt x="1990756" y="1421403"/>
                </a:lnTo>
                <a:lnTo>
                  <a:pt x="1931717" y="1469898"/>
                </a:lnTo>
                <a:lnTo>
                  <a:pt x="1867991" y="1514826"/>
                </a:lnTo>
                <a:lnTo>
                  <a:pt x="1799868" y="1555967"/>
                </a:lnTo>
                <a:lnTo>
                  <a:pt x="1727640" y="1593098"/>
                </a:lnTo>
                <a:lnTo>
                  <a:pt x="1651599" y="1625998"/>
                </a:lnTo>
                <a:lnTo>
                  <a:pt x="1572035" y="1654444"/>
                </a:lnTo>
                <a:lnTo>
                  <a:pt x="1489240" y="1678216"/>
                </a:lnTo>
                <a:lnTo>
                  <a:pt x="1403505" y="1697091"/>
                </a:lnTo>
                <a:lnTo>
                  <a:pt x="1315120" y="1710848"/>
                </a:lnTo>
                <a:lnTo>
                  <a:pt x="1224378" y="1719265"/>
                </a:lnTo>
                <a:lnTo>
                  <a:pt x="1131570" y="1722120"/>
                </a:lnTo>
                <a:lnTo>
                  <a:pt x="1038761" y="1719265"/>
                </a:lnTo>
                <a:lnTo>
                  <a:pt x="948019" y="1710848"/>
                </a:lnTo>
                <a:lnTo>
                  <a:pt x="859634" y="1697091"/>
                </a:lnTo>
                <a:lnTo>
                  <a:pt x="773899" y="1678216"/>
                </a:lnTo>
                <a:lnTo>
                  <a:pt x="691104" y="1654444"/>
                </a:lnTo>
                <a:lnTo>
                  <a:pt x="611540" y="1625998"/>
                </a:lnTo>
                <a:lnTo>
                  <a:pt x="535499" y="1593098"/>
                </a:lnTo>
                <a:lnTo>
                  <a:pt x="463271" y="1555967"/>
                </a:lnTo>
                <a:lnTo>
                  <a:pt x="395148" y="1514826"/>
                </a:lnTo>
                <a:lnTo>
                  <a:pt x="331422" y="1469898"/>
                </a:lnTo>
                <a:lnTo>
                  <a:pt x="272383" y="1421403"/>
                </a:lnTo>
                <a:lnTo>
                  <a:pt x="218322" y="1369563"/>
                </a:lnTo>
                <a:lnTo>
                  <a:pt x="169530" y="1314602"/>
                </a:lnTo>
                <a:lnTo>
                  <a:pt x="126300" y="1256739"/>
                </a:lnTo>
                <a:lnTo>
                  <a:pt x="88921" y="1196197"/>
                </a:lnTo>
                <a:lnTo>
                  <a:pt x="57686" y="1133197"/>
                </a:lnTo>
                <a:lnTo>
                  <a:pt x="32885" y="1067962"/>
                </a:lnTo>
                <a:lnTo>
                  <a:pt x="14809" y="1000713"/>
                </a:lnTo>
                <a:lnTo>
                  <a:pt x="3750" y="931671"/>
                </a:lnTo>
                <a:lnTo>
                  <a:pt x="0" y="861060"/>
                </a:lnTo>
                <a:close/>
              </a:path>
            </a:pathLst>
          </a:custGeom>
          <a:noFill/>
          <a:ln w="5841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4" name="object 30"/>
          <p:cNvSpPr>
            <a:spLocks/>
          </p:cNvSpPr>
          <p:nvPr/>
        </p:nvSpPr>
        <p:spPr bwMode="auto">
          <a:xfrm>
            <a:off x="3040063" y="1447800"/>
            <a:ext cx="1636712" cy="3302000"/>
          </a:xfrm>
          <a:custGeom>
            <a:avLst/>
            <a:gdLst>
              <a:gd name="T0" fmla="*/ 0 w 2181860"/>
              <a:gd name="T1" fmla="*/ 4401820 h 4401820"/>
              <a:gd name="T2" fmla="*/ 2181860 w 2181860"/>
              <a:gd name="T3" fmla="*/ 4401820 h 4401820"/>
              <a:gd name="T4" fmla="*/ 2181860 w 2181860"/>
              <a:gd name="T5" fmla="*/ 0 h 4401820"/>
              <a:gd name="T6" fmla="*/ 0 w 2181860"/>
              <a:gd name="T7" fmla="*/ 0 h 4401820"/>
              <a:gd name="T8" fmla="*/ 0 w 2181860"/>
              <a:gd name="T9" fmla="*/ 4401820 h 440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1860" h="4401820">
                <a:moveTo>
                  <a:pt x="0" y="4401820"/>
                </a:moveTo>
                <a:lnTo>
                  <a:pt x="2181860" y="4401820"/>
                </a:lnTo>
                <a:lnTo>
                  <a:pt x="2181860" y="0"/>
                </a:lnTo>
                <a:lnTo>
                  <a:pt x="0" y="0"/>
                </a:lnTo>
                <a:lnTo>
                  <a:pt x="0" y="4401820"/>
                </a:lnTo>
                <a:close/>
              </a:path>
            </a:pathLst>
          </a:custGeom>
          <a:solidFill>
            <a:srgbClr val="F1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5" name="object 31"/>
          <p:cNvSpPr>
            <a:spLocks/>
          </p:cNvSpPr>
          <p:nvPr/>
        </p:nvSpPr>
        <p:spPr bwMode="auto">
          <a:xfrm>
            <a:off x="3040063" y="1447800"/>
            <a:ext cx="1636712" cy="3302000"/>
          </a:xfrm>
          <a:custGeom>
            <a:avLst/>
            <a:gdLst>
              <a:gd name="T0" fmla="*/ 0 w 2181860"/>
              <a:gd name="T1" fmla="*/ 4401820 h 4401820"/>
              <a:gd name="T2" fmla="*/ 2181860 w 2181860"/>
              <a:gd name="T3" fmla="*/ 4401820 h 4401820"/>
              <a:gd name="T4" fmla="*/ 2181860 w 2181860"/>
              <a:gd name="T5" fmla="*/ 0 h 4401820"/>
              <a:gd name="T6" fmla="*/ 0 w 2181860"/>
              <a:gd name="T7" fmla="*/ 0 h 4401820"/>
              <a:gd name="T8" fmla="*/ 0 w 2181860"/>
              <a:gd name="T9" fmla="*/ 4401820 h 440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1860" h="4401820">
                <a:moveTo>
                  <a:pt x="0" y="4401820"/>
                </a:moveTo>
                <a:lnTo>
                  <a:pt x="2181860" y="4401820"/>
                </a:lnTo>
                <a:lnTo>
                  <a:pt x="2181860" y="0"/>
                </a:lnTo>
                <a:lnTo>
                  <a:pt x="0" y="0"/>
                </a:lnTo>
                <a:lnTo>
                  <a:pt x="0" y="4401820"/>
                </a:lnTo>
                <a:close/>
              </a:path>
            </a:pathLst>
          </a:custGeom>
          <a:noFill/>
          <a:ln w="203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6" name="object 28"/>
          <p:cNvSpPr>
            <a:spLocks/>
          </p:cNvSpPr>
          <p:nvPr/>
        </p:nvSpPr>
        <p:spPr bwMode="auto">
          <a:xfrm>
            <a:off x="4792663" y="1546225"/>
            <a:ext cx="1752600" cy="2909888"/>
          </a:xfrm>
          <a:custGeom>
            <a:avLst/>
            <a:gdLst>
              <a:gd name="T0" fmla="*/ 0 w 2336800"/>
              <a:gd name="T1" fmla="*/ 3878579 h 3878579"/>
              <a:gd name="T2" fmla="*/ 2336800 w 2336800"/>
              <a:gd name="T3" fmla="*/ 3878579 h 3878579"/>
              <a:gd name="T4" fmla="*/ 2336800 w 2336800"/>
              <a:gd name="T5" fmla="*/ 0 h 3878579"/>
              <a:gd name="T6" fmla="*/ 0 w 2336800"/>
              <a:gd name="T7" fmla="*/ 0 h 3878579"/>
              <a:gd name="T8" fmla="*/ 0 w 2336800"/>
              <a:gd name="T9" fmla="*/ 3878579 h 3878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6800" h="3878579">
                <a:moveTo>
                  <a:pt x="0" y="3878579"/>
                </a:moveTo>
                <a:lnTo>
                  <a:pt x="2336800" y="3878579"/>
                </a:lnTo>
                <a:lnTo>
                  <a:pt x="2336800" y="0"/>
                </a:lnTo>
                <a:lnTo>
                  <a:pt x="0" y="0"/>
                </a:lnTo>
                <a:lnTo>
                  <a:pt x="0" y="3878579"/>
                </a:lnTo>
                <a:close/>
              </a:path>
            </a:pathLst>
          </a:custGeom>
          <a:solidFill>
            <a:srgbClr val="D6E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7" name="object 29"/>
          <p:cNvSpPr>
            <a:spLocks/>
          </p:cNvSpPr>
          <p:nvPr/>
        </p:nvSpPr>
        <p:spPr bwMode="auto">
          <a:xfrm>
            <a:off x="4792663" y="1546225"/>
            <a:ext cx="1752600" cy="2909888"/>
          </a:xfrm>
          <a:custGeom>
            <a:avLst/>
            <a:gdLst>
              <a:gd name="T0" fmla="*/ 0 w 2336800"/>
              <a:gd name="T1" fmla="*/ 3878579 h 3878579"/>
              <a:gd name="T2" fmla="*/ 2336800 w 2336800"/>
              <a:gd name="T3" fmla="*/ 3878579 h 3878579"/>
              <a:gd name="T4" fmla="*/ 2336800 w 2336800"/>
              <a:gd name="T5" fmla="*/ 0 h 3878579"/>
              <a:gd name="T6" fmla="*/ 0 w 2336800"/>
              <a:gd name="T7" fmla="*/ 0 h 3878579"/>
              <a:gd name="T8" fmla="*/ 0 w 2336800"/>
              <a:gd name="T9" fmla="*/ 3878579 h 3878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6800" h="3878579">
                <a:moveTo>
                  <a:pt x="0" y="3878579"/>
                </a:moveTo>
                <a:lnTo>
                  <a:pt x="2336800" y="3878579"/>
                </a:lnTo>
                <a:lnTo>
                  <a:pt x="2336800" y="0"/>
                </a:lnTo>
                <a:lnTo>
                  <a:pt x="0" y="0"/>
                </a:lnTo>
                <a:lnTo>
                  <a:pt x="0" y="3878579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8" name="object 26"/>
          <p:cNvSpPr>
            <a:spLocks/>
          </p:cNvSpPr>
          <p:nvPr/>
        </p:nvSpPr>
        <p:spPr bwMode="auto">
          <a:xfrm>
            <a:off x="8026400" y="2903538"/>
            <a:ext cx="804863" cy="227012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solidFill>
            <a:srgbClr val="FCE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9" name="object 27"/>
          <p:cNvSpPr>
            <a:spLocks/>
          </p:cNvSpPr>
          <p:nvPr/>
        </p:nvSpPr>
        <p:spPr bwMode="auto">
          <a:xfrm>
            <a:off x="8026400" y="2903538"/>
            <a:ext cx="804863" cy="227012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0" name="object 24"/>
          <p:cNvSpPr>
            <a:spLocks/>
          </p:cNvSpPr>
          <p:nvPr/>
        </p:nvSpPr>
        <p:spPr bwMode="auto">
          <a:xfrm>
            <a:off x="8026400" y="3200400"/>
            <a:ext cx="804863" cy="227013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solidFill>
            <a:srgbClr val="C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1" name="object 25"/>
          <p:cNvSpPr>
            <a:spLocks/>
          </p:cNvSpPr>
          <p:nvPr/>
        </p:nvSpPr>
        <p:spPr bwMode="auto">
          <a:xfrm>
            <a:off x="8026400" y="3200400"/>
            <a:ext cx="804863" cy="227013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2" name="object 22"/>
          <p:cNvSpPr>
            <a:spLocks/>
          </p:cNvSpPr>
          <p:nvPr/>
        </p:nvSpPr>
        <p:spPr bwMode="auto">
          <a:xfrm>
            <a:off x="6664325" y="3806825"/>
            <a:ext cx="2319338" cy="1558925"/>
          </a:xfrm>
          <a:custGeom>
            <a:avLst/>
            <a:gdLst>
              <a:gd name="T0" fmla="*/ 1546859 w 3093720"/>
              <a:gd name="T1" fmla="*/ 0 h 2080260"/>
              <a:gd name="T2" fmla="*/ 1026795 w 3093720"/>
              <a:gd name="T3" fmla="*/ 520064 h 2080260"/>
              <a:gd name="T4" fmla="*/ 1286763 w 3093720"/>
              <a:gd name="T5" fmla="*/ 520064 h 2080260"/>
              <a:gd name="T6" fmla="*/ 1286763 w 3093720"/>
              <a:gd name="T7" fmla="*/ 728598 h 2080260"/>
              <a:gd name="T8" fmla="*/ 0 w 3093720"/>
              <a:gd name="T9" fmla="*/ 728598 h 2080260"/>
              <a:gd name="T10" fmla="*/ 0 w 3093720"/>
              <a:gd name="T11" fmla="*/ 2080259 h 2080260"/>
              <a:gd name="T12" fmla="*/ 3093720 w 3093720"/>
              <a:gd name="T13" fmla="*/ 2080259 h 2080260"/>
              <a:gd name="T14" fmla="*/ 3093720 w 3093720"/>
              <a:gd name="T15" fmla="*/ 728598 h 2080260"/>
              <a:gd name="T16" fmla="*/ 1806955 w 3093720"/>
              <a:gd name="T17" fmla="*/ 728598 h 2080260"/>
              <a:gd name="T18" fmla="*/ 1806955 w 3093720"/>
              <a:gd name="T19" fmla="*/ 520064 h 2080260"/>
              <a:gd name="T20" fmla="*/ 2066925 w 3093720"/>
              <a:gd name="T21" fmla="*/ 520064 h 2080260"/>
              <a:gd name="T22" fmla="*/ 1546859 w 3093720"/>
              <a:gd name="T23" fmla="*/ 0 h 2080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93720" h="2080260">
                <a:moveTo>
                  <a:pt x="1546859" y="0"/>
                </a:moveTo>
                <a:lnTo>
                  <a:pt x="1026795" y="520064"/>
                </a:lnTo>
                <a:lnTo>
                  <a:pt x="1286763" y="520064"/>
                </a:lnTo>
                <a:lnTo>
                  <a:pt x="1286763" y="728598"/>
                </a:lnTo>
                <a:lnTo>
                  <a:pt x="0" y="728598"/>
                </a:lnTo>
                <a:lnTo>
                  <a:pt x="0" y="2080259"/>
                </a:lnTo>
                <a:lnTo>
                  <a:pt x="3093720" y="2080259"/>
                </a:lnTo>
                <a:lnTo>
                  <a:pt x="3093720" y="728598"/>
                </a:lnTo>
                <a:lnTo>
                  <a:pt x="1806955" y="728598"/>
                </a:lnTo>
                <a:lnTo>
                  <a:pt x="1806955" y="520064"/>
                </a:lnTo>
                <a:lnTo>
                  <a:pt x="2066925" y="520064"/>
                </a:lnTo>
                <a:lnTo>
                  <a:pt x="1546859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3" name="object 23"/>
          <p:cNvSpPr>
            <a:spLocks/>
          </p:cNvSpPr>
          <p:nvPr/>
        </p:nvSpPr>
        <p:spPr bwMode="auto">
          <a:xfrm>
            <a:off x="6664325" y="3806825"/>
            <a:ext cx="2319338" cy="1558925"/>
          </a:xfrm>
          <a:custGeom>
            <a:avLst/>
            <a:gdLst>
              <a:gd name="T0" fmla="*/ 0 w 3093720"/>
              <a:gd name="T1" fmla="*/ 728598 h 2080260"/>
              <a:gd name="T2" fmla="*/ 1286763 w 3093720"/>
              <a:gd name="T3" fmla="*/ 728598 h 2080260"/>
              <a:gd name="T4" fmla="*/ 1286763 w 3093720"/>
              <a:gd name="T5" fmla="*/ 520064 h 2080260"/>
              <a:gd name="T6" fmla="*/ 1026795 w 3093720"/>
              <a:gd name="T7" fmla="*/ 520064 h 2080260"/>
              <a:gd name="T8" fmla="*/ 1546859 w 3093720"/>
              <a:gd name="T9" fmla="*/ 0 h 2080260"/>
              <a:gd name="T10" fmla="*/ 2066925 w 3093720"/>
              <a:gd name="T11" fmla="*/ 520064 h 2080260"/>
              <a:gd name="T12" fmla="*/ 1806955 w 3093720"/>
              <a:gd name="T13" fmla="*/ 520064 h 2080260"/>
              <a:gd name="T14" fmla="*/ 1806955 w 3093720"/>
              <a:gd name="T15" fmla="*/ 728598 h 2080260"/>
              <a:gd name="T16" fmla="*/ 3093720 w 3093720"/>
              <a:gd name="T17" fmla="*/ 728598 h 2080260"/>
              <a:gd name="T18" fmla="*/ 3093720 w 3093720"/>
              <a:gd name="T19" fmla="*/ 2080259 h 2080260"/>
              <a:gd name="T20" fmla="*/ 0 w 3093720"/>
              <a:gd name="T21" fmla="*/ 2080259 h 2080260"/>
              <a:gd name="T22" fmla="*/ 0 w 3093720"/>
              <a:gd name="T23" fmla="*/ 728598 h 2080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93720" h="2080260">
                <a:moveTo>
                  <a:pt x="0" y="728598"/>
                </a:moveTo>
                <a:lnTo>
                  <a:pt x="1286763" y="728598"/>
                </a:lnTo>
                <a:lnTo>
                  <a:pt x="1286763" y="520064"/>
                </a:lnTo>
                <a:lnTo>
                  <a:pt x="1026795" y="520064"/>
                </a:lnTo>
                <a:lnTo>
                  <a:pt x="1546859" y="0"/>
                </a:lnTo>
                <a:lnTo>
                  <a:pt x="2066925" y="520064"/>
                </a:lnTo>
                <a:lnTo>
                  <a:pt x="1806955" y="520064"/>
                </a:lnTo>
                <a:lnTo>
                  <a:pt x="1806955" y="728598"/>
                </a:lnTo>
                <a:lnTo>
                  <a:pt x="3093720" y="728598"/>
                </a:lnTo>
                <a:lnTo>
                  <a:pt x="3093720" y="2080259"/>
                </a:lnTo>
                <a:lnTo>
                  <a:pt x="0" y="2080259"/>
                </a:lnTo>
                <a:lnTo>
                  <a:pt x="0" y="728598"/>
                </a:lnTo>
                <a:close/>
              </a:path>
            </a:pathLst>
          </a:custGeom>
          <a:noFill/>
          <a:ln w="15239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4" name="object 20"/>
          <p:cNvSpPr>
            <a:spLocks/>
          </p:cNvSpPr>
          <p:nvPr/>
        </p:nvSpPr>
        <p:spPr bwMode="auto">
          <a:xfrm>
            <a:off x="8026400" y="3478213"/>
            <a:ext cx="804863" cy="227012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solidFill>
            <a:srgbClr val="C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75" name="object 21"/>
          <p:cNvSpPr>
            <a:spLocks/>
          </p:cNvSpPr>
          <p:nvPr/>
        </p:nvSpPr>
        <p:spPr bwMode="auto">
          <a:xfrm>
            <a:off x="8026400" y="3478213"/>
            <a:ext cx="804863" cy="227012"/>
          </a:xfrm>
          <a:custGeom>
            <a:avLst/>
            <a:gdLst>
              <a:gd name="T0" fmla="*/ 0 w 1074420"/>
              <a:gd name="T1" fmla="*/ 302260 h 302260"/>
              <a:gd name="T2" fmla="*/ 1074420 w 1074420"/>
              <a:gd name="T3" fmla="*/ 302260 h 302260"/>
              <a:gd name="T4" fmla="*/ 1074420 w 1074420"/>
              <a:gd name="T5" fmla="*/ 0 h 302260"/>
              <a:gd name="T6" fmla="*/ 0 w 1074420"/>
              <a:gd name="T7" fmla="*/ 0 h 302260"/>
              <a:gd name="T8" fmla="*/ 0 w 1074420"/>
              <a:gd name="T9" fmla="*/ 302260 h 30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420" h="302260">
                <a:moveTo>
                  <a:pt x="0" y="302260"/>
                </a:moveTo>
                <a:lnTo>
                  <a:pt x="1074420" y="302260"/>
                </a:lnTo>
                <a:lnTo>
                  <a:pt x="1074420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9"/>
          <p:cNvSpPr txBox="1"/>
          <p:nvPr/>
        </p:nvSpPr>
        <p:spPr>
          <a:xfrm>
            <a:off x="7035800" y="1549400"/>
            <a:ext cx="1350963" cy="831850"/>
          </a:xfrm>
          <a:prstGeom prst="rect">
            <a:avLst/>
          </a:prstGeom>
        </p:spPr>
        <p:txBody>
          <a:bodyPr lIns="0" tIns="8096" rIns="0" bIns="0"/>
          <a:lstStyle>
            <a:lvl1pPr marL="92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SOP &amp; FORMULIR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DISUSUN SAMPAI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288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TINDAKAN KOREKTIF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>
                <a:solidFill>
                  <a:srgbClr val="FFFF00"/>
                </a:solidFill>
                <a:cs typeface="Calibri" panose="020F0502020204030204" pitchFamily="34" charset="0"/>
              </a:rPr>
              <a:t>YANG HARUS /AKAN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288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DILAKUKAN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16513" y="2416175"/>
            <a:ext cx="479425" cy="152400"/>
          </a:xfrm>
          <a:prstGeom prst="rect">
            <a:avLst/>
          </a:prstGeom>
        </p:spPr>
        <p:txBody>
          <a:bodyPr lIns="0" tIns="7144" rIns="0" bIns="0"/>
          <a:lstStyle/>
          <a:p>
            <a:pPr marL="9525">
              <a:lnSpc>
                <a:spcPts val="1125"/>
              </a:lnSpc>
              <a:defRPr/>
            </a:pPr>
            <a:r>
              <a:rPr sz="1050" spc="-2" dirty="0">
                <a:latin typeface="Calibri"/>
                <a:cs typeface="Calibri"/>
              </a:rPr>
              <a:t>SPMI PT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16713" y="3524250"/>
            <a:ext cx="192087" cy="134938"/>
          </a:xfrm>
          <a:prstGeom prst="rect">
            <a:avLst/>
          </a:prstGeom>
        </p:spPr>
        <p:txBody>
          <a:bodyPr lIns="0" tIns="6191" rIns="0" bIns="0"/>
          <a:lstStyle/>
          <a:p>
            <a:pPr marL="9525">
              <a:lnSpc>
                <a:spcPts val="975"/>
              </a:lnSpc>
              <a:defRPr/>
            </a:pPr>
            <a:r>
              <a:rPr sz="900" spc="-7" dirty="0">
                <a:latin typeface="Calibri"/>
                <a:cs typeface="Calibri"/>
              </a:rPr>
              <a:t>……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16513" y="3595688"/>
            <a:ext cx="1174750" cy="152400"/>
          </a:xfrm>
          <a:prstGeom prst="rect">
            <a:avLst/>
          </a:prstGeom>
        </p:spPr>
        <p:txBody>
          <a:bodyPr lIns="0" tIns="7144" rIns="0" bIns="0"/>
          <a:lstStyle/>
          <a:p>
            <a:pPr marL="9525">
              <a:lnSpc>
                <a:spcPts val="1125"/>
              </a:lnSpc>
              <a:defRPr/>
            </a:pPr>
            <a:r>
              <a:rPr sz="1050" dirty="0">
                <a:latin typeface="Calibri"/>
                <a:cs typeface="Calibri"/>
              </a:rPr>
              <a:t>menjalankan manual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9150" y="3914775"/>
            <a:ext cx="835025" cy="152400"/>
          </a:xfrm>
          <a:prstGeom prst="rect">
            <a:avLst/>
          </a:prstGeom>
        </p:spPr>
        <p:txBody>
          <a:bodyPr lIns="0" tIns="7144" rIns="0" bIns="0"/>
          <a:lstStyle/>
          <a:p>
            <a:pPr marL="9525">
              <a:lnSpc>
                <a:spcPts val="1125"/>
              </a:lnSpc>
              <a:defRPr/>
            </a:pPr>
            <a:r>
              <a:rPr sz="1050" dirty="0">
                <a:solidFill>
                  <a:srgbClr val="001F5F"/>
                </a:solidFill>
                <a:latin typeface="Calibri"/>
                <a:cs typeface="Calibri"/>
              </a:rPr>
              <a:t>SPMI, jika ada)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84988" y="4430713"/>
            <a:ext cx="1895475" cy="895350"/>
          </a:xfrm>
          <a:prstGeom prst="rect">
            <a:avLst/>
          </a:prstGeom>
        </p:spPr>
        <p:txBody>
          <a:bodyPr lIns="0" tIns="10001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575"/>
              </a:lnSpc>
            </a:pPr>
            <a:r>
              <a:rPr lang="en-US" sz="1500" b="1">
                <a:solidFill>
                  <a:srgbClr val="FFFFFF"/>
                </a:solidFill>
                <a:cs typeface="Calibri" panose="020F0502020204030204" pitchFamily="34" charset="0"/>
              </a:rPr>
              <a:t>Disusun sampai dengan</a:t>
            </a:r>
            <a:endParaRPr lang="en-US" sz="1500">
              <a:cs typeface="Calibri" panose="020F0502020204030204" pitchFamily="34" charset="0"/>
            </a:endParaRPr>
          </a:p>
          <a:p>
            <a:pPr algn="ctr">
              <a:lnSpc>
                <a:spcPts val="1800"/>
              </a:lnSpc>
              <a:spcBef>
                <a:spcPts val="13"/>
              </a:spcBef>
            </a:pPr>
            <a:r>
              <a:rPr lang="en-US" sz="1500" b="1">
                <a:solidFill>
                  <a:srgbClr val="FFFFFF"/>
                </a:solidFill>
                <a:cs typeface="Calibri" panose="020F0502020204030204" pitchFamily="34" charset="0"/>
              </a:rPr>
              <a:t>tindakan korektif yang</a:t>
            </a:r>
            <a:endParaRPr lang="en-US" sz="1500"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500" b="1">
                <a:solidFill>
                  <a:srgbClr val="FFFFFF"/>
                </a:solidFill>
                <a:cs typeface="Calibri" panose="020F0502020204030204" pitchFamily="34" charset="0"/>
              </a:rPr>
              <a:t>harus dilakukan dalam</a:t>
            </a:r>
            <a:endParaRPr lang="en-US" sz="1500">
              <a:cs typeface="Calibri" panose="020F0502020204030204" pitchFamily="34" charset="0"/>
            </a:endParaRPr>
          </a:p>
          <a:p>
            <a:pPr algn="ctr">
              <a:lnSpc>
                <a:spcPts val="1800"/>
              </a:lnSpc>
            </a:pPr>
            <a:r>
              <a:rPr lang="en-US" sz="1500" b="1">
                <a:solidFill>
                  <a:srgbClr val="FFFFFF"/>
                </a:solidFill>
                <a:cs typeface="Calibri" panose="020F0502020204030204" pitchFamily="34" charset="0"/>
              </a:rPr>
              <a:t>pelaksanaan kegiatan</a:t>
            </a:r>
            <a:endParaRPr lang="en-US" sz="1500"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6400" y="3478213"/>
            <a:ext cx="804863" cy="227012"/>
          </a:xfrm>
          <a:prstGeom prst="rect">
            <a:avLst/>
          </a:prstGeom>
        </p:spPr>
        <p:txBody>
          <a:bodyPr lIns="0" tIns="14764" rIns="0" bIns="0"/>
          <a:lstStyle/>
          <a:p>
            <a:pPr marL="77438">
              <a:lnSpc>
                <a:spcPct val="101725"/>
              </a:lnSpc>
              <a:defRPr/>
            </a:pPr>
            <a:r>
              <a:rPr sz="1050" spc="-7" dirty="0">
                <a:latin typeface="Calibri"/>
                <a:cs typeface="Calibri"/>
              </a:rPr>
              <a:t>Dst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6400" y="3200400"/>
            <a:ext cx="804863" cy="227013"/>
          </a:xfrm>
          <a:prstGeom prst="rect">
            <a:avLst/>
          </a:prstGeom>
        </p:spPr>
        <p:txBody>
          <a:bodyPr lIns="0" tIns="14764" rIns="0" bIns="0"/>
          <a:lstStyle/>
          <a:p>
            <a:pPr marL="77438">
              <a:lnSpc>
                <a:spcPct val="101725"/>
              </a:lnSpc>
              <a:defRPr/>
            </a:pPr>
            <a:r>
              <a:rPr sz="1050" spc="-2" dirty="0">
                <a:latin typeface="Calibri"/>
                <a:cs typeface="Calibri"/>
              </a:rPr>
              <a:t>FORMULIR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26400" y="2903538"/>
            <a:ext cx="804863" cy="227012"/>
          </a:xfrm>
          <a:prstGeom prst="rect">
            <a:avLst/>
          </a:prstGeom>
        </p:spPr>
        <p:txBody>
          <a:bodyPr lIns="0" tIns="14288" rIns="0" bIns="0"/>
          <a:lstStyle/>
          <a:p>
            <a:pPr marL="77438">
              <a:lnSpc>
                <a:spcPct val="101725"/>
              </a:lnSpc>
              <a:defRPr/>
            </a:pPr>
            <a:r>
              <a:rPr sz="1050" spc="-2" dirty="0">
                <a:latin typeface="Calibri"/>
                <a:cs typeface="Calibri"/>
              </a:rPr>
              <a:t>FORMULIR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26400" y="2593975"/>
            <a:ext cx="804863" cy="227013"/>
          </a:xfrm>
          <a:prstGeom prst="rect">
            <a:avLst/>
          </a:prstGeom>
        </p:spPr>
        <p:txBody>
          <a:bodyPr lIns="0" tIns="14288" rIns="0" bIns="0"/>
          <a:lstStyle/>
          <a:p>
            <a:pPr marL="77438">
              <a:lnSpc>
                <a:spcPct val="101725"/>
              </a:lnSpc>
              <a:defRPr/>
            </a:pPr>
            <a:r>
              <a:rPr sz="1050" spc="-2" dirty="0">
                <a:latin typeface="Calibri"/>
                <a:cs typeface="Calibri"/>
              </a:rPr>
              <a:t>FORMULIR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8450" y="2593975"/>
            <a:ext cx="1184275" cy="1111250"/>
          </a:xfrm>
          <a:prstGeom prst="rect">
            <a:avLst/>
          </a:prstGeom>
        </p:spPr>
        <p:txBody>
          <a:bodyPr lIns="0" tIns="6786" rIns="0" bIns="0"/>
          <a:lstStyle/>
          <a:p>
            <a:pPr marL="77628">
              <a:lnSpc>
                <a:spcPts val="1069"/>
              </a:lnSpc>
              <a:defRPr/>
            </a:pPr>
            <a:r>
              <a:rPr sz="900" spc="3" dirty="0">
                <a:latin typeface="Calibri"/>
                <a:cs typeface="Calibri"/>
              </a:rPr>
              <a:t>SOP 1</a:t>
            </a:r>
            <a:endParaRPr sz="900">
              <a:latin typeface="Calibri"/>
              <a:cs typeface="Calibri"/>
            </a:endParaRPr>
          </a:p>
          <a:p>
            <a:pPr marL="77628">
              <a:lnSpc>
                <a:spcPct val="101725"/>
              </a:lnSpc>
              <a:spcBef>
                <a:spcPts val="47"/>
              </a:spcBef>
              <a:defRPr/>
            </a:pPr>
            <a:r>
              <a:rPr sz="900" spc="3" dirty="0">
                <a:latin typeface="Calibri"/>
                <a:cs typeface="Calibri"/>
              </a:rPr>
              <a:t>SOP 2</a:t>
            </a:r>
            <a:endParaRPr sz="900">
              <a:latin typeface="Calibri"/>
              <a:cs typeface="Calibri"/>
            </a:endParaRPr>
          </a:p>
          <a:p>
            <a:pPr marL="77628">
              <a:lnSpc>
                <a:spcPct val="101725"/>
              </a:lnSpc>
              <a:spcBef>
                <a:spcPts val="116"/>
              </a:spcBef>
              <a:defRPr/>
            </a:pPr>
            <a:r>
              <a:rPr sz="900" spc="2" dirty="0">
                <a:latin typeface="Calibri"/>
                <a:cs typeface="Calibri"/>
              </a:rPr>
              <a:t>SOP 3</a:t>
            </a:r>
            <a:endParaRPr sz="900">
              <a:latin typeface="Calibri"/>
              <a:cs typeface="Calibri"/>
            </a:endParaRPr>
          </a:p>
          <a:p>
            <a:pPr marL="77628">
              <a:lnSpc>
                <a:spcPct val="101725"/>
              </a:lnSpc>
              <a:spcBef>
                <a:spcPts val="101"/>
              </a:spcBef>
              <a:defRPr/>
            </a:pPr>
            <a:r>
              <a:rPr sz="900" spc="3" dirty="0">
                <a:latin typeface="Calibri"/>
                <a:cs typeface="Calibri"/>
              </a:rPr>
              <a:t>SOP 4</a:t>
            </a:r>
            <a:endParaRPr sz="900">
              <a:latin typeface="Calibri"/>
              <a:cs typeface="Calibri"/>
            </a:endParaRPr>
          </a:p>
          <a:p>
            <a:pPr marL="77628">
              <a:lnSpc>
                <a:spcPct val="101725"/>
              </a:lnSpc>
              <a:spcBef>
                <a:spcPts val="101"/>
              </a:spcBef>
              <a:defRPr/>
            </a:pPr>
            <a:r>
              <a:rPr sz="900" spc="-7" dirty="0">
                <a:latin typeface="Calibri"/>
                <a:cs typeface="Calibri"/>
              </a:rPr>
              <a:t>Dst</a:t>
            </a:r>
            <a:endParaRPr sz="900">
              <a:latin typeface="Calibri"/>
              <a:cs typeface="Calibri"/>
            </a:endParaRPr>
          </a:p>
          <a:p>
            <a:pPr marL="77628">
              <a:lnSpc>
                <a:spcPct val="101725"/>
              </a:lnSpc>
              <a:spcBef>
                <a:spcPts val="116"/>
              </a:spcBef>
              <a:defRPr/>
            </a:pPr>
            <a:r>
              <a:rPr sz="900" spc="-2" dirty="0">
                <a:latin typeface="Calibri"/>
                <a:cs typeface="Calibri"/>
              </a:rPr>
              <a:t>…..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2663" y="1546225"/>
            <a:ext cx="1752600" cy="2909888"/>
          </a:xfrm>
          <a:prstGeom prst="rect">
            <a:avLst/>
          </a:prstGeom>
        </p:spPr>
        <p:txBody>
          <a:bodyPr lIns="0" tIns="14288" rIns="0" bIns="0"/>
          <a:lstStyle>
            <a:lvl1pPr marL="77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000">
                <a:cs typeface="Calibri" panose="020F0502020204030204" pitchFamily="34" charset="0"/>
              </a:rPr>
              <a:t>1.     Visi, misi institusi</a:t>
            </a:r>
          </a:p>
          <a:p>
            <a:pPr>
              <a:lnSpc>
                <a:spcPct val="102000"/>
              </a:lnSpc>
              <a:spcBef>
                <a:spcPts val="313"/>
              </a:spcBef>
            </a:pPr>
            <a:r>
              <a:rPr lang="en-US" sz="1000">
                <a:cs typeface="Calibri" panose="020F0502020204030204" pitchFamily="34" charset="0"/>
              </a:rPr>
              <a:t>2.     Tujuan dari Manual</a:t>
            </a:r>
          </a:p>
          <a:p>
            <a:pPr>
              <a:lnSpc>
                <a:spcPts val="1125"/>
              </a:lnSpc>
              <a:spcBef>
                <a:spcPts val="50"/>
              </a:spcBef>
            </a:pPr>
            <a:r>
              <a:rPr lang="en-US" sz="1000">
                <a:cs typeface="Calibri" panose="020F0502020204030204" pitchFamily="34" charset="0"/>
              </a:rPr>
              <a:t>SPMI PT</a:t>
            </a:r>
          </a:p>
          <a:p>
            <a:pPr>
              <a:lnSpc>
                <a:spcPct val="102000"/>
              </a:lnSpc>
              <a:spcBef>
                <a:spcPts val="250"/>
              </a:spcBef>
            </a:pPr>
            <a:r>
              <a:rPr lang="en-US" sz="1000">
                <a:cs typeface="Calibri" panose="020F0502020204030204" pitchFamily="34" charset="0"/>
              </a:rPr>
              <a:t>3.     Luas lingkup atau</a:t>
            </a:r>
          </a:p>
          <a:p>
            <a:pPr>
              <a:lnSpc>
                <a:spcPts val="1138"/>
              </a:lnSpc>
              <a:spcBef>
                <a:spcPts val="63"/>
              </a:spcBef>
            </a:pPr>
            <a:r>
              <a:rPr lang="en-US" sz="1000">
                <a:cs typeface="Calibri" panose="020F0502020204030204" pitchFamily="34" charset="0"/>
              </a:rPr>
              <a:t>cakupan dari Manual</a:t>
            </a:r>
          </a:p>
          <a:p>
            <a:pPr>
              <a:lnSpc>
                <a:spcPct val="102000"/>
              </a:lnSpc>
              <a:spcBef>
                <a:spcPts val="1375"/>
              </a:spcBef>
            </a:pPr>
            <a:r>
              <a:rPr lang="en-US" sz="1000">
                <a:cs typeface="Calibri" panose="020F0502020204030204" pitchFamily="34" charset="0"/>
              </a:rPr>
              <a:t>4.     Definisi istilah</a:t>
            </a:r>
          </a:p>
          <a:p>
            <a:pPr>
              <a:lnSpc>
                <a:spcPts val="1275"/>
              </a:lnSpc>
              <a:spcBef>
                <a:spcPts val="400"/>
              </a:spcBef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5	Langkah-langkah 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pengendalian 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pelaksanaan standar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138"/>
              </a:lnSpc>
              <a:spcBef>
                <a:spcPts val="350"/>
              </a:spcBef>
            </a:pPr>
            <a:r>
              <a:rPr lang="en-US" sz="1000">
                <a:cs typeface="Calibri" panose="020F0502020204030204" pitchFamily="34" charset="0"/>
              </a:rPr>
              <a:t>6	Kualifikasi pejabat/petugas yang</a:t>
            </a:r>
          </a:p>
          <a:p>
            <a:pPr>
              <a:lnSpc>
                <a:spcPct val="102000"/>
              </a:lnSpc>
              <a:spcBef>
                <a:spcPts val="1413"/>
              </a:spcBef>
            </a:pPr>
            <a:r>
              <a:rPr lang="en-US" sz="1000">
                <a:cs typeface="Calibri" panose="020F0502020204030204" pitchFamily="34" charset="0"/>
              </a:rPr>
              <a:t>7.     Catatan</a:t>
            </a:r>
          </a:p>
          <a:p>
            <a:pPr>
              <a:lnSpc>
                <a:spcPct val="102000"/>
              </a:lnSpc>
              <a:spcBef>
                <a:spcPts val="313"/>
              </a:spcBef>
            </a:pPr>
            <a:r>
              <a:rPr lang="en-US" sz="1000">
                <a:cs typeface="Calibri" panose="020F0502020204030204" pitchFamily="34" charset="0"/>
              </a:rPr>
              <a:t>8.     Referensi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5600" y="1481138"/>
            <a:ext cx="2590800" cy="4049712"/>
          </a:xfrm>
          <a:prstGeom prst="rect">
            <a:avLst/>
          </a:prstGeom>
        </p:spPr>
        <p:txBody>
          <a:bodyPr lIns="0" tIns="7144" rIns="0" bIns="0"/>
          <a:lstStyle>
            <a:lvl1pPr marL="666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1.   Visi, Misi, Tujuan Perguruan Tinggi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13"/>
              </a:lnSpc>
              <a:spcBef>
                <a:spcPts val="63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2.   Latar Belakang Perguruan Tinggi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menjalankan SPMI.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25"/>
              </a:lnSpc>
              <a:spcBef>
                <a:spcPts val="13"/>
              </a:spcBef>
            </a:pPr>
            <a:r>
              <a:rPr lang="en-US" sz="1000">
                <a:solidFill>
                  <a:srgbClr val="333399"/>
                </a:solidFill>
                <a:cs typeface="Calibri" panose="020F0502020204030204" pitchFamily="34" charset="0"/>
              </a:rPr>
              <a:t>3.   Tujuan Dokumen Kebijakan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1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4.   Luas lingkup Kebijakan SPMI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2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5.   Daftar dan definisi Istilah dalam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7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dokumen SPMI.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13"/>
              </a:lnSpc>
              <a:spcBef>
                <a:spcPts val="13"/>
              </a:spcBef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6.   Garis besar kebijakan SPMI </a:t>
            </a: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pada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7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Perguruan Tinggi antara lain: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a.   Tujuan dan Strategi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88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b.  Prinsip atau Asas-Asas Pelaksanaan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c.   Manajemen SPMI (PPEPP)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7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d.   Strategi dalam Melaksanakan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e.   Unit atau pejabat khusus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88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penanggungjawab SPMI (termasuk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struktur organisasi, dan tata kelola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Bef>
                <a:spcPts val="813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f.    Daftar Standar dan Manual SPMI.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  <a:spcBef>
                <a:spcPts val="50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g.   Indikator Kinerja Utama dan Target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88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Capaian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  <a:spcBef>
                <a:spcPts val="1113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7.   Informasi singkat tentang dokumen SPMI 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lain yaitu Manual SPMI, Standar SPMI 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(berisi Standar Dikti), Formulir SPMI.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0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8.   Hubungan Kebijakan SPMI dengan berbagai Dokumen Perguruan Tinggi lain (al: Statuta, Renstra).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0063" y="1447800"/>
            <a:ext cx="1636712" cy="3302000"/>
          </a:xfrm>
          <a:prstGeom prst="rect">
            <a:avLst/>
          </a:prstGeom>
        </p:spPr>
        <p:txBody>
          <a:bodyPr lIns="0" tIns="30956" rIns="0" bIns="0"/>
          <a:lstStyle>
            <a:lvl1pPr marL="698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1. Visi dan Misi PT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63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2. Rasionale Standar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FF0000"/>
                </a:solidFill>
                <a:cs typeface="Calibri" panose="020F0502020204030204" pitchFamily="34" charset="0"/>
              </a:rPr>
              <a:t>3. Subyek/Pihak yang wajib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FF0000"/>
                </a:solidFill>
                <a:cs typeface="Calibri" panose="020F0502020204030204" pitchFamily="34" charset="0"/>
              </a:rPr>
              <a:t>memenuhi Standar :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latin typeface="Wingdings" panose="05000000000000000000" pitchFamily="2" charset="2"/>
              </a:rPr>
              <a:t></a:t>
            </a:r>
            <a:r>
              <a:rPr lang="en-US" sz="100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Penetapan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latin typeface="Wingdings" panose="05000000000000000000" pitchFamily="2" charset="2"/>
              </a:rPr>
              <a:t></a:t>
            </a:r>
            <a:r>
              <a:rPr lang="en-US" sz="100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Pelaksanaan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latin typeface="Wingdings" panose="05000000000000000000" pitchFamily="2" charset="2"/>
              </a:rPr>
              <a:t></a:t>
            </a:r>
            <a:r>
              <a:rPr lang="en-US" sz="100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Evaluasi Pelaksanaan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FF0000"/>
                </a:solidFill>
                <a:latin typeface="Wingdings" panose="05000000000000000000" pitchFamily="2" charset="2"/>
              </a:rPr>
              <a:t></a:t>
            </a:r>
            <a:r>
              <a:rPr lang="en-US" sz="1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Pengendalian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63"/>
              </a:lnSpc>
            </a:pPr>
            <a:r>
              <a:rPr lang="en-US" sz="1000" b="1">
                <a:solidFill>
                  <a:srgbClr val="FF0000"/>
                </a:solidFill>
                <a:cs typeface="Calibri" panose="020F0502020204030204" pitchFamily="34" charset="0"/>
              </a:rPr>
              <a:t>Pelaksanaan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latin typeface="Wingdings" panose="05000000000000000000" pitchFamily="2" charset="2"/>
              </a:rPr>
              <a:t></a:t>
            </a:r>
            <a:r>
              <a:rPr lang="en-US" sz="100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Peningkatan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Bef>
                <a:spcPts val="1175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4. Definisi Istilah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63"/>
              </a:spcBef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5. Pernyataan Isi Standar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6. Strategi Pencapaian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Standar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7. Indikator Pencapaian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Standar SPMI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8. Dokumen terkait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</a:pPr>
            <a:r>
              <a:rPr lang="en-US" sz="1000">
                <a:solidFill>
                  <a:srgbClr val="001F5F"/>
                </a:solidFill>
                <a:cs typeface="Calibri" panose="020F0502020204030204" pitchFamily="34" charset="0"/>
              </a:rPr>
              <a:t>9. Referensi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51788" y="1089025"/>
            <a:ext cx="881062" cy="233363"/>
          </a:xfrm>
          <a:prstGeom prst="rect">
            <a:avLst/>
          </a:prstGeom>
        </p:spPr>
        <p:txBody>
          <a:bodyPr lIns="0" tIns="9525" rIns="0" bIns="0"/>
          <a:lstStyle/>
          <a:p>
            <a:pPr marL="100965">
              <a:lnSpc>
                <a:spcPct val="101725"/>
              </a:lnSpc>
              <a:defRPr/>
            </a:pPr>
            <a:r>
              <a:rPr sz="1200" b="1" spc="-1" dirty="0">
                <a:solidFill>
                  <a:srgbClr val="FFFFFF"/>
                </a:solidFill>
                <a:latin typeface="Calibri"/>
                <a:cs typeface="Calibri"/>
              </a:rPr>
              <a:t>FORMULIR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1650" y="1081088"/>
            <a:ext cx="1636713" cy="236537"/>
          </a:xfrm>
          <a:prstGeom prst="rect">
            <a:avLst/>
          </a:prstGeom>
        </p:spPr>
        <p:txBody>
          <a:bodyPr lIns="0" tIns="10001" rIns="0" bIns="0"/>
          <a:lstStyle/>
          <a:p>
            <a:pPr marL="157163">
              <a:lnSpc>
                <a:spcPct val="101725"/>
              </a:lnSpc>
              <a:defRPr/>
            </a:pP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DOKUMEN STANDAR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0438" y="1081088"/>
            <a:ext cx="3041650" cy="236537"/>
          </a:xfrm>
          <a:prstGeom prst="rect">
            <a:avLst/>
          </a:prstGeom>
        </p:spPr>
        <p:txBody>
          <a:bodyPr lIns="0" tIns="10001" rIns="0" bIns="0"/>
          <a:lstStyle/>
          <a:p>
            <a:pPr marL="869441">
              <a:lnSpc>
                <a:spcPct val="101725"/>
              </a:lnSpc>
              <a:defRPr/>
            </a:pPr>
            <a:r>
              <a:rPr sz="1200" b="1" spc="-3" dirty="0">
                <a:solidFill>
                  <a:srgbClr val="FFFFFF"/>
                </a:solidFill>
                <a:latin typeface="Calibri"/>
                <a:cs typeface="Calibri"/>
              </a:rPr>
              <a:t>DOKUMEN MANUAL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5600" y="1062038"/>
            <a:ext cx="2590800" cy="274637"/>
          </a:xfrm>
          <a:prstGeom prst="rect">
            <a:avLst/>
          </a:prstGeom>
        </p:spPr>
        <p:txBody>
          <a:bodyPr lIns="0" tIns="4286" rIns="0" bIns="0"/>
          <a:lstStyle/>
          <a:p>
            <a:pPr marL="180499">
              <a:lnSpc>
                <a:spcPct val="101725"/>
              </a:lnSpc>
              <a:defRPr/>
            </a:pPr>
            <a:r>
              <a:rPr sz="1500" b="1" spc="-2" dirty="0">
                <a:solidFill>
                  <a:srgbClr val="FFFFFF"/>
                </a:solidFill>
                <a:latin typeface="Calibri"/>
                <a:cs typeface="Calibri"/>
              </a:rPr>
              <a:t>DOKUMEN KEBIJAKAN SPMI</a:t>
            </a:r>
            <a:endParaRPr sz="1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10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468385" y="3952620"/>
            <a:ext cx="7826189" cy="865"/>
          </a:xfrm>
          <a:custGeom>
            <a:avLst/>
            <a:gdLst/>
            <a:ahLst/>
            <a:cxnLst/>
            <a:rect l="l" t="t" r="r" b="b"/>
            <a:pathLst>
              <a:path w="10434918" h="1153">
                <a:moveTo>
                  <a:pt x="0" y="0"/>
                </a:moveTo>
                <a:lnTo>
                  <a:pt x="10434918" y="1153"/>
                </a:lnTo>
              </a:path>
            </a:pathLst>
          </a:custGeom>
          <a:ln w="38100">
            <a:solidFill>
              <a:srgbClr val="FFC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468385" y="2338925"/>
            <a:ext cx="7826189" cy="865"/>
          </a:xfrm>
          <a:custGeom>
            <a:avLst/>
            <a:gdLst/>
            <a:ahLst/>
            <a:cxnLst/>
            <a:rect l="l" t="t" r="r" b="b"/>
            <a:pathLst>
              <a:path w="10434918" h="1153">
                <a:moveTo>
                  <a:pt x="0" y="0"/>
                </a:moveTo>
                <a:lnTo>
                  <a:pt x="10434918" y="1153"/>
                </a:lnTo>
              </a:path>
            </a:pathLst>
          </a:custGeom>
          <a:ln w="38100">
            <a:solidFill>
              <a:srgbClr val="FFC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814385" y="1001572"/>
            <a:ext cx="2917173" cy="1190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 txBox="1"/>
          <p:nvPr/>
        </p:nvSpPr>
        <p:spPr>
          <a:xfrm>
            <a:off x="6018553" y="1859387"/>
            <a:ext cx="2094711" cy="247649"/>
          </a:xfrm>
          <a:prstGeom prst="rect">
            <a:avLst/>
          </a:prstGeom>
        </p:spPr>
        <p:txBody>
          <a:bodyPr wrap="square" lIns="0" tIns="12097" rIns="0" bIns="0" rtlCol="0">
            <a:noAutofit/>
          </a:bodyPr>
          <a:lstStyle/>
          <a:p>
            <a:pPr marL="9525">
              <a:lnSpc>
                <a:spcPts val="1905"/>
              </a:lnSpc>
            </a:pPr>
            <a:r>
              <a:rPr dirty="0">
                <a:latin typeface="Berlin Sans FB"/>
                <a:cs typeface="Berlin Sans FB"/>
              </a:rPr>
              <a:t>Semarang, </a:t>
            </a:r>
            <a:r>
              <a:rPr lang="en-US" dirty="0" smtClean="0">
                <a:latin typeface="Berlin Sans FB"/>
                <a:cs typeface="Berlin Sans FB"/>
              </a:rPr>
              <a:t>8 </a:t>
            </a:r>
            <a:r>
              <a:rPr dirty="0" err="1" smtClean="0">
                <a:latin typeface="Berlin Sans FB"/>
                <a:cs typeface="Berlin Sans FB"/>
              </a:rPr>
              <a:t>Juli</a:t>
            </a:r>
            <a:r>
              <a:rPr dirty="0" smtClean="0">
                <a:latin typeface="Berlin Sans FB"/>
                <a:cs typeface="Berlin Sans FB"/>
              </a:rPr>
              <a:t> 20</a:t>
            </a:r>
            <a:r>
              <a:rPr lang="en-US" dirty="0" smtClean="0">
                <a:latin typeface="Berlin Sans FB"/>
                <a:cs typeface="Berlin Sans FB"/>
              </a:rPr>
              <a:t>20</a:t>
            </a:r>
            <a:endParaRPr dirty="0">
              <a:latin typeface="Berlin Sans FB"/>
              <a:cs typeface="Berlin Sans FB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423467"/>
            <a:ext cx="7303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KERJA LPM UNWHS</a:t>
            </a:r>
          </a:p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2019/2020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30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3580597" y="5432984"/>
            <a:ext cx="37783" cy="23424"/>
          </a:xfrm>
          <a:custGeom>
            <a:avLst/>
            <a:gdLst/>
            <a:ahLst/>
            <a:cxnLst/>
            <a:rect l="l" t="t" r="r" b="b"/>
            <a:pathLst>
              <a:path w="50377" h="31232">
                <a:moveTo>
                  <a:pt x="13897" y="0"/>
                </a:moveTo>
                <a:lnTo>
                  <a:pt x="0" y="0"/>
                </a:lnTo>
                <a:lnTo>
                  <a:pt x="20845" y="7348"/>
                </a:lnTo>
                <a:lnTo>
                  <a:pt x="36479" y="18371"/>
                </a:lnTo>
                <a:lnTo>
                  <a:pt x="46902" y="31232"/>
                </a:lnTo>
                <a:lnTo>
                  <a:pt x="50377" y="22046"/>
                </a:lnTo>
                <a:lnTo>
                  <a:pt x="43428" y="7348"/>
                </a:lnTo>
                <a:lnTo>
                  <a:pt x="27793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0" name="object 50"/>
          <p:cNvSpPr/>
          <p:nvPr/>
        </p:nvSpPr>
        <p:spPr>
          <a:xfrm>
            <a:off x="3077697" y="5449519"/>
            <a:ext cx="10422" cy="4134"/>
          </a:xfrm>
          <a:custGeom>
            <a:avLst/>
            <a:gdLst/>
            <a:ahLst/>
            <a:cxnLst/>
            <a:rect l="l" t="t" r="r" b="b"/>
            <a:pathLst>
              <a:path w="13896" h="5512">
                <a:moveTo>
                  <a:pt x="13896" y="5512"/>
                </a:moveTo>
                <a:lnTo>
                  <a:pt x="0" y="0"/>
                </a:lnTo>
                <a:lnTo>
                  <a:pt x="13896" y="551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1" name="object 51"/>
          <p:cNvSpPr/>
          <p:nvPr/>
        </p:nvSpPr>
        <p:spPr>
          <a:xfrm>
            <a:off x="969683" y="518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2" name="object 52"/>
          <p:cNvSpPr/>
          <p:nvPr/>
        </p:nvSpPr>
        <p:spPr>
          <a:xfrm>
            <a:off x="959261" y="5169803"/>
            <a:ext cx="10422" cy="0"/>
          </a:xfrm>
          <a:custGeom>
            <a:avLst/>
            <a:gdLst/>
            <a:ahLst/>
            <a:cxnLst/>
            <a:rect l="l" t="t" r="r" b="b"/>
            <a:pathLst>
              <a:path w="13896">
                <a:moveTo>
                  <a:pt x="13896" y="0"/>
                </a:moveTo>
                <a:lnTo>
                  <a:pt x="0" y="0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3" name="object 53"/>
          <p:cNvSpPr/>
          <p:nvPr/>
        </p:nvSpPr>
        <p:spPr>
          <a:xfrm>
            <a:off x="3022976" y="5482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4" name="object 54"/>
          <p:cNvSpPr/>
          <p:nvPr/>
        </p:nvSpPr>
        <p:spPr>
          <a:xfrm>
            <a:off x="3025583" y="547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5" name="object 55"/>
          <p:cNvSpPr/>
          <p:nvPr/>
        </p:nvSpPr>
        <p:spPr>
          <a:xfrm>
            <a:off x="3039914" y="5464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6" name="object 56"/>
          <p:cNvSpPr/>
          <p:nvPr/>
        </p:nvSpPr>
        <p:spPr>
          <a:xfrm>
            <a:off x="3842471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7" name="object 57"/>
          <p:cNvSpPr/>
          <p:nvPr/>
        </p:nvSpPr>
        <p:spPr>
          <a:xfrm>
            <a:off x="3962332" y="3659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8" name="object 58"/>
          <p:cNvSpPr/>
          <p:nvPr/>
        </p:nvSpPr>
        <p:spPr>
          <a:xfrm>
            <a:off x="3957121" y="3681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9" name="object 59"/>
          <p:cNvSpPr/>
          <p:nvPr/>
        </p:nvSpPr>
        <p:spPr>
          <a:xfrm>
            <a:off x="3837258" y="3944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0" name="object 60"/>
          <p:cNvSpPr/>
          <p:nvPr/>
        </p:nvSpPr>
        <p:spPr>
          <a:xfrm>
            <a:off x="3852893" y="3942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1" name="object 61"/>
          <p:cNvSpPr/>
          <p:nvPr/>
        </p:nvSpPr>
        <p:spPr>
          <a:xfrm>
            <a:off x="3864619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2" name="object 62"/>
          <p:cNvSpPr/>
          <p:nvPr/>
        </p:nvSpPr>
        <p:spPr>
          <a:xfrm>
            <a:off x="3860710" y="393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3" name="object 63"/>
          <p:cNvSpPr/>
          <p:nvPr/>
        </p:nvSpPr>
        <p:spPr>
          <a:xfrm>
            <a:off x="3867224" y="3921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4" name="object 64"/>
          <p:cNvSpPr/>
          <p:nvPr/>
        </p:nvSpPr>
        <p:spPr>
          <a:xfrm>
            <a:off x="3708277" y="3419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5" name="object 65"/>
          <p:cNvSpPr/>
          <p:nvPr/>
        </p:nvSpPr>
        <p:spPr>
          <a:xfrm>
            <a:off x="3809899" y="3457059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6" name="object 66"/>
          <p:cNvSpPr/>
          <p:nvPr/>
        </p:nvSpPr>
        <p:spPr>
          <a:xfrm>
            <a:off x="3825533" y="39048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7" name="object 67"/>
          <p:cNvSpPr/>
          <p:nvPr/>
        </p:nvSpPr>
        <p:spPr>
          <a:xfrm>
            <a:off x="3822927" y="3480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8" name="object 68"/>
          <p:cNvSpPr/>
          <p:nvPr/>
        </p:nvSpPr>
        <p:spPr>
          <a:xfrm>
            <a:off x="3825533" y="39076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9" name="object 69"/>
          <p:cNvSpPr/>
          <p:nvPr/>
        </p:nvSpPr>
        <p:spPr>
          <a:xfrm>
            <a:off x="3782539" y="343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0" name="object 70"/>
          <p:cNvSpPr/>
          <p:nvPr/>
        </p:nvSpPr>
        <p:spPr>
          <a:xfrm>
            <a:off x="3760391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1" name="object 71"/>
          <p:cNvSpPr/>
          <p:nvPr/>
        </p:nvSpPr>
        <p:spPr>
          <a:xfrm>
            <a:off x="3762996" y="34391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2" name="object 72"/>
          <p:cNvSpPr/>
          <p:nvPr/>
        </p:nvSpPr>
        <p:spPr>
          <a:xfrm>
            <a:off x="3755179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3" name="object 73"/>
          <p:cNvSpPr/>
          <p:nvPr/>
        </p:nvSpPr>
        <p:spPr>
          <a:xfrm>
            <a:off x="6018232" y="2110839"/>
            <a:ext cx="267083" cy="147437"/>
          </a:xfrm>
          <a:custGeom>
            <a:avLst/>
            <a:gdLst/>
            <a:ahLst/>
            <a:cxnLst/>
            <a:rect l="l" t="t" r="r" b="b"/>
            <a:pathLst>
              <a:path w="356111" h="196582">
                <a:moveTo>
                  <a:pt x="64273" y="112071"/>
                </a:moveTo>
                <a:lnTo>
                  <a:pt x="79907" y="119419"/>
                </a:lnTo>
                <a:lnTo>
                  <a:pt x="97279" y="134117"/>
                </a:lnTo>
                <a:lnTo>
                  <a:pt x="130284" y="134117"/>
                </a:lnTo>
                <a:lnTo>
                  <a:pt x="144181" y="141466"/>
                </a:lnTo>
                <a:lnTo>
                  <a:pt x="159815" y="146978"/>
                </a:lnTo>
                <a:lnTo>
                  <a:pt x="206719" y="146978"/>
                </a:lnTo>
                <a:lnTo>
                  <a:pt x="217140" y="134117"/>
                </a:lnTo>
                <a:lnTo>
                  <a:pt x="203244" y="123093"/>
                </a:lnTo>
                <a:lnTo>
                  <a:pt x="213667" y="108395"/>
                </a:lnTo>
                <a:lnTo>
                  <a:pt x="217140" y="95535"/>
                </a:lnTo>
                <a:lnTo>
                  <a:pt x="213667" y="80838"/>
                </a:lnTo>
                <a:lnTo>
                  <a:pt x="192821" y="73489"/>
                </a:lnTo>
                <a:lnTo>
                  <a:pt x="177186" y="84512"/>
                </a:lnTo>
                <a:lnTo>
                  <a:pt x="163290" y="91861"/>
                </a:lnTo>
                <a:lnTo>
                  <a:pt x="166764" y="77163"/>
                </a:lnTo>
                <a:lnTo>
                  <a:pt x="159815" y="66140"/>
                </a:lnTo>
                <a:lnTo>
                  <a:pt x="130284" y="73489"/>
                </a:lnTo>
                <a:lnTo>
                  <a:pt x="116387" y="69814"/>
                </a:lnTo>
                <a:lnTo>
                  <a:pt x="100752" y="77163"/>
                </a:lnTo>
                <a:lnTo>
                  <a:pt x="86856" y="77163"/>
                </a:lnTo>
                <a:lnTo>
                  <a:pt x="72958" y="91861"/>
                </a:lnTo>
                <a:lnTo>
                  <a:pt x="53850" y="99209"/>
                </a:lnTo>
                <a:lnTo>
                  <a:pt x="50375" y="112071"/>
                </a:lnTo>
                <a:lnTo>
                  <a:pt x="64273" y="112071"/>
                </a:lnTo>
                <a:close/>
              </a:path>
              <a:path w="356111" h="196582">
                <a:moveTo>
                  <a:pt x="36479" y="77163"/>
                </a:moveTo>
                <a:lnTo>
                  <a:pt x="13896" y="73489"/>
                </a:lnTo>
                <a:lnTo>
                  <a:pt x="0" y="77163"/>
                </a:lnTo>
                <a:lnTo>
                  <a:pt x="24319" y="95535"/>
                </a:lnTo>
                <a:lnTo>
                  <a:pt x="43427" y="95535"/>
                </a:lnTo>
                <a:lnTo>
                  <a:pt x="60798" y="88187"/>
                </a:lnTo>
                <a:lnTo>
                  <a:pt x="36479" y="77163"/>
                </a:lnTo>
                <a:close/>
              </a:path>
              <a:path w="356111" h="196582">
                <a:moveTo>
                  <a:pt x="17371" y="49604"/>
                </a:moveTo>
                <a:lnTo>
                  <a:pt x="10421" y="60628"/>
                </a:lnTo>
                <a:lnTo>
                  <a:pt x="24319" y="66140"/>
                </a:lnTo>
                <a:lnTo>
                  <a:pt x="46902" y="73489"/>
                </a:lnTo>
                <a:lnTo>
                  <a:pt x="60798" y="77163"/>
                </a:lnTo>
                <a:lnTo>
                  <a:pt x="79907" y="73489"/>
                </a:lnTo>
                <a:lnTo>
                  <a:pt x="93804" y="69814"/>
                </a:lnTo>
                <a:lnTo>
                  <a:pt x="116387" y="66140"/>
                </a:lnTo>
                <a:lnTo>
                  <a:pt x="149392" y="60628"/>
                </a:lnTo>
                <a:lnTo>
                  <a:pt x="149392" y="45930"/>
                </a:lnTo>
                <a:lnTo>
                  <a:pt x="163290" y="34907"/>
                </a:lnTo>
                <a:lnTo>
                  <a:pt x="140707" y="18373"/>
                </a:lnTo>
                <a:lnTo>
                  <a:pt x="126810" y="3675"/>
                </a:lnTo>
                <a:lnTo>
                  <a:pt x="97279" y="0"/>
                </a:lnTo>
                <a:lnTo>
                  <a:pt x="79907" y="11023"/>
                </a:lnTo>
                <a:lnTo>
                  <a:pt x="60798" y="14697"/>
                </a:lnTo>
                <a:lnTo>
                  <a:pt x="46902" y="14697"/>
                </a:lnTo>
                <a:lnTo>
                  <a:pt x="36479" y="27558"/>
                </a:lnTo>
                <a:lnTo>
                  <a:pt x="50375" y="31233"/>
                </a:lnTo>
                <a:lnTo>
                  <a:pt x="36479" y="45930"/>
                </a:lnTo>
                <a:lnTo>
                  <a:pt x="17371" y="49604"/>
                </a:lnTo>
                <a:close/>
              </a:path>
              <a:path w="356111" h="196582">
                <a:moveTo>
                  <a:pt x="253621" y="123093"/>
                </a:moveTo>
                <a:lnTo>
                  <a:pt x="243198" y="137791"/>
                </a:lnTo>
                <a:lnTo>
                  <a:pt x="246672" y="150652"/>
                </a:lnTo>
                <a:lnTo>
                  <a:pt x="232775" y="150652"/>
                </a:lnTo>
                <a:lnTo>
                  <a:pt x="229301" y="158000"/>
                </a:lnTo>
                <a:lnTo>
                  <a:pt x="220615" y="172698"/>
                </a:lnTo>
                <a:lnTo>
                  <a:pt x="210192" y="185559"/>
                </a:lnTo>
                <a:lnTo>
                  <a:pt x="225827" y="196582"/>
                </a:lnTo>
                <a:lnTo>
                  <a:pt x="246672" y="185559"/>
                </a:lnTo>
                <a:lnTo>
                  <a:pt x="265781" y="185559"/>
                </a:lnTo>
                <a:lnTo>
                  <a:pt x="286626" y="180047"/>
                </a:lnTo>
                <a:lnTo>
                  <a:pt x="316157" y="180047"/>
                </a:lnTo>
                <a:lnTo>
                  <a:pt x="330055" y="176373"/>
                </a:lnTo>
                <a:lnTo>
                  <a:pt x="356111" y="165350"/>
                </a:lnTo>
                <a:lnTo>
                  <a:pt x="352637" y="150652"/>
                </a:lnTo>
                <a:lnTo>
                  <a:pt x="338740" y="146978"/>
                </a:lnTo>
                <a:lnTo>
                  <a:pt x="323107" y="134117"/>
                </a:lnTo>
                <a:lnTo>
                  <a:pt x="309209" y="130442"/>
                </a:lnTo>
                <a:lnTo>
                  <a:pt x="293575" y="134117"/>
                </a:lnTo>
                <a:lnTo>
                  <a:pt x="283152" y="146978"/>
                </a:lnTo>
                <a:lnTo>
                  <a:pt x="290101" y="130442"/>
                </a:lnTo>
                <a:lnTo>
                  <a:pt x="297049" y="115745"/>
                </a:lnTo>
                <a:lnTo>
                  <a:pt x="283152" y="112071"/>
                </a:lnTo>
                <a:lnTo>
                  <a:pt x="269255" y="119419"/>
                </a:lnTo>
                <a:lnTo>
                  <a:pt x="253621" y="12309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4" name="object 74"/>
          <p:cNvSpPr/>
          <p:nvPr/>
        </p:nvSpPr>
        <p:spPr>
          <a:xfrm>
            <a:off x="5996084" y="2113595"/>
            <a:ext cx="22148" cy="5511"/>
          </a:xfrm>
          <a:custGeom>
            <a:avLst/>
            <a:gdLst/>
            <a:ahLst/>
            <a:cxnLst/>
            <a:rect l="l" t="t" r="r" b="b"/>
            <a:pathLst>
              <a:path w="29531" h="7348">
                <a:moveTo>
                  <a:pt x="0" y="3674"/>
                </a:moveTo>
                <a:lnTo>
                  <a:pt x="29531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5" name="object 75"/>
          <p:cNvSpPr/>
          <p:nvPr/>
        </p:nvSpPr>
        <p:spPr>
          <a:xfrm>
            <a:off x="6302253" y="22458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6" name="object 76"/>
          <p:cNvSpPr/>
          <p:nvPr/>
        </p:nvSpPr>
        <p:spPr>
          <a:xfrm>
            <a:off x="6304860" y="2250008"/>
            <a:ext cx="20845" cy="5511"/>
          </a:xfrm>
          <a:custGeom>
            <a:avLst/>
            <a:gdLst/>
            <a:ahLst/>
            <a:cxnLst/>
            <a:rect l="l" t="t" r="r" b="b"/>
            <a:pathLst>
              <a:path w="27793" h="7348">
                <a:moveTo>
                  <a:pt x="0" y="0"/>
                </a:moveTo>
                <a:lnTo>
                  <a:pt x="13896" y="3674"/>
                </a:lnTo>
                <a:lnTo>
                  <a:pt x="27793" y="7348"/>
                </a:lnTo>
                <a:lnTo>
                  <a:pt x="3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7" name="object 77"/>
          <p:cNvSpPr/>
          <p:nvPr/>
        </p:nvSpPr>
        <p:spPr>
          <a:xfrm>
            <a:off x="5734210" y="2185246"/>
            <a:ext cx="27359" cy="6889"/>
          </a:xfrm>
          <a:custGeom>
            <a:avLst/>
            <a:gdLst/>
            <a:ahLst/>
            <a:cxnLst/>
            <a:rect l="l" t="t" r="r" b="b"/>
            <a:pathLst>
              <a:path w="36479" h="9185">
                <a:moveTo>
                  <a:pt x="0" y="5511"/>
                </a:moveTo>
                <a:lnTo>
                  <a:pt x="13897" y="9185"/>
                </a:lnTo>
                <a:lnTo>
                  <a:pt x="36479" y="9185"/>
                </a:lnTo>
                <a:lnTo>
                  <a:pt x="6949" y="0"/>
                </a:lnTo>
                <a:lnTo>
                  <a:pt x="0" y="551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8" name="object 78"/>
          <p:cNvSpPr/>
          <p:nvPr/>
        </p:nvSpPr>
        <p:spPr>
          <a:xfrm>
            <a:off x="5788930" y="2124619"/>
            <a:ext cx="18239" cy="6889"/>
          </a:xfrm>
          <a:custGeom>
            <a:avLst/>
            <a:gdLst/>
            <a:ahLst/>
            <a:cxnLst/>
            <a:rect l="l" t="t" r="r" b="b"/>
            <a:pathLst>
              <a:path w="24319" h="9185">
                <a:moveTo>
                  <a:pt x="0" y="9185"/>
                </a:moveTo>
                <a:lnTo>
                  <a:pt x="24319" y="9185"/>
                </a:lnTo>
                <a:lnTo>
                  <a:pt x="3474" y="0"/>
                </a:lnTo>
                <a:lnTo>
                  <a:pt x="0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9" name="object 79"/>
          <p:cNvSpPr/>
          <p:nvPr/>
        </p:nvSpPr>
        <p:spPr>
          <a:xfrm>
            <a:off x="6183694" y="218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0" name="object 80"/>
          <p:cNvSpPr/>
          <p:nvPr/>
        </p:nvSpPr>
        <p:spPr>
          <a:xfrm>
            <a:off x="5149231" y="2131508"/>
            <a:ext cx="123770" cy="19290"/>
          </a:xfrm>
          <a:custGeom>
            <a:avLst/>
            <a:gdLst/>
            <a:ahLst/>
            <a:cxnLst/>
            <a:rect l="l" t="t" r="r" b="b"/>
            <a:pathLst>
              <a:path w="165027" h="25720">
                <a:moveTo>
                  <a:pt x="19108" y="14697"/>
                </a:moveTo>
                <a:lnTo>
                  <a:pt x="33006" y="22045"/>
                </a:lnTo>
                <a:lnTo>
                  <a:pt x="48639" y="14697"/>
                </a:lnTo>
                <a:lnTo>
                  <a:pt x="62536" y="3674"/>
                </a:lnTo>
                <a:lnTo>
                  <a:pt x="88593" y="11023"/>
                </a:lnTo>
                <a:lnTo>
                  <a:pt x="69485" y="0"/>
                </a:lnTo>
                <a:lnTo>
                  <a:pt x="55587" y="0"/>
                </a:lnTo>
                <a:lnTo>
                  <a:pt x="39954" y="3674"/>
                </a:lnTo>
                <a:lnTo>
                  <a:pt x="0" y="11023"/>
                </a:lnTo>
                <a:lnTo>
                  <a:pt x="3473" y="14697"/>
                </a:lnTo>
                <a:lnTo>
                  <a:pt x="19108" y="14697"/>
                </a:lnTo>
                <a:close/>
              </a:path>
              <a:path w="165027" h="25720">
                <a:moveTo>
                  <a:pt x="88593" y="29395"/>
                </a:moveTo>
                <a:lnTo>
                  <a:pt x="109439" y="25721"/>
                </a:lnTo>
                <a:lnTo>
                  <a:pt x="128548" y="18371"/>
                </a:lnTo>
                <a:lnTo>
                  <a:pt x="145919" y="18371"/>
                </a:lnTo>
                <a:lnTo>
                  <a:pt x="165027" y="7348"/>
                </a:lnTo>
                <a:lnTo>
                  <a:pt x="145919" y="-3674"/>
                </a:lnTo>
                <a:lnTo>
                  <a:pt x="109439" y="-3674"/>
                </a:lnTo>
                <a:lnTo>
                  <a:pt x="102490" y="11023"/>
                </a:lnTo>
                <a:lnTo>
                  <a:pt x="99016" y="18371"/>
                </a:lnTo>
                <a:lnTo>
                  <a:pt x="85119" y="14697"/>
                </a:lnTo>
                <a:lnTo>
                  <a:pt x="69485" y="18371"/>
                </a:lnTo>
                <a:lnTo>
                  <a:pt x="55587" y="22045"/>
                </a:lnTo>
                <a:lnTo>
                  <a:pt x="36479" y="29395"/>
                </a:lnTo>
                <a:lnTo>
                  <a:pt x="52114" y="38581"/>
                </a:lnTo>
                <a:lnTo>
                  <a:pt x="69485" y="33069"/>
                </a:lnTo>
                <a:lnTo>
                  <a:pt x="66010" y="45930"/>
                </a:lnTo>
                <a:lnTo>
                  <a:pt x="79908" y="45930"/>
                </a:lnTo>
                <a:lnTo>
                  <a:pt x="95542" y="42255"/>
                </a:lnTo>
                <a:lnTo>
                  <a:pt x="88593" y="2939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1" name="object 81"/>
          <p:cNvSpPr/>
          <p:nvPr/>
        </p:nvSpPr>
        <p:spPr>
          <a:xfrm>
            <a:off x="5250852" y="2168712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13897" y="3674"/>
                </a:moveTo>
                <a:lnTo>
                  <a:pt x="0" y="0"/>
                </a:lnTo>
                <a:lnTo>
                  <a:pt x="13897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2" name="object 82"/>
          <p:cNvSpPr/>
          <p:nvPr/>
        </p:nvSpPr>
        <p:spPr>
          <a:xfrm>
            <a:off x="5248246" y="2116351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0" y="3674"/>
                </a:moveTo>
                <a:lnTo>
                  <a:pt x="13897" y="3674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3" name="object 83"/>
          <p:cNvSpPr/>
          <p:nvPr/>
        </p:nvSpPr>
        <p:spPr>
          <a:xfrm>
            <a:off x="5313389" y="2142531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4" name="object 84"/>
          <p:cNvSpPr/>
          <p:nvPr/>
        </p:nvSpPr>
        <p:spPr>
          <a:xfrm>
            <a:off x="5348567" y="2153555"/>
            <a:ext cx="24753" cy="12401"/>
          </a:xfrm>
          <a:custGeom>
            <a:avLst/>
            <a:gdLst/>
            <a:ahLst/>
            <a:cxnLst/>
            <a:rect l="l" t="t" r="r" b="b"/>
            <a:pathLst>
              <a:path w="33004" h="16535">
                <a:moveTo>
                  <a:pt x="33004" y="16535"/>
                </a:moveTo>
                <a:lnTo>
                  <a:pt x="33004" y="0"/>
                </a:lnTo>
                <a:lnTo>
                  <a:pt x="8685" y="0"/>
                </a:lnTo>
                <a:lnTo>
                  <a:pt x="3473" y="12860"/>
                </a:lnTo>
                <a:lnTo>
                  <a:pt x="0" y="12860"/>
                </a:lnTo>
                <a:lnTo>
                  <a:pt x="33004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5" name="object 85"/>
          <p:cNvSpPr/>
          <p:nvPr/>
        </p:nvSpPr>
        <p:spPr>
          <a:xfrm>
            <a:off x="5385046" y="2119107"/>
            <a:ext cx="20845" cy="15157"/>
          </a:xfrm>
          <a:custGeom>
            <a:avLst/>
            <a:gdLst/>
            <a:ahLst/>
            <a:cxnLst/>
            <a:rect l="l" t="t" r="r" b="b"/>
            <a:pathLst>
              <a:path w="27793" h="20209">
                <a:moveTo>
                  <a:pt x="13896" y="0"/>
                </a:moveTo>
                <a:lnTo>
                  <a:pt x="0" y="3674"/>
                </a:lnTo>
                <a:lnTo>
                  <a:pt x="6948" y="20209"/>
                </a:lnTo>
                <a:lnTo>
                  <a:pt x="24319" y="20209"/>
                </a:lnTo>
                <a:lnTo>
                  <a:pt x="27793" y="7349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6" name="object 86"/>
          <p:cNvSpPr/>
          <p:nvPr/>
        </p:nvSpPr>
        <p:spPr>
          <a:xfrm>
            <a:off x="5373320" y="2145287"/>
            <a:ext cx="41692" cy="17912"/>
          </a:xfrm>
          <a:custGeom>
            <a:avLst/>
            <a:gdLst/>
            <a:ahLst/>
            <a:cxnLst/>
            <a:rect l="l" t="t" r="r" b="b"/>
            <a:pathLst>
              <a:path w="55589" h="23883">
                <a:moveTo>
                  <a:pt x="0" y="0"/>
                </a:moveTo>
                <a:lnTo>
                  <a:pt x="6949" y="20209"/>
                </a:lnTo>
                <a:lnTo>
                  <a:pt x="22583" y="23883"/>
                </a:lnTo>
                <a:lnTo>
                  <a:pt x="33006" y="11023"/>
                </a:lnTo>
                <a:lnTo>
                  <a:pt x="55589" y="11023"/>
                </a:lnTo>
                <a:lnTo>
                  <a:pt x="36480" y="3674"/>
                </a:lnTo>
                <a:lnTo>
                  <a:pt x="10422" y="3674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7" name="object 87"/>
          <p:cNvSpPr/>
          <p:nvPr/>
        </p:nvSpPr>
        <p:spPr>
          <a:xfrm>
            <a:off x="5408497" y="2165956"/>
            <a:ext cx="14331" cy="5511"/>
          </a:xfrm>
          <a:custGeom>
            <a:avLst/>
            <a:gdLst/>
            <a:ahLst/>
            <a:cxnLst/>
            <a:rect l="l" t="t" r="r" b="b"/>
            <a:pathLst>
              <a:path w="19108" h="7348">
                <a:moveTo>
                  <a:pt x="0" y="3674"/>
                </a:moveTo>
                <a:lnTo>
                  <a:pt x="19108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8" name="object 88"/>
          <p:cNvSpPr/>
          <p:nvPr/>
        </p:nvSpPr>
        <p:spPr>
          <a:xfrm>
            <a:off x="5338143" y="21604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9" name="object 89"/>
          <p:cNvSpPr/>
          <p:nvPr/>
        </p:nvSpPr>
        <p:spPr>
          <a:xfrm>
            <a:off x="5321206" y="2116351"/>
            <a:ext cx="63840" cy="23425"/>
          </a:xfrm>
          <a:custGeom>
            <a:avLst/>
            <a:gdLst/>
            <a:ahLst/>
            <a:cxnLst/>
            <a:rect l="l" t="t" r="r" b="b"/>
            <a:pathLst>
              <a:path w="85120" h="31233">
                <a:moveTo>
                  <a:pt x="0" y="16535"/>
                </a:moveTo>
                <a:lnTo>
                  <a:pt x="3474" y="23883"/>
                </a:lnTo>
                <a:lnTo>
                  <a:pt x="22583" y="23883"/>
                </a:lnTo>
                <a:lnTo>
                  <a:pt x="36480" y="31233"/>
                </a:lnTo>
                <a:lnTo>
                  <a:pt x="52114" y="31233"/>
                </a:lnTo>
                <a:lnTo>
                  <a:pt x="85120" y="23883"/>
                </a:lnTo>
                <a:lnTo>
                  <a:pt x="66012" y="16535"/>
                </a:lnTo>
                <a:lnTo>
                  <a:pt x="48641" y="7348"/>
                </a:lnTo>
                <a:lnTo>
                  <a:pt x="29531" y="7348"/>
                </a:lnTo>
                <a:lnTo>
                  <a:pt x="12160" y="0"/>
                </a:lnTo>
                <a:lnTo>
                  <a:pt x="0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0" name="object 90"/>
          <p:cNvSpPr/>
          <p:nvPr/>
        </p:nvSpPr>
        <p:spPr>
          <a:xfrm>
            <a:off x="5412406" y="2110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1" name="object 91"/>
          <p:cNvSpPr/>
          <p:nvPr/>
        </p:nvSpPr>
        <p:spPr>
          <a:xfrm>
            <a:off x="5343354" y="2099816"/>
            <a:ext cx="57326" cy="16535"/>
          </a:xfrm>
          <a:custGeom>
            <a:avLst/>
            <a:gdLst/>
            <a:ahLst/>
            <a:cxnLst/>
            <a:rect l="l" t="t" r="r" b="b"/>
            <a:pathLst>
              <a:path w="76434" h="22047">
                <a:moveTo>
                  <a:pt x="0" y="11023"/>
                </a:moveTo>
                <a:lnTo>
                  <a:pt x="6949" y="18373"/>
                </a:lnTo>
                <a:lnTo>
                  <a:pt x="43428" y="18373"/>
                </a:lnTo>
                <a:lnTo>
                  <a:pt x="59062" y="22047"/>
                </a:lnTo>
                <a:lnTo>
                  <a:pt x="62537" y="7349"/>
                </a:lnTo>
                <a:lnTo>
                  <a:pt x="76434" y="7349"/>
                </a:lnTo>
                <a:lnTo>
                  <a:pt x="62537" y="0"/>
                </a:lnTo>
                <a:lnTo>
                  <a:pt x="46903" y="0"/>
                </a:lnTo>
                <a:lnTo>
                  <a:pt x="33006" y="3675"/>
                </a:lnTo>
                <a:lnTo>
                  <a:pt x="19109" y="11023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2" name="object 92"/>
          <p:cNvSpPr/>
          <p:nvPr/>
        </p:nvSpPr>
        <p:spPr>
          <a:xfrm>
            <a:off x="5288635" y="2150799"/>
            <a:ext cx="19542" cy="9645"/>
          </a:xfrm>
          <a:custGeom>
            <a:avLst/>
            <a:gdLst/>
            <a:ahLst/>
            <a:cxnLst/>
            <a:rect l="l" t="t" r="r" b="b"/>
            <a:pathLst>
              <a:path w="26056" h="12860">
                <a:moveTo>
                  <a:pt x="0" y="12860"/>
                </a:moveTo>
                <a:lnTo>
                  <a:pt x="26056" y="12860"/>
                </a:lnTo>
                <a:lnTo>
                  <a:pt x="19108" y="0"/>
                </a:lnTo>
                <a:lnTo>
                  <a:pt x="3473" y="3674"/>
                </a:lnTo>
                <a:lnTo>
                  <a:pt x="0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3" name="object 93"/>
          <p:cNvSpPr/>
          <p:nvPr/>
        </p:nvSpPr>
        <p:spPr>
          <a:xfrm>
            <a:off x="5390258" y="2084660"/>
            <a:ext cx="27359" cy="5511"/>
          </a:xfrm>
          <a:custGeom>
            <a:avLst/>
            <a:gdLst/>
            <a:ahLst/>
            <a:cxnLst/>
            <a:rect l="l" t="t" r="r" b="b"/>
            <a:pathLst>
              <a:path w="36479" h="7348">
                <a:moveTo>
                  <a:pt x="0" y="7348"/>
                </a:moveTo>
                <a:lnTo>
                  <a:pt x="36479" y="3674"/>
                </a:lnTo>
                <a:lnTo>
                  <a:pt x="3474" y="0"/>
                </a:lnTo>
                <a:lnTo>
                  <a:pt x="0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4" name="object 94"/>
          <p:cNvSpPr/>
          <p:nvPr/>
        </p:nvSpPr>
        <p:spPr>
          <a:xfrm>
            <a:off x="5477548" y="2113596"/>
            <a:ext cx="54720" cy="23423"/>
          </a:xfrm>
          <a:custGeom>
            <a:avLst/>
            <a:gdLst/>
            <a:ahLst/>
            <a:cxnLst/>
            <a:rect l="l" t="t" r="r" b="b"/>
            <a:pathLst>
              <a:path w="72960" h="31231">
                <a:moveTo>
                  <a:pt x="50377" y="27557"/>
                </a:moveTo>
                <a:lnTo>
                  <a:pt x="72960" y="14697"/>
                </a:lnTo>
                <a:lnTo>
                  <a:pt x="57325" y="0"/>
                </a:lnTo>
                <a:lnTo>
                  <a:pt x="43428" y="0"/>
                </a:lnTo>
                <a:lnTo>
                  <a:pt x="33006" y="14697"/>
                </a:lnTo>
                <a:lnTo>
                  <a:pt x="13897" y="14697"/>
                </a:lnTo>
                <a:lnTo>
                  <a:pt x="0" y="23883"/>
                </a:lnTo>
                <a:lnTo>
                  <a:pt x="13897" y="31231"/>
                </a:lnTo>
                <a:lnTo>
                  <a:pt x="50377" y="2755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5" name="object 95"/>
          <p:cNvSpPr/>
          <p:nvPr/>
        </p:nvSpPr>
        <p:spPr>
          <a:xfrm>
            <a:off x="5472337" y="2090171"/>
            <a:ext cx="23451" cy="5512"/>
          </a:xfrm>
          <a:custGeom>
            <a:avLst/>
            <a:gdLst/>
            <a:ahLst/>
            <a:cxnLst/>
            <a:rect l="l" t="t" r="r" b="b"/>
            <a:pathLst>
              <a:path w="31268" h="7349">
                <a:moveTo>
                  <a:pt x="6948" y="3674"/>
                </a:moveTo>
                <a:lnTo>
                  <a:pt x="31268" y="7349"/>
                </a:lnTo>
                <a:lnTo>
                  <a:pt x="13897" y="0"/>
                </a:lnTo>
                <a:lnTo>
                  <a:pt x="0" y="0"/>
                </a:lnTo>
                <a:lnTo>
                  <a:pt x="6948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6" name="object 96"/>
          <p:cNvSpPr/>
          <p:nvPr/>
        </p:nvSpPr>
        <p:spPr>
          <a:xfrm>
            <a:off x="5438463" y="2119107"/>
            <a:ext cx="19543" cy="5512"/>
          </a:xfrm>
          <a:custGeom>
            <a:avLst/>
            <a:gdLst/>
            <a:ahLst/>
            <a:cxnLst/>
            <a:rect l="l" t="t" r="r" b="b"/>
            <a:pathLst>
              <a:path w="26057" h="7349">
                <a:moveTo>
                  <a:pt x="8686" y="7349"/>
                </a:moveTo>
                <a:lnTo>
                  <a:pt x="26057" y="3674"/>
                </a:lnTo>
                <a:lnTo>
                  <a:pt x="0" y="0"/>
                </a:lnTo>
                <a:lnTo>
                  <a:pt x="8686" y="7349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7" name="object 97"/>
          <p:cNvSpPr/>
          <p:nvPr/>
        </p:nvSpPr>
        <p:spPr>
          <a:xfrm>
            <a:off x="5417617" y="2128752"/>
            <a:ext cx="52114" cy="19290"/>
          </a:xfrm>
          <a:custGeom>
            <a:avLst/>
            <a:gdLst/>
            <a:ahLst/>
            <a:cxnLst/>
            <a:rect l="l" t="t" r="r" b="b"/>
            <a:pathLst>
              <a:path w="69485" h="25720">
                <a:moveTo>
                  <a:pt x="0" y="14697"/>
                </a:moveTo>
                <a:lnTo>
                  <a:pt x="13897" y="25720"/>
                </a:lnTo>
                <a:lnTo>
                  <a:pt x="33006" y="25720"/>
                </a:lnTo>
                <a:lnTo>
                  <a:pt x="46902" y="22045"/>
                </a:lnTo>
                <a:lnTo>
                  <a:pt x="60799" y="18371"/>
                </a:lnTo>
                <a:lnTo>
                  <a:pt x="69485" y="3674"/>
                </a:lnTo>
                <a:lnTo>
                  <a:pt x="53851" y="0"/>
                </a:lnTo>
                <a:lnTo>
                  <a:pt x="36480" y="3674"/>
                </a:lnTo>
                <a:lnTo>
                  <a:pt x="6948" y="3674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8" name="object 98"/>
          <p:cNvSpPr/>
          <p:nvPr/>
        </p:nvSpPr>
        <p:spPr>
          <a:xfrm>
            <a:off x="4889963" y="2160444"/>
            <a:ext cx="41690" cy="2756"/>
          </a:xfrm>
          <a:custGeom>
            <a:avLst/>
            <a:gdLst/>
            <a:ahLst/>
            <a:cxnLst/>
            <a:rect l="l" t="t" r="r" b="b"/>
            <a:pathLst>
              <a:path w="55587" h="3674">
                <a:moveTo>
                  <a:pt x="26056" y="3674"/>
                </a:moveTo>
                <a:lnTo>
                  <a:pt x="55587" y="0"/>
                </a:lnTo>
                <a:lnTo>
                  <a:pt x="39954" y="0"/>
                </a:lnTo>
                <a:lnTo>
                  <a:pt x="0" y="3674"/>
                </a:lnTo>
                <a:lnTo>
                  <a:pt x="2605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9" name="object 99"/>
          <p:cNvSpPr/>
          <p:nvPr/>
        </p:nvSpPr>
        <p:spPr>
          <a:xfrm>
            <a:off x="4822214" y="2214183"/>
            <a:ext cx="27359" cy="6890"/>
          </a:xfrm>
          <a:custGeom>
            <a:avLst/>
            <a:gdLst/>
            <a:ahLst/>
            <a:cxnLst/>
            <a:rect l="l" t="t" r="r" b="b"/>
            <a:pathLst>
              <a:path w="36479" h="9187">
                <a:moveTo>
                  <a:pt x="17372" y="3675"/>
                </a:moveTo>
                <a:lnTo>
                  <a:pt x="36479" y="9187"/>
                </a:lnTo>
                <a:lnTo>
                  <a:pt x="17372" y="0"/>
                </a:lnTo>
                <a:lnTo>
                  <a:pt x="0" y="9187"/>
                </a:lnTo>
                <a:lnTo>
                  <a:pt x="17372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0" name="object 100"/>
          <p:cNvSpPr/>
          <p:nvPr/>
        </p:nvSpPr>
        <p:spPr>
          <a:xfrm>
            <a:off x="4794854" y="2221073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0" y="0"/>
                </a:moveTo>
                <a:lnTo>
                  <a:pt x="13896" y="7348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1" name="object 101"/>
          <p:cNvSpPr/>
          <p:nvPr/>
        </p:nvSpPr>
        <p:spPr>
          <a:xfrm>
            <a:off x="1096060" y="2985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2" name="object 102"/>
          <p:cNvSpPr/>
          <p:nvPr/>
        </p:nvSpPr>
        <p:spPr>
          <a:xfrm>
            <a:off x="1054369" y="2774992"/>
            <a:ext cx="57325" cy="20669"/>
          </a:xfrm>
          <a:custGeom>
            <a:avLst/>
            <a:gdLst/>
            <a:ahLst/>
            <a:cxnLst/>
            <a:rect l="l" t="t" r="r" b="b"/>
            <a:pathLst>
              <a:path w="76433" h="27558">
                <a:moveTo>
                  <a:pt x="0" y="0"/>
                </a:moveTo>
                <a:lnTo>
                  <a:pt x="0" y="14697"/>
                </a:lnTo>
                <a:lnTo>
                  <a:pt x="29531" y="14697"/>
                </a:lnTo>
                <a:lnTo>
                  <a:pt x="45165" y="23884"/>
                </a:lnTo>
                <a:lnTo>
                  <a:pt x="59062" y="27558"/>
                </a:lnTo>
                <a:lnTo>
                  <a:pt x="72958" y="23884"/>
                </a:lnTo>
                <a:lnTo>
                  <a:pt x="76433" y="23884"/>
                </a:lnTo>
                <a:lnTo>
                  <a:pt x="62536" y="14697"/>
                </a:lnTo>
                <a:lnTo>
                  <a:pt x="45165" y="11023"/>
                </a:lnTo>
                <a:lnTo>
                  <a:pt x="29531" y="3675"/>
                </a:lnTo>
                <a:lnTo>
                  <a:pt x="15633" y="3675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3" name="object 103"/>
          <p:cNvSpPr/>
          <p:nvPr/>
        </p:nvSpPr>
        <p:spPr>
          <a:xfrm>
            <a:off x="1093454" y="3090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4" name="object 104"/>
          <p:cNvSpPr/>
          <p:nvPr/>
        </p:nvSpPr>
        <p:spPr>
          <a:xfrm>
            <a:off x="1090848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5" name="object 105"/>
          <p:cNvSpPr/>
          <p:nvPr/>
        </p:nvSpPr>
        <p:spPr>
          <a:xfrm>
            <a:off x="1079122" y="297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6" name="object 106"/>
          <p:cNvSpPr/>
          <p:nvPr/>
        </p:nvSpPr>
        <p:spPr>
          <a:xfrm>
            <a:off x="2324648" y="2313393"/>
            <a:ext cx="18240" cy="13778"/>
          </a:xfrm>
          <a:custGeom>
            <a:avLst/>
            <a:gdLst/>
            <a:ahLst/>
            <a:cxnLst/>
            <a:rect l="l" t="t" r="r" b="b"/>
            <a:pathLst>
              <a:path w="24320" h="18371">
                <a:moveTo>
                  <a:pt x="13897" y="0"/>
                </a:moveTo>
                <a:lnTo>
                  <a:pt x="0" y="0"/>
                </a:lnTo>
                <a:lnTo>
                  <a:pt x="3474" y="14697"/>
                </a:lnTo>
                <a:lnTo>
                  <a:pt x="24320" y="18371"/>
                </a:lnTo>
                <a:lnTo>
                  <a:pt x="20845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7" name="object 107"/>
          <p:cNvSpPr/>
          <p:nvPr/>
        </p:nvSpPr>
        <p:spPr>
          <a:xfrm>
            <a:off x="2327255" y="2313392"/>
            <a:ext cx="134192" cy="66140"/>
          </a:xfrm>
          <a:custGeom>
            <a:avLst/>
            <a:gdLst/>
            <a:ahLst/>
            <a:cxnLst/>
            <a:rect l="l" t="t" r="r" b="b"/>
            <a:pathLst>
              <a:path w="178923" h="88186">
                <a:moveTo>
                  <a:pt x="116387" y="0"/>
                </a:moveTo>
                <a:lnTo>
                  <a:pt x="97279" y="3674"/>
                </a:lnTo>
                <a:lnTo>
                  <a:pt x="109438" y="18371"/>
                </a:lnTo>
                <a:lnTo>
                  <a:pt x="109438" y="34905"/>
                </a:lnTo>
                <a:lnTo>
                  <a:pt x="86856" y="22045"/>
                </a:lnTo>
                <a:lnTo>
                  <a:pt x="72958" y="11022"/>
                </a:lnTo>
                <a:lnTo>
                  <a:pt x="57325" y="18371"/>
                </a:lnTo>
                <a:lnTo>
                  <a:pt x="72958" y="22045"/>
                </a:lnTo>
                <a:lnTo>
                  <a:pt x="66010" y="34905"/>
                </a:lnTo>
                <a:lnTo>
                  <a:pt x="83381" y="45929"/>
                </a:lnTo>
                <a:lnTo>
                  <a:pt x="69485" y="45929"/>
                </a:lnTo>
                <a:lnTo>
                  <a:pt x="53850" y="42255"/>
                </a:lnTo>
                <a:lnTo>
                  <a:pt x="39954" y="53279"/>
                </a:lnTo>
                <a:lnTo>
                  <a:pt x="72958" y="56953"/>
                </a:lnTo>
                <a:lnTo>
                  <a:pt x="86856" y="56953"/>
                </a:lnTo>
                <a:lnTo>
                  <a:pt x="112913" y="53279"/>
                </a:lnTo>
                <a:lnTo>
                  <a:pt x="130284" y="53279"/>
                </a:lnTo>
                <a:lnTo>
                  <a:pt x="133758" y="3674"/>
                </a:lnTo>
                <a:lnTo>
                  <a:pt x="116387" y="0"/>
                </a:lnTo>
                <a:close/>
              </a:path>
              <a:path w="178923" h="88186">
                <a:moveTo>
                  <a:pt x="90330" y="0"/>
                </a:moveTo>
                <a:lnTo>
                  <a:pt x="72958" y="0"/>
                </a:lnTo>
                <a:lnTo>
                  <a:pt x="69485" y="3674"/>
                </a:lnTo>
                <a:lnTo>
                  <a:pt x="90330" y="0"/>
                </a:lnTo>
                <a:close/>
              </a:path>
              <a:path w="178923" h="88186">
                <a:moveTo>
                  <a:pt x="0" y="25720"/>
                </a:moveTo>
                <a:lnTo>
                  <a:pt x="13896" y="34905"/>
                </a:lnTo>
                <a:lnTo>
                  <a:pt x="29531" y="38581"/>
                </a:lnTo>
                <a:lnTo>
                  <a:pt x="43427" y="45929"/>
                </a:lnTo>
                <a:lnTo>
                  <a:pt x="57325" y="38581"/>
                </a:lnTo>
                <a:lnTo>
                  <a:pt x="46902" y="25720"/>
                </a:lnTo>
                <a:lnTo>
                  <a:pt x="33004" y="18371"/>
                </a:lnTo>
                <a:lnTo>
                  <a:pt x="17371" y="22045"/>
                </a:lnTo>
                <a:lnTo>
                  <a:pt x="0" y="25720"/>
                </a:lnTo>
                <a:close/>
              </a:path>
              <a:path w="178923" h="88186">
                <a:moveTo>
                  <a:pt x="152867" y="88186"/>
                </a:moveTo>
                <a:lnTo>
                  <a:pt x="166764" y="80836"/>
                </a:lnTo>
                <a:lnTo>
                  <a:pt x="163290" y="64301"/>
                </a:lnTo>
                <a:lnTo>
                  <a:pt x="178923" y="64301"/>
                </a:lnTo>
                <a:lnTo>
                  <a:pt x="163290" y="49603"/>
                </a:lnTo>
                <a:lnTo>
                  <a:pt x="170238" y="34905"/>
                </a:lnTo>
                <a:lnTo>
                  <a:pt x="170238" y="22045"/>
                </a:lnTo>
                <a:lnTo>
                  <a:pt x="166764" y="7348"/>
                </a:lnTo>
                <a:lnTo>
                  <a:pt x="152867" y="3674"/>
                </a:lnTo>
                <a:lnTo>
                  <a:pt x="133758" y="0"/>
                </a:lnTo>
                <a:lnTo>
                  <a:pt x="133758" y="3674"/>
                </a:lnTo>
                <a:lnTo>
                  <a:pt x="130284" y="53279"/>
                </a:lnTo>
                <a:lnTo>
                  <a:pt x="116387" y="53279"/>
                </a:lnTo>
                <a:lnTo>
                  <a:pt x="102490" y="64301"/>
                </a:lnTo>
                <a:lnTo>
                  <a:pt x="105964" y="77162"/>
                </a:lnTo>
                <a:lnTo>
                  <a:pt x="119861" y="88186"/>
                </a:lnTo>
                <a:lnTo>
                  <a:pt x="152867" y="88186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8" name="object 108"/>
          <p:cNvSpPr/>
          <p:nvPr/>
        </p:nvSpPr>
        <p:spPr>
          <a:xfrm>
            <a:off x="2322042" y="2361619"/>
            <a:ext cx="15634" cy="17913"/>
          </a:xfrm>
          <a:custGeom>
            <a:avLst/>
            <a:gdLst/>
            <a:ahLst/>
            <a:cxnLst/>
            <a:rect l="l" t="t" r="r" b="b"/>
            <a:pathLst>
              <a:path w="20845" h="23884">
                <a:moveTo>
                  <a:pt x="0" y="9187"/>
                </a:moveTo>
                <a:lnTo>
                  <a:pt x="6949" y="23884"/>
                </a:lnTo>
                <a:lnTo>
                  <a:pt x="20845" y="20209"/>
                </a:lnTo>
                <a:lnTo>
                  <a:pt x="20845" y="3675"/>
                </a:lnTo>
                <a:lnTo>
                  <a:pt x="6949" y="0"/>
                </a:lnTo>
                <a:lnTo>
                  <a:pt x="0" y="918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9" name="object 109"/>
          <p:cNvSpPr/>
          <p:nvPr/>
        </p:nvSpPr>
        <p:spPr>
          <a:xfrm>
            <a:off x="2491413" y="2411224"/>
            <a:ext cx="100320" cy="81296"/>
          </a:xfrm>
          <a:custGeom>
            <a:avLst/>
            <a:gdLst/>
            <a:ahLst/>
            <a:cxnLst/>
            <a:rect l="l" t="t" r="r" b="b"/>
            <a:pathLst>
              <a:path w="133760" h="108395">
                <a:moveTo>
                  <a:pt x="3474" y="45930"/>
                </a:moveTo>
                <a:lnTo>
                  <a:pt x="0" y="60628"/>
                </a:lnTo>
                <a:lnTo>
                  <a:pt x="3474" y="73488"/>
                </a:lnTo>
                <a:lnTo>
                  <a:pt x="10422" y="91860"/>
                </a:lnTo>
                <a:lnTo>
                  <a:pt x="13897" y="104721"/>
                </a:lnTo>
                <a:lnTo>
                  <a:pt x="27793" y="108395"/>
                </a:lnTo>
                <a:lnTo>
                  <a:pt x="43428" y="104721"/>
                </a:lnTo>
                <a:lnTo>
                  <a:pt x="53851" y="88186"/>
                </a:lnTo>
                <a:lnTo>
                  <a:pt x="39954" y="73488"/>
                </a:lnTo>
                <a:lnTo>
                  <a:pt x="53851" y="73488"/>
                </a:lnTo>
                <a:lnTo>
                  <a:pt x="83383" y="77162"/>
                </a:lnTo>
                <a:lnTo>
                  <a:pt x="97279" y="66140"/>
                </a:lnTo>
                <a:lnTo>
                  <a:pt x="104228" y="53279"/>
                </a:lnTo>
                <a:lnTo>
                  <a:pt x="112914" y="45930"/>
                </a:lnTo>
                <a:lnTo>
                  <a:pt x="123337" y="31233"/>
                </a:lnTo>
                <a:lnTo>
                  <a:pt x="133760" y="18371"/>
                </a:lnTo>
                <a:lnTo>
                  <a:pt x="116387" y="11023"/>
                </a:lnTo>
                <a:lnTo>
                  <a:pt x="100754" y="7349"/>
                </a:lnTo>
                <a:lnTo>
                  <a:pt x="86857" y="11023"/>
                </a:lnTo>
                <a:lnTo>
                  <a:pt x="71222" y="3674"/>
                </a:lnTo>
                <a:lnTo>
                  <a:pt x="57326" y="0"/>
                </a:lnTo>
                <a:lnTo>
                  <a:pt x="43428" y="3674"/>
                </a:lnTo>
                <a:lnTo>
                  <a:pt x="27793" y="3674"/>
                </a:lnTo>
                <a:lnTo>
                  <a:pt x="13897" y="7349"/>
                </a:lnTo>
                <a:lnTo>
                  <a:pt x="17372" y="23883"/>
                </a:lnTo>
                <a:lnTo>
                  <a:pt x="3474" y="23883"/>
                </a:lnTo>
                <a:lnTo>
                  <a:pt x="3474" y="4593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0" name="object 110"/>
          <p:cNvSpPr/>
          <p:nvPr/>
        </p:nvSpPr>
        <p:spPr>
          <a:xfrm>
            <a:off x="2160490" y="2252764"/>
            <a:ext cx="67748" cy="31691"/>
          </a:xfrm>
          <a:custGeom>
            <a:avLst/>
            <a:gdLst/>
            <a:ahLst/>
            <a:cxnLst/>
            <a:rect l="l" t="t" r="r" b="b"/>
            <a:pathLst>
              <a:path w="90331" h="42255">
                <a:moveTo>
                  <a:pt x="50377" y="38581"/>
                </a:moveTo>
                <a:lnTo>
                  <a:pt x="69485" y="34907"/>
                </a:lnTo>
                <a:lnTo>
                  <a:pt x="76434" y="22047"/>
                </a:lnTo>
                <a:lnTo>
                  <a:pt x="62537" y="18371"/>
                </a:lnTo>
                <a:lnTo>
                  <a:pt x="76434" y="11023"/>
                </a:lnTo>
                <a:lnTo>
                  <a:pt x="90331" y="3674"/>
                </a:lnTo>
                <a:lnTo>
                  <a:pt x="69485" y="0"/>
                </a:lnTo>
                <a:lnTo>
                  <a:pt x="50377" y="0"/>
                </a:lnTo>
                <a:lnTo>
                  <a:pt x="22583" y="3674"/>
                </a:lnTo>
                <a:lnTo>
                  <a:pt x="3474" y="11023"/>
                </a:lnTo>
                <a:lnTo>
                  <a:pt x="0" y="25721"/>
                </a:lnTo>
                <a:lnTo>
                  <a:pt x="13897" y="38581"/>
                </a:lnTo>
                <a:lnTo>
                  <a:pt x="29531" y="42255"/>
                </a:lnTo>
                <a:lnTo>
                  <a:pt x="50377" y="3858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1" name="object 111"/>
          <p:cNvSpPr/>
          <p:nvPr/>
        </p:nvSpPr>
        <p:spPr>
          <a:xfrm>
            <a:off x="2133129" y="2255520"/>
            <a:ext cx="10423" cy="13780"/>
          </a:xfrm>
          <a:custGeom>
            <a:avLst/>
            <a:gdLst/>
            <a:ahLst/>
            <a:cxnLst/>
            <a:rect l="l" t="t" r="r" b="b"/>
            <a:pathLst>
              <a:path w="13897" h="18373">
                <a:moveTo>
                  <a:pt x="0" y="14697"/>
                </a:moveTo>
                <a:lnTo>
                  <a:pt x="13897" y="18373"/>
                </a:lnTo>
                <a:lnTo>
                  <a:pt x="13897" y="3674"/>
                </a:lnTo>
                <a:lnTo>
                  <a:pt x="0" y="0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2" name="object 112"/>
          <p:cNvSpPr/>
          <p:nvPr/>
        </p:nvSpPr>
        <p:spPr>
          <a:xfrm>
            <a:off x="2160490" y="2223828"/>
            <a:ext cx="71657" cy="19291"/>
          </a:xfrm>
          <a:custGeom>
            <a:avLst/>
            <a:gdLst/>
            <a:ahLst/>
            <a:cxnLst/>
            <a:rect l="l" t="t" r="r" b="b"/>
            <a:pathLst>
              <a:path w="95543" h="25721">
                <a:moveTo>
                  <a:pt x="6949" y="18371"/>
                </a:moveTo>
                <a:lnTo>
                  <a:pt x="0" y="25721"/>
                </a:lnTo>
                <a:lnTo>
                  <a:pt x="13897" y="22045"/>
                </a:lnTo>
                <a:lnTo>
                  <a:pt x="36480" y="25721"/>
                </a:lnTo>
                <a:lnTo>
                  <a:pt x="50377" y="22045"/>
                </a:lnTo>
                <a:lnTo>
                  <a:pt x="69485" y="25721"/>
                </a:lnTo>
                <a:lnTo>
                  <a:pt x="86856" y="25721"/>
                </a:lnTo>
                <a:lnTo>
                  <a:pt x="95543" y="11023"/>
                </a:lnTo>
                <a:lnTo>
                  <a:pt x="79908" y="3674"/>
                </a:lnTo>
                <a:lnTo>
                  <a:pt x="66012" y="0"/>
                </a:lnTo>
                <a:lnTo>
                  <a:pt x="43428" y="7348"/>
                </a:lnTo>
                <a:lnTo>
                  <a:pt x="26057" y="11023"/>
                </a:lnTo>
                <a:lnTo>
                  <a:pt x="6949" y="1837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3" name="object 113"/>
          <p:cNvSpPr/>
          <p:nvPr/>
        </p:nvSpPr>
        <p:spPr>
          <a:xfrm>
            <a:off x="2796281" y="2332683"/>
            <a:ext cx="11725" cy="9646"/>
          </a:xfrm>
          <a:custGeom>
            <a:avLst/>
            <a:gdLst/>
            <a:ahLst/>
            <a:cxnLst/>
            <a:rect l="l" t="t" r="r" b="b"/>
            <a:pathLst>
              <a:path w="15633" h="12861">
                <a:moveTo>
                  <a:pt x="12160" y="0"/>
                </a:moveTo>
                <a:lnTo>
                  <a:pt x="0" y="12861"/>
                </a:lnTo>
                <a:lnTo>
                  <a:pt x="15633" y="9185"/>
                </a:lnTo>
                <a:lnTo>
                  <a:pt x="1216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4" name="object 114"/>
          <p:cNvSpPr/>
          <p:nvPr/>
        </p:nvSpPr>
        <p:spPr>
          <a:xfrm>
            <a:off x="2409333" y="2163200"/>
            <a:ext cx="24755" cy="13780"/>
          </a:xfrm>
          <a:custGeom>
            <a:avLst/>
            <a:gdLst/>
            <a:ahLst/>
            <a:cxnLst/>
            <a:rect l="l" t="t" r="r" b="b"/>
            <a:pathLst>
              <a:path w="33006" h="18373">
                <a:moveTo>
                  <a:pt x="0" y="14697"/>
                </a:moveTo>
                <a:lnTo>
                  <a:pt x="17372" y="18373"/>
                </a:lnTo>
                <a:lnTo>
                  <a:pt x="33006" y="18373"/>
                </a:lnTo>
                <a:lnTo>
                  <a:pt x="27795" y="3675"/>
                </a:lnTo>
                <a:lnTo>
                  <a:pt x="13897" y="0"/>
                </a:lnTo>
                <a:lnTo>
                  <a:pt x="0" y="3675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5" name="object 115"/>
          <p:cNvSpPr/>
          <p:nvPr/>
        </p:nvSpPr>
        <p:spPr>
          <a:xfrm>
            <a:off x="2482294" y="2266543"/>
            <a:ext cx="52114" cy="15157"/>
          </a:xfrm>
          <a:custGeom>
            <a:avLst/>
            <a:gdLst/>
            <a:ahLst/>
            <a:cxnLst/>
            <a:rect l="l" t="t" r="r" b="b"/>
            <a:pathLst>
              <a:path w="69485" h="20209">
                <a:moveTo>
                  <a:pt x="3473" y="16535"/>
                </a:moveTo>
                <a:lnTo>
                  <a:pt x="43427" y="16535"/>
                </a:lnTo>
                <a:lnTo>
                  <a:pt x="59061" y="20209"/>
                </a:lnTo>
                <a:lnTo>
                  <a:pt x="69485" y="7349"/>
                </a:lnTo>
                <a:lnTo>
                  <a:pt x="55587" y="0"/>
                </a:lnTo>
                <a:lnTo>
                  <a:pt x="22581" y="0"/>
                </a:lnTo>
                <a:lnTo>
                  <a:pt x="0" y="3675"/>
                </a:lnTo>
                <a:lnTo>
                  <a:pt x="0" y="16535"/>
                </a:lnTo>
                <a:lnTo>
                  <a:pt x="3473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6" name="object 116"/>
          <p:cNvSpPr/>
          <p:nvPr/>
        </p:nvSpPr>
        <p:spPr>
          <a:xfrm>
            <a:off x="2008055" y="234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7" name="object 117"/>
          <p:cNvSpPr/>
          <p:nvPr/>
        </p:nvSpPr>
        <p:spPr>
          <a:xfrm>
            <a:off x="2299894" y="2266543"/>
            <a:ext cx="22148" cy="26180"/>
          </a:xfrm>
          <a:custGeom>
            <a:avLst/>
            <a:gdLst/>
            <a:ahLst/>
            <a:cxnLst/>
            <a:rect l="l" t="t" r="r" b="b"/>
            <a:pathLst>
              <a:path w="29531" h="34907">
                <a:moveTo>
                  <a:pt x="0" y="11023"/>
                </a:moveTo>
                <a:lnTo>
                  <a:pt x="6949" y="23883"/>
                </a:lnTo>
                <a:lnTo>
                  <a:pt x="29531" y="34907"/>
                </a:lnTo>
                <a:lnTo>
                  <a:pt x="26057" y="20209"/>
                </a:lnTo>
                <a:lnTo>
                  <a:pt x="13897" y="7349"/>
                </a:lnTo>
                <a:lnTo>
                  <a:pt x="0" y="0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8" name="object 118"/>
          <p:cNvSpPr/>
          <p:nvPr/>
        </p:nvSpPr>
        <p:spPr>
          <a:xfrm>
            <a:off x="2305106" y="2200404"/>
            <a:ext cx="84685" cy="68896"/>
          </a:xfrm>
          <a:custGeom>
            <a:avLst/>
            <a:gdLst/>
            <a:ahLst/>
            <a:cxnLst/>
            <a:rect l="l" t="t" r="r" b="b"/>
            <a:pathLst>
              <a:path w="112913" h="91861">
                <a:moveTo>
                  <a:pt x="99016" y="80838"/>
                </a:moveTo>
                <a:lnTo>
                  <a:pt x="79908" y="80838"/>
                </a:lnTo>
                <a:lnTo>
                  <a:pt x="95542" y="91861"/>
                </a:lnTo>
                <a:lnTo>
                  <a:pt x="112913" y="88186"/>
                </a:lnTo>
                <a:lnTo>
                  <a:pt x="99016" y="80838"/>
                </a:lnTo>
                <a:close/>
              </a:path>
              <a:path w="112913" h="91861">
                <a:moveTo>
                  <a:pt x="109439" y="31233"/>
                </a:moveTo>
                <a:lnTo>
                  <a:pt x="112913" y="18371"/>
                </a:lnTo>
                <a:lnTo>
                  <a:pt x="95542" y="11023"/>
                </a:lnTo>
                <a:lnTo>
                  <a:pt x="79908" y="14697"/>
                </a:lnTo>
                <a:lnTo>
                  <a:pt x="66010" y="3674"/>
                </a:lnTo>
                <a:lnTo>
                  <a:pt x="50377" y="0"/>
                </a:lnTo>
                <a:lnTo>
                  <a:pt x="3473" y="0"/>
                </a:lnTo>
                <a:lnTo>
                  <a:pt x="0" y="14697"/>
                </a:lnTo>
                <a:lnTo>
                  <a:pt x="13896" y="14697"/>
                </a:lnTo>
                <a:lnTo>
                  <a:pt x="13896" y="27558"/>
                </a:lnTo>
                <a:lnTo>
                  <a:pt x="29531" y="18371"/>
                </a:lnTo>
                <a:lnTo>
                  <a:pt x="33004" y="31233"/>
                </a:lnTo>
                <a:lnTo>
                  <a:pt x="50377" y="31233"/>
                </a:lnTo>
                <a:lnTo>
                  <a:pt x="36479" y="38581"/>
                </a:lnTo>
                <a:lnTo>
                  <a:pt x="50377" y="42256"/>
                </a:lnTo>
                <a:lnTo>
                  <a:pt x="19108" y="42256"/>
                </a:lnTo>
                <a:lnTo>
                  <a:pt x="26056" y="56954"/>
                </a:lnTo>
                <a:lnTo>
                  <a:pt x="39954" y="60628"/>
                </a:lnTo>
                <a:lnTo>
                  <a:pt x="69485" y="53279"/>
                </a:lnTo>
                <a:lnTo>
                  <a:pt x="86856" y="56954"/>
                </a:lnTo>
                <a:lnTo>
                  <a:pt x="105964" y="66140"/>
                </a:lnTo>
                <a:lnTo>
                  <a:pt x="119861" y="69814"/>
                </a:lnTo>
                <a:lnTo>
                  <a:pt x="132021" y="84512"/>
                </a:lnTo>
                <a:lnTo>
                  <a:pt x="159815" y="84512"/>
                </a:lnTo>
                <a:lnTo>
                  <a:pt x="163290" y="69814"/>
                </a:lnTo>
                <a:lnTo>
                  <a:pt x="149392" y="56954"/>
                </a:lnTo>
                <a:lnTo>
                  <a:pt x="149392" y="42256"/>
                </a:lnTo>
                <a:lnTo>
                  <a:pt x="126810" y="27558"/>
                </a:lnTo>
                <a:lnTo>
                  <a:pt x="109439" y="3123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9" name="object 119"/>
          <p:cNvSpPr/>
          <p:nvPr/>
        </p:nvSpPr>
        <p:spPr>
          <a:xfrm>
            <a:off x="2457539" y="24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0" name="object 120"/>
          <p:cNvSpPr/>
          <p:nvPr/>
        </p:nvSpPr>
        <p:spPr>
          <a:xfrm>
            <a:off x="7434431" y="5340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1" name="object 121"/>
          <p:cNvSpPr/>
          <p:nvPr/>
        </p:nvSpPr>
        <p:spPr>
          <a:xfrm>
            <a:off x="7295026" y="5449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2" name="object 122"/>
          <p:cNvSpPr/>
          <p:nvPr/>
        </p:nvSpPr>
        <p:spPr>
          <a:xfrm>
            <a:off x="1109088" y="1997850"/>
            <a:ext cx="6778735" cy="3475093"/>
          </a:xfrm>
          <a:custGeom>
            <a:avLst/>
            <a:gdLst/>
            <a:ahLst/>
            <a:cxnLst/>
            <a:rect l="l" t="t" r="r" b="b"/>
            <a:pathLst>
              <a:path w="9038313" h="4633457">
                <a:moveTo>
                  <a:pt x="2032448" y="200256"/>
                </a:moveTo>
                <a:lnTo>
                  <a:pt x="2023762" y="216791"/>
                </a:lnTo>
                <a:lnTo>
                  <a:pt x="2032448" y="301303"/>
                </a:lnTo>
                <a:lnTo>
                  <a:pt x="2032448" y="288442"/>
                </a:lnTo>
                <a:lnTo>
                  <a:pt x="2039396" y="301303"/>
                </a:lnTo>
                <a:lnTo>
                  <a:pt x="2039396" y="224141"/>
                </a:lnTo>
                <a:lnTo>
                  <a:pt x="2046345" y="207605"/>
                </a:lnTo>
                <a:lnTo>
                  <a:pt x="2032448" y="200256"/>
                </a:lnTo>
                <a:close/>
              </a:path>
              <a:path w="9038313" h="4633457">
                <a:moveTo>
                  <a:pt x="2053294" y="255372"/>
                </a:moveTo>
                <a:lnTo>
                  <a:pt x="2060242" y="238838"/>
                </a:lnTo>
                <a:lnTo>
                  <a:pt x="2056768" y="224141"/>
                </a:lnTo>
                <a:lnTo>
                  <a:pt x="2039396" y="224141"/>
                </a:lnTo>
                <a:lnTo>
                  <a:pt x="2053294" y="297629"/>
                </a:lnTo>
                <a:lnTo>
                  <a:pt x="2067190" y="288442"/>
                </a:lnTo>
                <a:lnTo>
                  <a:pt x="2067190" y="249861"/>
                </a:lnTo>
                <a:lnTo>
                  <a:pt x="2053294" y="255372"/>
                </a:lnTo>
                <a:close/>
              </a:path>
              <a:path w="9038313" h="4633457">
                <a:moveTo>
                  <a:pt x="2082825" y="255372"/>
                </a:moveTo>
                <a:lnTo>
                  <a:pt x="2067190" y="249861"/>
                </a:lnTo>
                <a:lnTo>
                  <a:pt x="2082825" y="281094"/>
                </a:lnTo>
                <a:lnTo>
                  <a:pt x="2103671" y="273744"/>
                </a:lnTo>
                <a:lnTo>
                  <a:pt x="2096723" y="255372"/>
                </a:lnTo>
                <a:lnTo>
                  <a:pt x="2082825" y="255372"/>
                </a:lnTo>
                <a:close/>
              </a:path>
              <a:path w="9038313" h="4633457">
                <a:moveTo>
                  <a:pt x="2100196" y="766118"/>
                </a:moveTo>
                <a:lnTo>
                  <a:pt x="2115831" y="801025"/>
                </a:lnTo>
                <a:lnTo>
                  <a:pt x="2122779" y="898397"/>
                </a:lnTo>
                <a:lnTo>
                  <a:pt x="2136675" y="909421"/>
                </a:lnTo>
                <a:lnTo>
                  <a:pt x="2148836" y="924119"/>
                </a:lnTo>
                <a:lnTo>
                  <a:pt x="2162733" y="916771"/>
                </a:lnTo>
                <a:lnTo>
                  <a:pt x="2148836" y="769793"/>
                </a:lnTo>
                <a:lnTo>
                  <a:pt x="2129727" y="766118"/>
                </a:lnTo>
                <a:lnTo>
                  <a:pt x="2100196" y="766118"/>
                </a:lnTo>
                <a:close/>
              </a:path>
              <a:path w="9038313" h="4633457">
                <a:moveTo>
                  <a:pt x="2100196" y="778979"/>
                </a:moveTo>
                <a:lnTo>
                  <a:pt x="2100196" y="793677"/>
                </a:lnTo>
                <a:lnTo>
                  <a:pt x="2115831" y="801025"/>
                </a:lnTo>
                <a:lnTo>
                  <a:pt x="2100196" y="766118"/>
                </a:lnTo>
                <a:lnTo>
                  <a:pt x="2100196" y="778979"/>
                </a:lnTo>
                <a:close/>
              </a:path>
              <a:path w="9038313" h="4633457">
                <a:moveTo>
                  <a:pt x="2086298" y="569536"/>
                </a:moveTo>
                <a:lnTo>
                  <a:pt x="2067190" y="569536"/>
                </a:lnTo>
                <a:lnTo>
                  <a:pt x="2075877" y="611793"/>
                </a:lnTo>
                <a:lnTo>
                  <a:pt x="2086298" y="597095"/>
                </a:lnTo>
                <a:lnTo>
                  <a:pt x="2103671" y="582397"/>
                </a:lnTo>
                <a:lnTo>
                  <a:pt x="2108881" y="569536"/>
                </a:lnTo>
                <a:lnTo>
                  <a:pt x="2086298" y="569536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86298" y="674258"/>
                </a:lnTo>
                <a:lnTo>
                  <a:pt x="2079350" y="655886"/>
                </a:lnTo>
                <a:lnTo>
                  <a:pt x="2079350" y="643025"/>
                </a:lnTo>
                <a:lnTo>
                  <a:pt x="2072402" y="628327"/>
                </a:lnTo>
                <a:lnTo>
                  <a:pt x="2075877" y="611793"/>
                </a:lnTo>
                <a:lnTo>
                  <a:pt x="2067190" y="569536"/>
                </a:lnTo>
                <a:lnTo>
                  <a:pt x="2075877" y="736723"/>
                </a:lnTo>
                <a:lnTo>
                  <a:pt x="2079350" y="709165"/>
                </a:lnTo>
                <a:lnTo>
                  <a:pt x="2093248" y="701815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0242" y="744072"/>
                </a:moveTo>
                <a:lnTo>
                  <a:pt x="2075877" y="736723"/>
                </a:lnTo>
                <a:lnTo>
                  <a:pt x="2067190" y="569536"/>
                </a:lnTo>
                <a:lnTo>
                  <a:pt x="2049819" y="575048"/>
                </a:lnTo>
                <a:lnTo>
                  <a:pt x="2049819" y="709165"/>
                </a:lnTo>
                <a:lnTo>
                  <a:pt x="2046345" y="744072"/>
                </a:lnTo>
                <a:lnTo>
                  <a:pt x="2060242" y="744072"/>
                </a:lnTo>
                <a:close/>
              </a:path>
              <a:path w="9038313" h="4633457">
                <a:moveTo>
                  <a:pt x="2002916" y="709165"/>
                </a:moveTo>
                <a:lnTo>
                  <a:pt x="2013339" y="731211"/>
                </a:lnTo>
                <a:lnTo>
                  <a:pt x="2032448" y="740398"/>
                </a:lnTo>
                <a:lnTo>
                  <a:pt x="2046345" y="744072"/>
                </a:lnTo>
                <a:lnTo>
                  <a:pt x="2049819" y="709165"/>
                </a:lnTo>
                <a:lnTo>
                  <a:pt x="2035923" y="712839"/>
                </a:lnTo>
                <a:lnTo>
                  <a:pt x="2016814" y="709165"/>
                </a:lnTo>
                <a:lnTo>
                  <a:pt x="2002916" y="709165"/>
                </a:lnTo>
                <a:close/>
              </a:path>
              <a:path w="9038313" h="4633457">
                <a:moveTo>
                  <a:pt x="2096723" y="620979"/>
                </a:moveTo>
                <a:lnTo>
                  <a:pt x="2096723" y="635676"/>
                </a:lnTo>
                <a:lnTo>
                  <a:pt x="2112356" y="643025"/>
                </a:lnTo>
                <a:lnTo>
                  <a:pt x="2112356" y="617305"/>
                </a:lnTo>
                <a:lnTo>
                  <a:pt x="2096723" y="620979"/>
                </a:lnTo>
                <a:close/>
              </a:path>
              <a:path w="9038313" h="4633457">
                <a:moveTo>
                  <a:pt x="2079350" y="709165"/>
                </a:moveTo>
                <a:lnTo>
                  <a:pt x="2089773" y="755096"/>
                </a:lnTo>
                <a:lnTo>
                  <a:pt x="2108881" y="755096"/>
                </a:lnTo>
                <a:lnTo>
                  <a:pt x="2122779" y="758770"/>
                </a:lnTo>
                <a:lnTo>
                  <a:pt x="2119304" y="694467"/>
                </a:lnTo>
                <a:lnTo>
                  <a:pt x="2115831" y="709165"/>
                </a:lnTo>
                <a:lnTo>
                  <a:pt x="2093248" y="705491"/>
                </a:lnTo>
                <a:lnTo>
                  <a:pt x="2079350" y="709165"/>
                </a:lnTo>
                <a:close/>
              </a:path>
              <a:path w="9038313" h="4633457">
                <a:moveTo>
                  <a:pt x="2075877" y="736723"/>
                </a:moveTo>
                <a:lnTo>
                  <a:pt x="2075877" y="751420"/>
                </a:lnTo>
                <a:lnTo>
                  <a:pt x="2089773" y="755096"/>
                </a:lnTo>
                <a:lnTo>
                  <a:pt x="2079350" y="709165"/>
                </a:lnTo>
                <a:lnTo>
                  <a:pt x="2075877" y="736723"/>
                </a:lnTo>
                <a:close/>
              </a:path>
              <a:path w="9038313" h="4633457">
                <a:moveTo>
                  <a:pt x="2067190" y="924119"/>
                </a:moveTo>
                <a:lnTo>
                  <a:pt x="2082825" y="916771"/>
                </a:lnTo>
                <a:lnTo>
                  <a:pt x="2072402" y="874514"/>
                </a:lnTo>
                <a:lnTo>
                  <a:pt x="2056768" y="881863"/>
                </a:lnTo>
                <a:lnTo>
                  <a:pt x="2056768" y="966376"/>
                </a:lnTo>
                <a:lnTo>
                  <a:pt x="2086298" y="940654"/>
                </a:lnTo>
                <a:lnTo>
                  <a:pt x="2082825" y="927793"/>
                </a:lnTo>
                <a:lnTo>
                  <a:pt x="2067190" y="924119"/>
                </a:lnTo>
                <a:close/>
              </a:path>
              <a:path w="9038313" h="4633457">
                <a:moveTo>
                  <a:pt x="2020288" y="323349"/>
                </a:moveTo>
                <a:lnTo>
                  <a:pt x="2035923" y="316001"/>
                </a:lnTo>
                <a:lnTo>
                  <a:pt x="2032448" y="301303"/>
                </a:lnTo>
                <a:lnTo>
                  <a:pt x="2023762" y="216791"/>
                </a:lnTo>
                <a:lnTo>
                  <a:pt x="2009865" y="216791"/>
                </a:lnTo>
                <a:lnTo>
                  <a:pt x="2009865" y="336210"/>
                </a:lnTo>
                <a:lnTo>
                  <a:pt x="2020288" y="323349"/>
                </a:lnTo>
                <a:close/>
              </a:path>
              <a:path w="9038313" h="4633457">
                <a:moveTo>
                  <a:pt x="1990756" y="417047"/>
                </a:moveTo>
                <a:lnTo>
                  <a:pt x="1973385" y="411535"/>
                </a:lnTo>
                <a:lnTo>
                  <a:pt x="1976860" y="424397"/>
                </a:lnTo>
                <a:lnTo>
                  <a:pt x="1990756" y="428071"/>
                </a:lnTo>
                <a:lnTo>
                  <a:pt x="1990756" y="417047"/>
                </a:lnTo>
                <a:close/>
              </a:path>
              <a:path w="9038313" h="4633457">
                <a:moveTo>
                  <a:pt x="1980333" y="389489"/>
                </a:moveTo>
                <a:lnTo>
                  <a:pt x="1990756" y="382140"/>
                </a:lnTo>
                <a:lnTo>
                  <a:pt x="1980333" y="365606"/>
                </a:lnTo>
                <a:lnTo>
                  <a:pt x="1962962" y="365606"/>
                </a:lnTo>
                <a:lnTo>
                  <a:pt x="1956014" y="378466"/>
                </a:lnTo>
                <a:lnTo>
                  <a:pt x="1980333" y="389489"/>
                </a:lnTo>
                <a:close/>
              </a:path>
              <a:path w="9038313" h="4633457">
                <a:moveTo>
                  <a:pt x="1321960" y="393164"/>
                </a:moveTo>
                <a:lnTo>
                  <a:pt x="1339331" y="385815"/>
                </a:lnTo>
                <a:lnTo>
                  <a:pt x="1325434" y="374792"/>
                </a:lnTo>
                <a:lnTo>
                  <a:pt x="1315011" y="382140"/>
                </a:lnTo>
                <a:lnTo>
                  <a:pt x="1318486" y="424397"/>
                </a:lnTo>
                <a:lnTo>
                  <a:pt x="1325434" y="407861"/>
                </a:lnTo>
                <a:lnTo>
                  <a:pt x="1321960" y="393164"/>
                </a:lnTo>
                <a:close/>
              </a:path>
              <a:path w="9038313" h="4633457">
                <a:moveTo>
                  <a:pt x="1318486" y="424397"/>
                </a:moveTo>
                <a:lnTo>
                  <a:pt x="1315011" y="382140"/>
                </a:lnTo>
                <a:lnTo>
                  <a:pt x="1299377" y="382140"/>
                </a:lnTo>
                <a:lnTo>
                  <a:pt x="1285480" y="411535"/>
                </a:lnTo>
                <a:lnTo>
                  <a:pt x="1282006" y="424397"/>
                </a:lnTo>
                <a:lnTo>
                  <a:pt x="1288954" y="439094"/>
                </a:lnTo>
                <a:lnTo>
                  <a:pt x="1302851" y="439094"/>
                </a:lnTo>
                <a:lnTo>
                  <a:pt x="1318486" y="424397"/>
                </a:lnTo>
                <a:close/>
              </a:path>
              <a:path w="9038313" h="4633457">
                <a:moveTo>
                  <a:pt x="1282006" y="382140"/>
                </a:moveTo>
                <a:lnTo>
                  <a:pt x="1259423" y="382140"/>
                </a:lnTo>
                <a:lnTo>
                  <a:pt x="1262898" y="435420"/>
                </a:lnTo>
                <a:lnTo>
                  <a:pt x="1271583" y="420723"/>
                </a:lnTo>
                <a:lnTo>
                  <a:pt x="1285480" y="411535"/>
                </a:lnTo>
                <a:lnTo>
                  <a:pt x="1299377" y="382140"/>
                </a:lnTo>
                <a:lnTo>
                  <a:pt x="1282006" y="382140"/>
                </a:lnTo>
                <a:close/>
              </a:path>
              <a:path w="9038313" h="4633457">
                <a:moveTo>
                  <a:pt x="1231629" y="462978"/>
                </a:moveTo>
                <a:lnTo>
                  <a:pt x="1238577" y="450118"/>
                </a:lnTo>
                <a:lnTo>
                  <a:pt x="1252475" y="450118"/>
                </a:lnTo>
                <a:lnTo>
                  <a:pt x="1262898" y="435420"/>
                </a:lnTo>
                <a:lnTo>
                  <a:pt x="1259423" y="382140"/>
                </a:lnTo>
                <a:lnTo>
                  <a:pt x="1242052" y="393164"/>
                </a:lnTo>
                <a:lnTo>
                  <a:pt x="1231629" y="462978"/>
                </a:lnTo>
                <a:close/>
              </a:path>
              <a:path w="9038313" h="4633457">
                <a:moveTo>
                  <a:pt x="1222943" y="404187"/>
                </a:moveTo>
                <a:lnTo>
                  <a:pt x="1205571" y="420723"/>
                </a:lnTo>
                <a:lnTo>
                  <a:pt x="1209046" y="446443"/>
                </a:lnTo>
                <a:lnTo>
                  <a:pt x="1215994" y="459304"/>
                </a:lnTo>
                <a:lnTo>
                  <a:pt x="1231629" y="462978"/>
                </a:lnTo>
                <a:lnTo>
                  <a:pt x="1242052" y="393164"/>
                </a:lnTo>
                <a:lnTo>
                  <a:pt x="1222943" y="404187"/>
                </a:lnTo>
                <a:close/>
              </a:path>
              <a:path w="9038313" h="4633457">
                <a:moveTo>
                  <a:pt x="1209046" y="446443"/>
                </a:moveTo>
                <a:lnTo>
                  <a:pt x="1205571" y="420723"/>
                </a:lnTo>
                <a:lnTo>
                  <a:pt x="1191675" y="431745"/>
                </a:lnTo>
                <a:lnTo>
                  <a:pt x="1169092" y="435420"/>
                </a:lnTo>
                <a:lnTo>
                  <a:pt x="1165617" y="446443"/>
                </a:lnTo>
                <a:lnTo>
                  <a:pt x="1179515" y="455629"/>
                </a:lnTo>
                <a:lnTo>
                  <a:pt x="1195148" y="459304"/>
                </a:lnTo>
                <a:lnTo>
                  <a:pt x="1209046" y="446443"/>
                </a:lnTo>
                <a:close/>
              </a:path>
              <a:path w="9038313" h="4633457">
                <a:moveTo>
                  <a:pt x="1249000" y="474002"/>
                </a:moveTo>
                <a:lnTo>
                  <a:pt x="1262898" y="481350"/>
                </a:lnTo>
                <a:lnTo>
                  <a:pt x="1282006" y="466652"/>
                </a:lnTo>
                <a:lnTo>
                  <a:pt x="1292429" y="450118"/>
                </a:lnTo>
                <a:lnTo>
                  <a:pt x="1278531" y="455629"/>
                </a:lnTo>
                <a:lnTo>
                  <a:pt x="1262898" y="462978"/>
                </a:lnTo>
                <a:lnTo>
                  <a:pt x="1249000" y="474002"/>
                </a:lnTo>
                <a:close/>
              </a:path>
              <a:path w="9038313" h="4633457">
                <a:moveTo>
                  <a:pt x="12160" y="1436702"/>
                </a:moveTo>
                <a:lnTo>
                  <a:pt x="0" y="1453238"/>
                </a:lnTo>
                <a:lnTo>
                  <a:pt x="15634" y="1440376"/>
                </a:lnTo>
                <a:lnTo>
                  <a:pt x="26057" y="1433028"/>
                </a:lnTo>
                <a:lnTo>
                  <a:pt x="12160" y="1436702"/>
                </a:lnTo>
                <a:close/>
              </a:path>
              <a:path w="9038313" h="4633457">
                <a:moveTo>
                  <a:pt x="52114" y="940654"/>
                </a:moveTo>
                <a:lnTo>
                  <a:pt x="55589" y="966376"/>
                </a:lnTo>
                <a:lnTo>
                  <a:pt x="69485" y="970050"/>
                </a:lnTo>
                <a:lnTo>
                  <a:pt x="88593" y="1004957"/>
                </a:lnTo>
                <a:lnTo>
                  <a:pt x="102491" y="1004957"/>
                </a:lnTo>
                <a:lnTo>
                  <a:pt x="116389" y="1001281"/>
                </a:lnTo>
                <a:lnTo>
                  <a:pt x="132022" y="1001281"/>
                </a:lnTo>
                <a:lnTo>
                  <a:pt x="145919" y="1008631"/>
                </a:lnTo>
                <a:lnTo>
                  <a:pt x="165028" y="997607"/>
                </a:lnTo>
                <a:lnTo>
                  <a:pt x="178925" y="990259"/>
                </a:lnTo>
                <a:lnTo>
                  <a:pt x="192822" y="986585"/>
                </a:lnTo>
                <a:lnTo>
                  <a:pt x="178925" y="936980"/>
                </a:lnTo>
                <a:lnTo>
                  <a:pt x="142445" y="936980"/>
                </a:lnTo>
                <a:lnTo>
                  <a:pt x="119862" y="927793"/>
                </a:lnTo>
                <a:lnTo>
                  <a:pt x="109439" y="913095"/>
                </a:lnTo>
                <a:lnTo>
                  <a:pt x="95543" y="920445"/>
                </a:lnTo>
                <a:lnTo>
                  <a:pt x="79908" y="936980"/>
                </a:lnTo>
                <a:lnTo>
                  <a:pt x="66012" y="933305"/>
                </a:lnTo>
                <a:lnTo>
                  <a:pt x="52114" y="940654"/>
                </a:lnTo>
                <a:close/>
              </a:path>
              <a:path w="9038313" h="4633457">
                <a:moveTo>
                  <a:pt x="36480" y="948002"/>
                </a:moveTo>
                <a:lnTo>
                  <a:pt x="22583" y="951678"/>
                </a:lnTo>
                <a:lnTo>
                  <a:pt x="36480" y="962700"/>
                </a:lnTo>
                <a:lnTo>
                  <a:pt x="55589" y="966376"/>
                </a:lnTo>
                <a:lnTo>
                  <a:pt x="52114" y="940654"/>
                </a:lnTo>
                <a:lnTo>
                  <a:pt x="36480" y="948002"/>
                </a:lnTo>
                <a:close/>
              </a:path>
              <a:path w="9038313" h="4633457">
                <a:moveTo>
                  <a:pt x="178925" y="1243794"/>
                </a:moveTo>
                <a:lnTo>
                  <a:pt x="192822" y="1236446"/>
                </a:lnTo>
                <a:lnTo>
                  <a:pt x="185873" y="1047212"/>
                </a:lnTo>
                <a:lnTo>
                  <a:pt x="171977" y="1047212"/>
                </a:lnTo>
                <a:lnTo>
                  <a:pt x="156342" y="1056398"/>
                </a:lnTo>
                <a:lnTo>
                  <a:pt x="142445" y="1067422"/>
                </a:lnTo>
                <a:lnTo>
                  <a:pt x="135497" y="1162958"/>
                </a:lnTo>
                <a:lnTo>
                  <a:pt x="119862" y="1159282"/>
                </a:lnTo>
                <a:lnTo>
                  <a:pt x="142445" y="1194189"/>
                </a:lnTo>
                <a:lnTo>
                  <a:pt x="156342" y="1175818"/>
                </a:lnTo>
                <a:lnTo>
                  <a:pt x="168502" y="1162958"/>
                </a:lnTo>
                <a:lnTo>
                  <a:pt x="175450" y="1197865"/>
                </a:lnTo>
                <a:lnTo>
                  <a:pt x="178925" y="1229097"/>
                </a:lnTo>
                <a:lnTo>
                  <a:pt x="178925" y="1243794"/>
                </a:lnTo>
                <a:close/>
              </a:path>
              <a:path w="9038313" h="4633457">
                <a:moveTo>
                  <a:pt x="88593" y="1166632"/>
                </a:moveTo>
                <a:lnTo>
                  <a:pt x="102491" y="1175818"/>
                </a:lnTo>
                <a:lnTo>
                  <a:pt x="119862" y="1190515"/>
                </a:lnTo>
                <a:lnTo>
                  <a:pt x="142445" y="1194189"/>
                </a:lnTo>
                <a:lnTo>
                  <a:pt x="119862" y="1159282"/>
                </a:lnTo>
                <a:lnTo>
                  <a:pt x="105966" y="1151934"/>
                </a:lnTo>
                <a:lnTo>
                  <a:pt x="88593" y="1166632"/>
                </a:lnTo>
                <a:close/>
              </a:path>
              <a:path w="9038313" h="4633457">
                <a:moveTo>
                  <a:pt x="69485" y="970050"/>
                </a:moveTo>
                <a:lnTo>
                  <a:pt x="55589" y="979236"/>
                </a:lnTo>
                <a:lnTo>
                  <a:pt x="59062" y="993933"/>
                </a:lnTo>
                <a:lnTo>
                  <a:pt x="88593" y="1004957"/>
                </a:lnTo>
                <a:lnTo>
                  <a:pt x="69485" y="970050"/>
                </a:lnTo>
                <a:close/>
              </a:path>
              <a:path w="9038313" h="4633457">
                <a:moveTo>
                  <a:pt x="29531" y="1436702"/>
                </a:moveTo>
                <a:lnTo>
                  <a:pt x="43428" y="1436702"/>
                </a:lnTo>
                <a:lnTo>
                  <a:pt x="59062" y="1429353"/>
                </a:lnTo>
                <a:lnTo>
                  <a:pt x="62537" y="1425679"/>
                </a:lnTo>
                <a:lnTo>
                  <a:pt x="48639" y="1418330"/>
                </a:lnTo>
                <a:lnTo>
                  <a:pt x="43428" y="1433028"/>
                </a:lnTo>
                <a:lnTo>
                  <a:pt x="29531" y="1436702"/>
                </a:lnTo>
                <a:close/>
              </a:path>
              <a:path w="9038313" h="4633457">
                <a:moveTo>
                  <a:pt x="85120" y="1190515"/>
                </a:moveTo>
                <a:lnTo>
                  <a:pt x="79908" y="1179492"/>
                </a:lnTo>
                <a:lnTo>
                  <a:pt x="66012" y="1170306"/>
                </a:lnTo>
                <a:lnTo>
                  <a:pt x="52114" y="1175818"/>
                </a:lnTo>
                <a:lnTo>
                  <a:pt x="36480" y="1179492"/>
                </a:lnTo>
                <a:lnTo>
                  <a:pt x="55589" y="1194189"/>
                </a:lnTo>
                <a:lnTo>
                  <a:pt x="69485" y="1197865"/>
                </a:lnTo>
                <a:lnTo>
                  <a:pt x="85120" y="1190515"/>
                </a:lnTo>
                <a:close/>
              </a:path>
              <a:path w="9038313" h="4633457">
                <a:moveTo>
                  <a:pt x="208456" y="1229097"/>
                </a:moveTo>
                <a:lnTo>
                  <a:pt x="225827" y="1232771"/>
                </a:lnTo>
                <a:lnTo>
                  <a:pt x="208456" y="736723"/>
                </a:lnTo>
                <a:lnTo>
                  <a:pt x="182399" y="747746"/>
                </a:lnTo>
                <a:lnTo>
                  <a:pt x="165028" y="755096"/>
                </a:lnTo>
                <a:lnTo>
                  <a:pt x="149393" y="769793"/>
                </a:lnTo>
                <a:lnTo>
                  <a:pt x="145919" y="786328"/>
                </a:lnTo>
                <a:lnTo>
                  <a:pt x="128548" y="804699"/>
                </a:lnTo>
                <a:lnTo>
                  <a:pt x="149393" y="894723"/>
                </a:lnTo>
                <a:lnTo>
                  <a:pt x="165028" y="889212"/>
                </a:lnTo>
                <a:lnTo>
                  <a:pt x="178925" y="894723"/>
                </a:lnTo>
                <a:lnTo>
                  <a:pt x="189348" y="916771"/>
                </a:lnTo>
                <a:lnTo>
                  <a:pt x="208456" y="913095"/>
                </a:lnTo>
                <a:lnTo>
                  <a:pt x="208456" y="1229097"/>
                </a:lnTo>
                <a:close/>
              </a:path>
              <a:path w="9038313" h="4633457">
                <a:moveTo>
                  <a:pt x="85120" y="813887"/>
                </a:moveTo>
                <a:lnTo>
                  <a:pt x="88593" y="846956"/>
                </a:lnTo>
                <a:lnTo>
                  <a:pt x="119862" y="867166"/>
                </a:lnTo>
                <a:lnTo>
                  <a:pt x="128548" y="881863"/>
                </a:lnTo>
                <a:lnTo>
                  <a:pt x="149393" y="894723"/>
                </a:lnTo>
                <a:lnTo>
                  <a:pt x="128548" y="804699"/>
                </a:lnTo>
                <a:lnTo>
                  <a:pt x="99016" y="808375"/>
                </a:lnTo>
                <a:lnTo>
                  <a:pt x="85120" y="813887"/>
                </a:lnTo>
                <a:close/>
              </a:path>
              <a:path w="9038313" h="4633457">
                <a:moveTo>
                  <a:pt x="52114" y="835933"/>
                </a:moveTo>
                <a:lnTo>
                  <a:pt x="66012" y="839607"/>
                </a:lnTo>
                <a:lnTo>
                  <a:pt x="88593" y="846956"/>
                </a:lnTo>
                <a:lnTo>
                  <a:pt x="85120" y="813887"/>
                </a:lnTo>
                <a:lnTo>
                  <a:pt x="66012" y="808375"/>
                </a:lnTo>
                <a:lnTo>
                  <a:pt x="66012" y="824909"/>
                </a:lnTo>
                <a:lnTo>
                  <a:pt x="52114" y="835933"/>
                </a:lnTo>
                <a:close/>
              </a:path>
              <a:path w="9038313" h="4633457">
                <a:moveTo>
                  <a:pt x="201508" y="1001281"/>
                </a:moveTo>
                <a:lnTo>
                  <a:pt x="185873" y="1004957"/>
                </a:lnTo>
                <a:lnTo>
                  <a:pt x="201508" y="1025166"/>
                </a:lnTo>
                <a:lnTo>
                  <a:pt x="208456" y="1229097"/>
                </a:lnTo>
                <a:lnTo>
                  <a:pt x="208456" y="913095"/>
                </a:lnTo>
                <a:lnTo>
                  <a:pt x="196296" y="924119"/>
                </a:lnTo>
                <a:lnTo>
                  <a:pt x="192822" y="986585"/>
                </a:lnTo>
                <a:lnTo>
                  <a:pt x="201508" y="1001281"/>
                </a:lnTo>
                <a:close/>
              </a:path>
              <a:path w="9038313" h="4633457">
                <a:moveTo>
                  <a:pt x="295313" y="1232771"/>
                </a:moveTo>
                <a:lnTo>
                  <a:pt x="288364" y="1247468"/>
                </a:lnTo>
                <a:lnTo>
                  <a:pt x="295313" y="1260330"/>
                </a:lnTo>
                <a:lnTo>
                  <a:pt x="309210" y="1302585"/>
                </a:lnTo>
                <a:lnTo>
                  <a:pt x="298787" y="701815"/>
                </a:lnTo>
                <a:lnTo>
                  <a:pt x="284890" y="712839"/>
                </a:lnTo>
                <a:lnTo>
                  <a:pt x="281416" y="1236446"/>
                </a:lnTo>
                <a:lnTo>
                  <a:pt x="295313" y="1232771"/>
                </a:lnTo>
                <a:close/>
              </a:path>
              <a:path w="9038313" h="4633457">
                <a:moveTo>
                  <a:pt x="241462" y="1236446"/>
                </a:moveTo>
                <a:lnTo>
                  <a:pt x="251885" y="1252980"/>
                </a:lnTo>
                <a:lnTo>
                  <a:pt x="251885" y="1236446"/>
                </a:lnTo>
                <a:lnTo>
                  <a:pt x="269256" y="1225422"/>
                </a:lnTo>
                <a:lnTo>
                  <a:pt x="281416" y="1236446"/>
                </a:lnTo>
                <a:lnTo>
                  <a:pt x="284890" y="712839"/>
                </a:lnTo>
                <a:lnTo>
                  <a:pt x="262308" y="716513"/>
                </a:lnTo>
                <a:lnTo>
                  <a:pt x="248410" y="720189"/>
                </a:lnTo>
                <a:lnTo>
                  <a:pt x="241462" y="1236446"/>
                </a:lnTo>
                <a:close/>
              </a:path>
              <a:path w="9038313" h="4633457">
                <a:moveTo>
                  <a:pt x="208456" y="736723"/>
                </a:moveTo>
                <a:lnTo>
                  <a:pt x="225827" y="1232771"/>
                </a:lnTo>
                <a:lnTo>
                  <a:pt x="241462" y="1236446"/>
                </a:lnTo>
                <a:lnTo>
                  <a:pt x="248410" y="720189"/>
                </a:lnTo>
                <a:lnTo>
                  <a:pt x="229302" y="720189"/>
                </a:lnTo>
                <a:lnTo>
                  <a:pt x="229302" y="736723"/>
                </a:lnTo>
                <a:lnTo>
                  <a:pt x="208456" y="736723"/>
                </a:lnTo>
                <a:close/>
              </a:path>
              <a:path w="9038313" h="4633457">
                <a:moveTo>
                  <a:pt x="196296" y="924119"/>
                </a:moveTo>
                <a:lnTo>
                  <a:pt x="208456" y="913095"/>
                </a:lnTo>
                <a:lnTo>
                  <a:pt x="192822" y="916771"/>
                </a:lnTo>
                <a:lnTo>
                  <a:pt x="175450" y="916771"/>
                </a:lnTo>
                <a:lnTo>
                  <a:pt x="196296" y="924119"/>
                </a:lnTo>
                <a:close/>
              </a:path>
              <a:path w="9038313" h="4633457">
                <a:moveTo>
                  <a:pt x="331793" y="701815"/>
                </a:moveTo>
                <a:lnTo>
                  <a:pt x="328319" y="1282376"/>
                </a:lnTo>
                <a:lnTo>
                  <a:pt x="342215" y="1275027"/>
                </a:lnTo>
                <a:lnTo>
                  <a:pt x="361325" y="1264004"/>
                </a:lnTo>
                <a:lnTo>
                  <a:pt x="371746" y="1247468"/>
                </a:lnTo>
                <a:lnTo>
                  <a:pt x="375221" y="1225422"/>
                </a:lnTo>
                <a:lnTo>
                  <a:pt x="378696" y="1208887"/>
                </a:lnTo>
                <a:lnTo>
                  <a:pt x="375221" y="716513"/>
                </a:lnTo>
                <a:lnTo>
                  <a:pt x="361325" y="716513"/>
                </a:lnTo>
                <a:lnTo>
                  <a:pt x="345690" y="705491"/>
                </a:lnTo>
                <a:lnTo>
                  <a:pt x="331793" y="716513"/>
                </a:lnTo>
                <a:lnTo>
                  <a:pt x="331793" y="701815"/>
                </a:lnTo>
                <a:close/>
              </a:path>
              <a:path w="9038313" h="4633457">
                <a:moveTo>
                  <a:pt x="314421" y="698141"/>
                </a:moveTo>
                <a:lnTo>
                  <a:pt x="298787" y="701815"/>
                </a:lnTo>
                <a:lnTo>
                  <a:pt x="309210" y="1302585"/>
                </a:lnTo>
                <a:lnTo>
                  <a:pt x="314421" y="1289725"/>
                </a:lnTo>
                <a:lnTo>
                  <a:pt x="328319" y="1282376"/>
                </a:lnTo>
                <a:lnTo>
                  <a:pt x="331793" y="701815"/>
                </a:lnTo>
                <a:lnTo>
                  <a:pt x="314421" y="698141"/>
                </a:lnTo>
                <a:close/>
              </a:path>
              <a:path w="9038313" h="4633457">
                <a:moveTo>
                  <a:pt x="309210" y="1302585"/>
                </a:moveTo>
                <a:lnTo>
                  <a:pt x="295313" y="1260330"/>
                </a:lnTo>
                <a:lnTo>
                  <a:pt x="281416" y="1275027"/>
                </a:lnTo>
                <a:lnTo>
                  <a:pt x="269256" y="1289725"/>
                </a:lnTo>
                <a:lnTo>
                  <a:pt x="258833" y="1302585"/>
                </a:lnTo>
                <a:lnTo>
                  <a:pt x="244936" y="1313609"/>
                </a:lnTo>
                <a:lnTo>
                  <a:pt x="229302" y="1320957"/>
                </a:lnTo>
                <a:lnTo>
                  <a:pt x="255358" y="1341166"/>
                </a:lnTo>
                <a:lnTo>
                  <a:pt x="265781" y="1328306"/>
                </a:lnTo>
                <a:lnTo>
                  <a:pt x="281416" y="1317283"/>
                </a:lnTo>
                <a:lnTo>
                  <a:pt x="295313" y="1309935"/>
                </a:lnTo>
                <a:lnTo>
                  <a:pt x="309210" y="1302585"/>
                </a:lnTo>
                <a:close/>
              </a:path>
              <a:path w="9038313" h="4633457">
                <a:moveTo>
                  <a:pt x="225827" y="1348516"/>
                </a:moveTo>
                <a:lnTo>
                  <a:pt x="255358" y="1341166"/>
                </a:lnTo>
                <a:lnTo>
                  <a:pt x="229302" y="1320957"/>
                </a:lnTo>
                <a:lnTo>
                  <a:pt x="215404" y="1328306"/>
                </a:lnTo>
                <a:lnTo>
                  <a:pt x="211931" y="1341166"/>
                </a:lnTo>
                <a:lnTo>
                  <a:pt x="211931" y="1359540"/>
                </a:lnTo>
                <a:lnTo>
                  <a:pt x="225827" y="1348516"/>
                </a:lnTo>
                <a:close/>
              </a:path>
              <a:path w="9038313" h="4633457">
                <a:moveTo>
                  <a:pt x="171977" y="1372400"/>
                </a:moveTo>
                <a:lnTo>
                  <a:pt x="182399" y="1359540"/>
                </a:lnTo>
                <a:lnTo>
                  <a:pt x="196296" y="1363214"/>
                </a:lnTo>
                <a:lnTo>
                  <a:pt x="211931" y="1359540"/>
                </a:lnTo>
                <a:lnTo>
                  <a:pt x="211931" y="1341166"/>
                </a:lnTo>
                <a:lnTo>
                  <a:pt x="196296" y="1344842"/>
                </a:lnTo>
                <a:lnTo>
                  <a:pt x="182399" y="1344842"/>
                </a:lnTo>
                <a:lnTo>
                  <a:pt x="171977" y="1372400"/>
                </a:lnTo>
                <a:close/>
              </a:path>
              <a:path w="9038313" h="4633457">
                <a:moveTo>
                  <a:pt x="138971" y="1376074"/>
                </a:moveTo>
                <a:lnTo>
                  <a:pt x="152868" y="1379749"/>
                </a:lnTo>
                <a:lnTo>
                  <a:pt x="156342" y="1366888"/>
                </a:lnTo>
                <a:lnTo>
                  <a:pt x="171977" y="1372400"/>
                </a:lnTo>
                <a:lnTo>
                  <a:pt x="182399" y="1344842"/>
                </a:lnTo>
                <a:lnTo>
                  <a:pt x="168502" y="1352190"/>
                </a:lnTo>
                <a:lnTo>
                  <a:pt x="152868" y="1366888"/>
                </a:lnTo>
                <a:lnTo>
                  <a:pt x="138971" y="1376074"/>
                </a:lnTo>
                <a:close/>
              </a:path>
              <a:path w="9038313" h="4633457">
                <a:moveTo>
                  <a:pt x="430809" y="1155608"/>
                </a:moveTo>
                <a:lnTo>
                  <a:pt x="444707" y="1148260"/>
                </a:lnTo>
                <a:lnTo>
                  <a:pt x="458604" y="1137236"/>
                </a:lnTo>
                <a:lnTo>
                  <a:pt x="474238" y="1137236"/>
                </a:lnTo>
                <a:lnTo>
                  <a:pt x="488135" y="1128050"/>
                </a:lnTo>
                <a:lnTo>
                  <a:pt x="477713" y="1140910"/>
                </a:lnTo>
                <a:lnTo>
                  <a:pt x="495084" y="1151934"/>
                </a:lnTo>
                <a:lnTo>
                  <a:pt x="488135" y="736723"/>
                </a:lnTo>
                <a:lnTo>
                  <a:pt x="451655" y="736723"/>
                </a:lnTo>
                <a:lnTo>
                  <a:pt x="430809" y="1155608"/>
                </a:lnTo>
                <a:close/>
              </a:path>
              <a:path w="9038313" h="4633457">
                <a:moveTo>
                  <a:pt x="378696" y="1208887"/>
                </a:moveTo>
                <a:lnTo>
                  <a:pt x="394329" y="1201539"/>
                </a:lnTo>
                <a:lnTo>
                  <a:pt x="408227" y="1186841"/>
                </a:lnTo>
                <a:lnTo>
                  <a:pt x="418650" y="1170306"/>
                </a:lnTo>
                <a:lnTo>
                  <a:pt x="430809" y="1155608"/>
                </a:lnTo>
                <a:lnTo>
                  <a:pt x="451655" y="736723"/>
                </a:lnTo>
                <a:lnTo>
                  <a:pt x="427335" y="736723"/>
                </a:lnTo>
                <a:lnTo>
                  <a:pt x="411700" y="727537"/>
                </a:lnTo>
                <a:lnTo>
                  <a:pt x="394329" y="712839"/>
                </a:lnTo>
                <a:lnTo>
                  <a:pt x="378696" y="1208887"/>
                </a:lnTo>
                <a:close/>
              </a:path>
              <a:path w="9038313" h="4633457">
                <a:moveTo>
                  <a:pt x="554146" y="1148260"/>
                </a:moveTo>
                <a:lnTo>
                  <a:pt x="557620" y="751420"/>
                </a:lnTo>
                <a:lnTo>
                  <a:pt x="531563" y="747746"/>
                </a:lnTo>
                <a:lnTo>
                  <a:pt x="517667" y="744072"/>
                </a:lnTo>
                <a:lnTo>
                  <a:pt x="503769" y="740398"/>
                </a:lnTo>
                <a:lnTo>
                  <a:pt x="495084" y="1151934"/>
                </a:lnTo>
                <a:lnTo>
                  <a:pt x="477713" y="1151934"/>
                </a:lnTo>
                <a:lnTo>
                  <a:pt x="462078" y="1148260"/>
                </a:lnTo>
                <a:lnTo>
                  <a:pt x="448181" y="1197865"/>
                </a:lnTo>
                <a:lnTo>
                  <a:pt x="434284" y="1208887"/>
                </a:lnTo>
                <a:lnTo>
                  <a:pt x="430809" y="1221748"/>
                </a:lnTo>
                <a:lnTo>
                  <a:pt x="444707" y="1218073"/>
                </a:lnTo>
                <a:lnTo>
                  <a:pt x="458604" y="1208887"/>
                </a:lnTo>
                <a:lnTo>
                  <a:pt x="477713" y="1201539"/>
                </a:lnTo>
                <a:lnTo>
                  <a:pt x="488135" y="1186841"/>
                </a:lnTo>
                <a:lnTo>
                  <a:pt x="503769" y="1190515"/>
                </a:lnTo>
                <a:lnTo>
                  <a:pt x="510717" y="1155608"/>
                </a:lnTo>
                <a:lnTo>
                  <a:pt x="524615" y="1144584"/>
                </a:lnTo>
                <a:lnTo>
                  <a:pt x="538511" y="1148260"/>
                </a:lnTo>
                <a:lnTo>
                  <a:pt x="554146" y="1148260"/>
                </a:lnTo>
                <a:close/>
              </a:path>
              <a:path w="9038313" h="4633457">
                <a:moveTo>
                  <a:pt x="448181" y="1197865"/>
                </a:moveTo>
                <a:lnTo>
                  <a:pt x="462078" y="1148260"/>
                </a:lnTo>
                <a:lnTo>
                  <a:pt x="441232" y="1159282"/>
                </a:lnTo>
                <a:lnTo>
                  <a:pt x="441232" y="1179492"/>
                </a:lnTo>
                <a:lnTo>
                  <a:pt x="430809" y="1197865"/>
                </a:lnTo>
                <a:lnTo>
                  <a:pt x="448181" y="1197865"/>
                </a:lnTo>
                <a:close/>
              </a:path>
              <a:path w="9038313" h="4633457">
                <a:moveTo>
                  <a:pt x="201508" y="1039864"/>
                </a:moveTo>
                <a:lnTo>
                  <a:pt x="185873" y="1047212"/>
                </a:lnTo>
                <a:lnTo>
                  <a:pt x="192822" y="1236446"/>
                </a:lnTo>
                <a:lnTo>
                  <a:pt x="208456" y="1229097"/>
                </a:lnTo>
                <a:lnTo>
                  <a:pt x="201508" y="1025166"/>
                </a:lnTo>
                <a:lnTo>
                  <a:pt x="201508" y="1039864"/>
                </a:lnTo>
                <a:close/>
              </a:path>
              <a:path w="9038313" h="4633457">
                <a:moveTo>
                  <a:pt x="105966" y="1151934"/>
                </a:moveTo>
                <a:lnTo>
                  <a:pt x="112914" y="1151934"/>
                </a:lnTo>
                <a:lnTo>
                  <a:pt x="128548" y="1148260"/>
                </a:lnTo>
                <a:lnTo>
                  <a:pt x="135497" y="1162958"/>
                </a:lnTo>
                <a:lnTo>
                  <a:pt x="142445" y="1067422"/>
                </a:lnTo>
                <a:lnTo>
                  <a:pt x="128548" y="1067422"/>
                </a:lnTo>
                <a:lnTo>
                  <a:pt x="112914" y="1060074"/>
                </a:lnTo>
                <a:lnTo>
                  <a:pt x="105966" y="1151934"/>
                </a:lnTo>
                <a:close/>
              </a:path>
              <a:path w="9038313" h="4633457">
                <a:moveTo>
                  <a:pt x="92068" y="1137236"/>
                </a:moveTo>
                <a:lnTo>
                  <a:pt x="95543" y="1151934"/>
                </a:lnTo>
                <a:lnTo>
                  <a:pt x="105966" y="1151934"/>
                </a:lnTo>
                <a:lnTo>
                  <a:pt x="112914" y="1060074"/>
                </a:lnTo>
                <a:lnTo>
                  <a:pt x="102491" y="1074771"/>
                </a:lnTo>
                <a:lnTo>
                  <a:pt x="102491" y="1089469"/>
                </a:lnTo>
                <a:lnTo>
                  <a:pt x="92068" y="1137236"/>
                </a:lnTo>
                <a:close/>
              </a:path>
              <a:path w="9038313" h="4633457">
                <a:moveTo>
                  <a:pt x="69485" y="1124376"/>
                </a:moveTo>
                <a:lnTo>
                  <a:pt x="76434" y="1137236"/>
                </a:lnTo>
                <a:lnTo>
                  <a:pt x="92068" y="1137236"/>
                </a:lnTo>
                <a:lnTo>
                  <a:pt x="102491" y="1089469"/>
                </a:lnTo>
                <a:lnTo>
                  <a:pt x="88593" y="1094980"/>
                </a:lnTo>
                <a:lnTo>
                  <a:pt x="79908" y="1109677"/>
                </a:lnTo>
                <a:lnTo>
                  <a:pt x="69485" y="1124376"/>
                </a:lnTo>
                <a:close/>
              </a:path>
              <a:path w="9038313" h="4633457">
                <a:moveTo>
                  <a:pt x="102491" y="1390771"/>
                </a:moveTo>
                <a:lnTo>
                  <a:pt x="116389" y="1394447"/>
                </a:lnTo>
                <a:lnTo>
                  <a:pt x="135497" y="1390771"/>
                </a:lnTo>
                <a:lnTo>
                  <a:pt x="145919" y="1387097"/>
                </a:lnTo>
                <a:lnTo>
                  <a:pt x="132022" y="1376074"/>
                </a:lnTo>
                <a:lnTo>
                  <a:pt x="116389" y="1383423"/>
                </a:lnTo>
                <a:lnTo>
                  <a:pt x="102491" y="1390771"/>
                </a:lnTo>
                <a:close/>
              </a:path>
              <a:path w="9038313" h="4633457">
                <a:moveTo>
                  <a:pt x="335267" y="2458194"/>
                </a:moveTo>
                <a:lnTo>
                  <a:pt x="324844" y="2472891"/>
                </a:lnTo>
                <a:lnTo>
                  <a:pt x="328319" y="2487589"/>
                </a:lnTo>
                <a:lnTo>
                  <a:pt x="342215" y="2480241"/>
                </a:lnTo>
                <a:lnTo>
                  <a:pt x="349164" y="2472891"/>
                </a:lnTo>
                <a:lnTo>
                  <a:pt x="335267" y="2458194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68043" y="1144584"/>
                </a:lnTo>
                <a:lnTo>
                  <a:pt x="583678" y="1162958"/>
                </a:lnTo>
                <a:lnTo>
                  <a:pt x="594100" y="1175818"/>
                </a:lnTo>
                <a:lnTo>
                  <a:pt x="604523" y="1162958"/>
                </a:lnTo>
                <a:lnTo>
                  <a:pt x="597574" y="758770"/>
                </a:lnTo>
                <a:lnTo>
                  <a:pt x="580203" y="751420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739854" y="1191215"/>
                </a:moveTo>
                <a:lnTo>
                  <a:pt x="740020" y="1190515"/>
                </a:lnTo>
                <a:lnTo>
                  <a:pt x="753916" y="1194189"/>
                </a:lnTo>
                <a:lnTo>
                  <a:pt x="767814" y="1225422"/>
                </a:lnTo>
                <a:lnTo>
                  <a:pt x="783447" y="1240120"/>
                </a:lnTo>
                <a:lnTo>
                  <a:pt x="800820" y="1252980"/>
                </a:lnTo>
                <a:lnTo>
                  <a:pt x="816453" y="1252980"/>
                </a:lnTo>
                <a:lnTo>
                  <a:pt x="819928" y="1240120"/>
                </a:lnTo>
                <a:lnTo>
                  <a:pt x="804293" y="1232771"/>
                </a:lnTo>
                <a:lnTo>
                  <a:pt x="800820" y="808375"/>
                </a:lnTo>
                <a:lnTo>
                  <a:pt x="779974" y="801025"/>
                </a:lnTo>
                <a:lnTo>
                  <a:pt x="760865" y="790002"/>
                </a:lnTo>
                <a:lnTo>
                  <a:pt x="746968" y="782654"/>
                </a:lnTo>
                <a:lnTo>
                  <a:pt x="739854" y="1191215"/>
                </a:lnTo>
                <a:close/>
              </a:path>
              <a:path w="9038313" h="4633457">
                <a:moveTo>
                  <a:pt x="674009" y="1186841"/>
                </a:moveTo>
                <a:lnTo>
                  <a:pt x="687905" y="1190515"/>
                </a:lnTo>
                <a:lnTo>
                  <a:pt x="707014" y="1197865"/>
                </a:lnTo>
                <a:lnTo>
                  <a:pt x="720911" y="1197865"/>
                </a:lnTo>
                <a:lnTo>
                  <a:pt x="736545" y="1190515"/>
                </a:lnTo>
                <a:lnTo>
                  <a:pt x="739854" y="1191215"/>
                </a:lnTo>
                <a:lnTo>
                  <a:pt x="746968" y="782654"/>
                </a:lnTo>
                <a:lnTo>
                  <a:pt x="727859" y="775304"/>
                </a:lnTo>
                <a:lnTo>
                  <a:pt x="691380" y="775304"/>
                </a:lnTo>
                <a:lnTo>
                  <a:pt x="674009" y="1186841"/>
                </a:lnTo>
                <a:close/>
              </a:path>
              <a:path w="9038313" h="4633457">
                <a:moveTo>
                  <a:pt x="604523" y="1162958"/>
                </a:moveTo>
                <a:lnTo>
                  <a:pt x="620157" y="1179492"/>
                </a:lnTo>
                <a:lnTo>
                  <a:pt x="637528" y="1186841"/>
                </a:lnTo>
                <a:lnTo>
                  <a:pt x="651426" y="1183167"/>
                </a:lnTo>
                <a:lnTo>
                  <a:pt x="674009" y="1186841"/>
                </a:lnTo>
                <a:lnTo>
                  <a:pt x="691380" y="775304"/>
                </a:lnTo>
                <a:lnTo>
                  <a:pt x="670534" y="762444"/>
                </a:lnTo>
                <a:lnTo>
                  <a:pt x="644478" y="751420"/>
                </a:lnTo>
                <a:lnTo>
                  <a:pt x="623632" y="755096"/>
                </a:lnTo>
                <a:lnTo>
                  <a:pt x="604523" y="1162958"/>
                </a:lnTo>
                <a:close/>
              </a:path>
              <a:path w="9038313" h="4633457">
                <a:moveTo>
                  <a:pt x="510717" y="1155608"/>
                </a:moveTo>
                <a:lnTo>
                  <a:pt x="503769" y="1190515"/>
                </a:lnTo>
                <a:lnTo>
                  <a:pt x="517667" y="1183167"/>
                </a:lnTo>
                <a:lnTo>
                  <a:pt x="521140" y="1170306"/>
                </a:lnTo>
                <a:lnTo>
                  <a:pt x="510717" y="1155608"/>
                </a:lnTo>
                <a:close/>
              </a:path>
              <a:path w="9038313" h="4633457">
                <a:moveTo>
                  <a:pt x="364798" y="1282376"/>
                </a:moveTo>
                <a:lnTo>
                  <a:pt x="375221" y="1298911"/>
                </a:lnTo>
                <a:lnTo>
                  <a:pt x="385644" y="1302585"/>
                </a:lnTo>
                <a:lnTo>
                  <a:pt x="401278" y="1295237"/>
                </a:lnTo>
                <a:lnTo>
                  <a:pt x="401278" y="1282376"/>
                </a:lnTo>
                <a:lnTo>
                  <a:pt x="415175" y="1286051"/>
                </a:lnTo>
                <a:lnTo>
                  <a:pt x="401278" y="1275027"/>
                </a:lnTo>
                <a:lnTo>
                  <a:pt x="385644" y="1275027"/>
                </a:lnTo>
                <a:lnTo>
                  <a:pt x="378696" y="1289725"/>
                </a:lnTo>
                <a:lnTo>
                  <a:pt x="364798" y="1282376"/>
                </a:lnTo>
                <a:close/>
              </a:path>
              <a:path w="9038313" h="4633457">
                <a:moveTo>
                  <a:pt x="408227" y="1247468"/>
                </a:moveTo>
                <a:lnTo>
                  <a:pt x="390856" y="1264004"/>
                </a:lnTo>
                <a:lnTo>
                  <a:pt x="404752" y="1264004"/>
                </a:lnTo>
                <a:lnTo>
                  <a:pt x="418650" y="1256656"/>
                </a:lnTo>
                <a:lnTo>
                  <a:pt x="422123" y="1256656"/>
                </a:lnTo>
                <a:lnTo>
                  <a:pt x="408227" y="1247468"/>
                </a:lnTo>
                <a:close/>
              </a:path>
              <a:path w="9038313" h="4633457">
                <a:moveTo>
                  <a:pt x="849459" y="821235"/>
                </a:moveTo>
                <a:lnTo>
                  <a:pt x="830351" y="813887"/>
                </a:lnTo>
                <a:lnTo>
                  <a:pt x="840774" y="1225422"/>
                </a:lnTo>
                <a:lnTo>
                  <a:pt x="844247" y="1208887"/>
                </a:lnTo>
                <a:lnTo>
                  <a:pt x="849459" y="1225422"/>
                </a:lnTo>
                <a:lnTo>
                  <a:pt x="856407" y="1240120"/>
                </a:lnTo>
                <a:lnTo>
                  <a:pt x="856407" y="782654"/>
                </a:lnTo>
                <a:lnTo>
                  <a:pt x="840774" y="790002"/>
                </a:lnTo>
                <a:lnTo>
                  <a:pt x="837299" y="804699"/>
                </a:lnTo>
                <a:lnTo>
                  <a:pt x="849459" y="821235"/>
                </a:lnTo>
                <a:close/>
              </a:path>
              <a:path w="9038313" h="4633457">
                <a:moveTo>
                  <a:pt x="800820" y="808375"/>
                </a:moveTo>
                <a:lnTo>
                  <a:pt x="804293" y="1232771"/>
                </a:lnTo>
                <a:lnTo>
                  <a:pt x="819928" y="1232771"/>
                </a:lnTo>
                <a:lnTo>
                  <a:pt x="830351" y="1247468"/>
                </a:lnTo>
                <a:lnTo>
                  <a:pt x="844247" y="1256656"/>
                </a:lnTo>
                <a:lnTo>
                  <a:pt x="849459" y="1243794"/>
                </a:lnTo>
                <a:lnTo>
                  <a:pt x="840774" y="1225422"/>
                </a:lnTo>
                <a:lnTo>
                  <a:pt x="830351" y="813887"/>
                </a:lnTo>
                <a:lnTo>
                  <a:pt x="816453" y="808375"/>
                </a:lnTo>
                <a:lnTo>
                  <a:pt x="800820" y="808375"/>
                </a:lnTo>
                <a:close/>
              </a:path>
              <a:path w="9038313" h="4633457">
                <a:moveTo>
                  <a:pt x="753916" y="1218073"/>
                </a:moveTo>
                <a:lnTo>
                  <a:pt x="767814" y="1225422"/>
                </a:lnTo>
                <a:lnTo>
                  <a:pt x="753916" y="1194189"/>
                </a:lnTo>
                <a:lnTo>
                  <a:pt x="739854" y="1191215"/>
                </a:lnTo>
                <a:lnTo>
                  <a:pt x="736545" y="1205213"/>
                </a:lnTo>
                <a:lnTo>
                  <a:pt x="753916" y="1218073"/>
                </a:lnTo>
                <a:close/>
              </a:path>
              <a:path w="9038313" h="4633457">
                <a:moveTo>
                  <a:pt x="812979" y="1267678"/>
                </a:moveTo>
                <a:lnTo>
                  <a:pt x="826876" y="1278702"/>
                </a:lnTo>
                <a:lnTo>
                  <a:pt x="837299" y="1286051"/>
                </a:lnTo>
                <a:lnTo>
                  <a:pt x="852933" y="1282376"/>
                </a:lnTo>
                <a:lnTo>
                  <a:pt x="856407" y="1267678"/>
                </a:lnTo>
                <a:lnTo>
                  <a:pt x="840774" y="1264004"/>
                </a:lnTo>
                <a:lnTo>
                  <a:pt x="826876" y="1260330"/>
                </a:lnTo>
                <a:lnTo>
                  <a:pt x="812979" y="1267678"/>
                </a:lnTo>
                <a:close/>
              </a:path>
              <a:path w="9038313" h="4633457">
                <a:moveTo>
                  <a:pt x="859882" y="1333818"/>
                </a:moveTo>
                <a:lnTo>
                  <a:pt x="863356" y="1320957"/>
                </a:lnTo>
                <a:lnTo>
                  <a:pt x="863356" y="1313609"/>
                </a:lnTo>
                <a:lnTo>
                  <a:pt x="856407" y="1298911"/>
                </a:lnTo>
                <a:lnTo>
                  <a:pt x="852933" y="1286051"/>
                </a:lnTo>
                <a:lnTo>
                  <a:pt x="852933" y="1317283"/>
                </a:lnTo>
                <a:lnTo>
                  <a:pt x="859882" y="1333818"/>
                </a:lnTo>
                <a:close/>
              </a:path>
              <a:path w="9038313" h="4633457">
                <a:moveTo>
                  <a:pt x="849459" y="1302585"/>
                </a:moveTo>
                <a:lnTo>
                  <a:pt x="852933" y="1317283"/>
                </a:lnTo>
                <a:lnTo>
                  <a:pt x="852933" y="1286051"/>
                </a:lnTo>
                <a:lnTo>
                  <a:pt x="837299" y="1286051"/>
                </a:lnTo>
                <a:lnTo>
                  <a:pt x="833824" y="1298911"/>
                </a:lnTo>
                <a:lnTo>
                  <a:pt x="849459" y="1302585"/>
                </a:lnTo>
                <a:close/>
              </a:path>
              <a:path w="9038313" h="4633457">
                <a:moveTo>
                  <a:pt x="870305" y="1267678"/>
                </a:moveTo>
                <a:lnTo>
                  <a:pt x="856407" y="1252980"/>
                </a:lnTo>
                <a:lnTo>
                  <a:pt x="859882" y="1267678"/>
                </a:lnTo>
                <a:lnTo>
                  <a:pt x="863356" y="1282376"/>
                </a:lnTo>
                <a:lnTo>
                  <a:pt x="873779" y="1295237"/>
                </a:lnTo>
                <a:lnTo>
                  <a:pt x="877253" y="1282376"/>
                </a:lnTo>
                <a:lnTo>
                  <a:pt x="870305" y="1267678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903310" y="801025"/>
                </a:lnTo>
                <a:lnTo>
                  <a:pt x="917207" y="793677"/>
                </a:lnTo>
                <a:lnTo>
                  <a:pt x="932841" y="778979"/>
                </a:lnTo>
                <a:lnTo>
                  <a:pt x="946739" y="778979"/>
                </a:lnTo>
                <a:lnTo>
                  <a:pt x="962372" y="775304"/>
                </a:lnTo>
                <a:lnTo>
                  <a:pt x="986693" y="758770"/>
                </a:lnTo>
                <a:lnTo>
                  <a:pt x="972795" y="755096"/>
                </a:lnTo>
                <a:lnTo>
                  <a:pt x="953687" y="755096"/>
                </a:lnTo>
                <a:lnTo>
                  <a:pt x="939789" y="762444"/>
                </a:lnTo>
                <a:lnTo>
                  <a:pt x="925893" y="769793"/>
                </a:lnTo>
                <a:lnTo>
                  <a:pt x="906785" y="775304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892887" y="786328"/>
                </a:moveTo>
                <a:lnTo>
                  <a:pt x="877253" y="790002"/>
                </a:lnTo>
                <a:lnTo>
                  <a:pt x="880727" y="1243794"/>
                </a:lnTo>
                <a:lnTo>
                  <a:pt x="885939" y="1271353"/>
                </a:lnTo>
                <a:lnTo>
                  <a:pt x="899836" y="1271353"/>
                </a:lnTo>
                <a:lnTo>
                  <a:pt x="896362" y="813887"/>
                </a:lnTo>
                <a:lnTo>
                  <a:pt x="906785" y="775304"/>
                </a:lnTo>
                <a:lnTo>
                  <a:pt x="892887" y="786328"/>
                </a:lnTo>
                <a:close/>
              </a:path>
              <a:path w="9038313" h="4633457">
                <a:moveTo>
                  <a:pt x="885939" y="1278702"/>
                </a:moveTo>
                <a:lnTo>
                  <a:pt x="892887" y="1298911"/>
                </a:lnTo>
                <a:lnTo>
                  <a:pt x="906785" y="1302585"/>
                </a:lnTo>
                <a:lnTo>
                  <a:pt x="917207" y="1317283"/>
                </a:lnTo>
                <a:lnTo>
                  <a:pt x="929368" y="1333818"/>
                </a:lnTo>
                <a:lnTo>
                  <a:pt x="946739" y="1341166"/>
                </a:lnTo>
                <a:lnTo>
                  <a:pt x="957162" y="1355864"/>
                </a:lnTo>
                <a:lnTo>
                  <a:pt x="972795" y="1379749"/>
                </a:lnTo>
                <a:lnTo>
                  <a:pt x="976270" y="1366888"/>
                </a:lnTo>
                <a:lnTo>
                  <a:pt x="976270" y="769793"/>
                </a:lnTo>
                <a:lnTo>
                  <a:pt x="962372" y="782654"/>
                </a:lnTo>
                <a:lnTo>
                  <a:pt x="946739" y="786328"/>
                </a:lnTo>
                <a:lnTo>
                  <a:pt x="932841" y="786328"/>
                </a:lnTo>
                <a:lnTo>
                  <a:pt x="917207" y="797351"/>
                </a:lnTo>
                <a:lnTo>
                  <a:pt x="913733" y="813887"/>
                </a:lnTo>
                <a:lnTo>
                  <a:pt x="899836" y="1271353"/>
                </a:lnTo>
                <a:lnTo>
                  <a:pt x="885939" y="1278702"/>
                </a:lnTo>
                <a:close/>
              </a:path>
              <a:path w="9038313" h="4633457">
                <a:moveTo>
                  <a:pt x="885939" y="1302585"/>
                </a:moveTo>
                <a:lnTo>
                  <a:pt x="885939" y="1313609"/>
                </a:lnTo>
                <a:lnTo>
                  <a:pt x="899836" y="1324632"/>
                </a:lnTo>
                <a:lnTo>
                  <a:pt x="896362" y="1309935"/>
                </a:lnTo>
                <a:lnTo>
                  <a:pt x="903310" y="1309935"/>
                </a:lnTo>
                <a:lnTo>
                  <a:pt x="885939" y="1302585"/>
                </a:lnTo>
                <a:close/>
              </a:path>
              <a:path w="9038313" h="4633457">
                <a:moveTo>
                  <a:pt x="880727" y="1320957"/>
                </a:moveTo>
                <a:lnTo>
                  <a:pt x="885939" y="1313609"/>
                </a:lnTo>
                <a:lnTo>
                  <a:pt x="870305" y="1306261"/>
                </a:lnTo>
                <a:lnTo>
                  <a:pt x="870305" y="1333818"/>
                </a:lnTo>
                <a:lnTo>
                  <a:pt x="880727" y="1320957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6362" y="1355864"/>
                </a:lnTo>
                <a:lnTo>
                  <a:pt x="906785" y="1372400"/>
                </a:lnTo>
                <a:lnTo>
                  <a:pt x="920681" y="1383423"/>
                </a:lnTo>
                <a:lnTo>
                  <a:pt x="925893" y="1366888"/>
                </a:lnTo>
                <a:lnTo>
                  <a:pt x="917207" y="1352190"/>
                </a:lnTo>
                <a:lnTo>
                  <a:pt x="899836" y="1337492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917207" y="1425679"/>
                </a:moveTo>
                <a:lnTo>
                  <a:pt x="920681" y="1409145"/>
                </a:lnTo>
                <a:lnTo>
                  <a:pt x="906785" y="1409145"/>
                </a:lnTo>
                <a:lnTo>
                  <a:pt x="917207" y="1436702"/>
                </a:lnTo>
                <a:lnTo>
                  <a:pt x="929368" y="1429353"/>
                </a:lnTo>
                <a:lnTo>
                  <a:pt x="936316" y="1414655"/>
                </a:lnTo>
                <a:lnTo>
                  <a:pt x="917207" y="1425679"/>
                </a:lnTo>
                <a:close/>
              </a:path>
              <a:path w="9038313" h="4633457">
                <a:moveTo>
                  <a:pt x="873779" y="775304"/>
                </a:moveTo>
                <a:lnTo>
                  <a:pt x="856407" y="782654"/>
                </a:lnTo>
                <a:lnTo>
                  <a:pt x="859882" y="1252980"/>
                </a:lnTo>
                <a:lnTo>
                  <a:pt x="873779" y="1256656"/>
                </a:lnTo>
                <a:lnTo>
                  <a:pt x="880727" y="1243794"/>
                </a:lnTo>
                <a:lnTo>
                  <a:pt x="877253" y="790002"/>
                </a:lnTo>
                <a:lnTo>
                  <a:pt x="873779" y="775304"/>
                </a:lnTo>
                <a:close/>
              </a:path>
              <a:path w="9038313" h="4633457">
                <a:moveTo>
                  <a:pt x="936316" y="1444050"/>
                </a:moveTo>
                <a:lnTo>
                  <a:pt x="920681" y="1456912"/>
                </a:lnTo>
                <a:lnTo>
                  <a:pt x="936316" y="1471609"/>
                </a:lnTo>
                <a:lnTo>
                  <a:pt x="950212" y="1478958"/>
                </a:lnTo>
                <a:lnTo>
                  <a:pt x="950212" y="1475284"/>
                </a:lnTo>
                <a:lnTo>
                  <a:pt x="943264" y="1460586"/>
                </a:lnTo>
                <a:lnTo>
                  <a:pt x="929368" y="1456912"/>
                </a:lnTo>
                <a:lnTo>
                  <a:pt x="936316" y="1444050"/>
                </a:lnTo>
                <a:close/>
              </a:path>
              <a:path w="9038313" h="4633457">
                <a:moveTo>
                  <a:pt x="946739" y="1366888"/>
                </a:moveTo>
                <a:lnTo>
                  <a:pt x="950212" y="1366888"/>
                </a:lnTo>
                <a:lnTo>
                  <a:pt x="953687" y="1352190"/>
                </a:lnTo>
                <a:lnTo>
                  <a:pt x="936316" y="1348516"/>
                </a:lnTo>
                <a:lnTo>
                  <a:pt x="932841" y="1363214"/>
                </a:lnTo>
                <a:lnTo>
                  <a:pt x="946739" y="1366888"/>
                </a:lnTo>
                <a:close/>
              </a:path>
              <a:path w="9038313" h="4633457">
                <a:moveTo>
                  <a:pt x="983218" y="1405469"/>
                </a:moveTo>
                <a:lnTo>
                  <a:pt x="972795" y="1418330"/>
                </a:lnTo>
                <a:lnTo>
                  <a:pt x="983218" y="1436702"/>
                </a:lnTo>
                <a:lnTo>
                  <a:pt x="997116" y="1436702"/>
                </a:lnTo>
                <a:lnTo>
                  <a:pt x="990166" y="766118"/>
                </a:lnTo>
                <a:lnTo>
                  <a:pt x="979744" y="1366888"/>
                </a:lnTo>
                <a:lnTo>
                  <a:pt x="976270" y="1383423"/>
                </a:lnTo>
                <a:lnTo>
                  <a:pt x="969321" y="1398121"/>
                </a:lnTo>
                <a:lnTo>
                  <a:pt x="983218" y="1405469"/>
                </a:lnTo>
                <a:close/>
              </a:path>
              <a:path w="9038313" h="4633457">
                <a:moveTo>
                  <a:pt x="976270" y="769793"/>
                </a:moveTo>
                <a:lnTo>
                  <a:pt x="976270" y="1352190"/>
                </a:lnTo>
                <a:lnTo>
                  <a:pt x="979744" y="1366888"/>
                </a:lnTo>
                <a:lnTo>
                  <a:pt x="990166" y="766118"/>
                </a:lnTo>
                <a:lnTo>
                  <a:pt x="976270" y="769793"/>
                </a:lnTo>
                <a:close/>
              </a:path>
              <a:path w="9038313" h="4633457">
                <a:moveTo>
                  <a:pt x="957162" y="1355864"/>
                </a:moveTo>
                <a:lnTo>
                  <a:pt x="950212" y="1372400"/>
                </a:lnTo>
                <a:lnTo>
                  <a:pt x="957162" y="1387097"/>
                </a:lnTo>
                <a:lnTo>
                  <a:pt x="972795" y="1379749"/>
                </a:lnTo>
                <a:lnTo>
                  <a:pt x="957162" y="1355864"/>
                </a:lnTo>
                <a:close/>
              </a:path>
              <a:path w="9038313" h="4633457">
                <a:moveTo>
                  <a:pt x="1012364" y="1447726"/>
                </a:moveTo>
                <a:lnTo>
                  <a:pt x="997116" y="1447726"/>
                </a:lnTo>
                <a:lnTo>
                  <a:pt x="1002327" y="1460586"/>
                </a:lnTo>
                <a:lnTo>
                  <a:pt x="1012750" y="1475284"/>
                </a:lnTo>
                <a:lnTo>
                  <a:pt x="1015803" y="1455910"/>
                </a:lnTo>
                <a:lnTo>
                  <a:pt x="1012364" y="1447726"/>
                </a:lnTo>
                <a:close/>
              </a:path>
              <a:path w="9038313" h="4633457">
                <a:moveTo>
                  <a:pt x="1016224" y="1436702"/>
                </a:moveTo>
                <a:lnTo>
                  <a:pt x="1002327" y="1425679"/>
                </a:lnTo>
                <a:lnTo>
                  <a:pt x="1009275" y="1440376"/>
                </a:lnTo>
                <a:lnTo>
                  <a:pt x="1012364" y="1447726"/>
                </a:lnTo>
                <a:lnTo>
                  <a:pt x="1012750" y="1447726"/>
                </a:lnTo>
                <a:lnTo>
                  <a:pt x="1016224" y="1453238"/>
                </a:lnTo>
                <a:lnTo>
                  <a:pt x="1023172" y="1471609"/>
                </a:lnTo>
                <a:lnTo>
                  <a:pt x="1030121" y="1436702"/>
                </a:lnTo>
                <a:lnTo>
                  <a:pt x="1016224" y="1436702"/>
                </a:lnTo>
                <a:close/>
              </a:path>
              <a:path w="9038313" h="4633457">
                <a:moveTo>
                  <a:pt x="1016224" y="1453238"/>
                </a:moveTo>
                <a:lnTo>
                  <a:pt x="1015803" y="1455910"/>
                </a:lnTo>
                <a:lnTo>
                  <a:pt x="1016224" y="1456912"/>
                </a:lnTo>
                <a:lnTo>
                  <a:pt x="1023172" y="1471609"/>
                </a:lnTo>
                <a:lnTo>
                  <a:pt x="1016224" y="1453238"/>
                </a:lnTo>
                <a:close/>
              </a:path>
              <a:path w="9038313" h="4633457">
                <a:moveTo>
                  <a:pt x="997116" y="1436702"/>
                </a:moveTo>
                <a:lnTo>
                  <a:pt x="1002327" y="1422005"/>
                </a:lnTo>
                <a:lnTo>
                  <a:pt x="1016224" y="1422005"/>
                </a:lnTo>
                <a:lnTo>
                  <a:pt x="1030121" y="1436702"/>
                </a:lnTo>
                <a:lnTo>
                  <a:pt x="1030121" y="731211"/>
                </a:lnTo>
                <a:lnTo>
                  <a:pt x="1026647" y="744072"/>
                </a:lnTo>
                <a:lnTo>
                  <a:pt x="1019698" y="758770"/>
                </a:lnTo>
                <a:lnTo>
                  <a:pt x="1005801" y="769793"/>
                </a:lnTo>
                <a:lnTo>
                  <a:pt x="997116" y="1436702"/>
                </a:lnTo>
                <a:close/>
              </a:path>
              <a:path w="9038313" h="4633457">
                <a:moveTo>
                  <a:pt x="1042281" y="1471609"/>
                </a:moveTo>
                <a:lnTo>
                  <a:pt x="1042975" y="1471977"/>
                </a:lnTo>
                <a:lnTo>
                  <a:pt x="1052704" y="1464260"/>
                </a:lnTo>
                <a:lnTo>
                  <a:pt x="1056178" y="1478958"/>
                </a:lnTo>
                <a:lnTo>
                  <a:pt x="1056178" y="1524889"/>
                </a:lnTo>
                <a:lnTo>
                  <a:pt x="1070075" y="1524889"/>
                </a:lnTo>
                <a:lnTo>
                  <a:pt x="1056178" y="755096"/>
                </a:lnTo>
                <a:lnTo>
                  <a:pt x="1045756" y="740398"/>
                </a:lnTo>
                <a:lnTo>
                  <a:pt x="1042281" y="1471609"/>
                </a:lnTo>
                <a:close/>
              </a:path>
              <a:path w="9038313" h="4633457">
                <a:moveTo>
                  <a:pt x="1045756" y="740398"/>
                </a:moveTo>
                <a:lnTo>
                  <a:pt x="1030121" y="731211"/>
                </a:lnTo>
                <a:lnTo>
                  <a:pt x="1038806" y="1475284"/>
                </a:lnTo>
                <a:lnTo>
                  <a:pt x="1041260" y="1473337"/>
                </a:lnTo>
                <a:lnTo>
                  <a:pt x="1042281" y="1471609"/>
                </a:lnTo>
                <a:lnTo>
                  <a:pt x="1045756" y="740398"/>
                </a:lnTo>
                <a:close/>
              </a:path>
              <a:path w="9038313" h="4633457">
                <a:moveTo>
                  <a:pt x="1038806" y="1475284"/>
                </a:moveTo>
                <a:lnTo>
                  <a:pt x="1030121" y="731211"/>
                </a:lnTo>
                <a:lnTo>
                  <a:pt x="1030121" y="1436702"/>
                </a:lnTo>
                <a:lnTo>
                  <a:pt x="1023172" y="1471609"/>
                </a:lnTo>
                <a:lnTo>
                  <a:pt x="1023172" y="1486307"/>
                </a:lnTo>
                <a:lnTo>
                  <a:pt x="1038806" y="1475284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29137" y="1728820"/>
                </a:lnTo>
                <a:lnTo>
                  <a:pt x="1129137" y="1741680"/>
                </a:lnTo>
                <a:lnTo>
                  <a:pt x="1125664" y="1763726"/>
                </a:lnTo>
                <a:lnTo>
                  <a:pt x="1122189" y="1776587"/>
                </a:lnTo>
                <a:lnTo>
                  <a:pt x="1118715" y="1791285"/>
                </a:lnTo>
                <a:lnTo>
                  <a:pt x="1125664" y="1818843"/>
                </a:lnTo>
                <a:lnTo>
                  <a:pt x="1129137" y="1837216"/>
                </a:lnTo>
                <a:lnTo>
                  <a:pt x="1132612" y="1886819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9137" y="1695749"/>
                </a:moveTo>
                <a:lnTo>
                  <a:pt x="1132612" y="1710447"/>
                </a:lnTo>
                <a:lnTo>
                  <a:pt x="1136086" y="1899681"/>
                </a:lnTo>
                <a:lnTo>
                  <a:pt x="1149983" y="1929076"/>
                </a:lnTo>
                <a:lnTo>
                  <a:pt x="1155195" y="1640634"/>
                </a:lnTo>
                <a:lnTo>
                  <a:pt x="1162143" y="1625936"/>
                </a:lnTo>
                <a:lnTo>
                  <a:pt x="1146509" y="1618587"/>
                </a:lnTo>
                <a:lnTo>
                  <a:pt x="1146509" y="1682889"/>
                </a:lnTo>
                <a:lnTo>
                  <a:pt x="1132612" y="1682889"/>
                </a:lnTo>
                <a:lnTo>
                  <a:pt x="1129137" y="1695749"/>
                </a:lnTo>
                <a:close/>
              </a:path>
              <a:path w="9038313" h="4633457">
                <a:moveTo>
                  <a:pt x="1125664" y="1853750"/>
                </a:moveTo>
                <a:lnTo>
                  <a:pt x="1122189" y="1868448"/>
                </a:lnTo>
                <a:lnTo>
                  <a:pt x="1132612" y="1886819"/>
                </a:lnTo>
                <a:lnTo>
                  <a:pt x="1129137" y="1837216"/>
                </a:lnTo>
                <a:lnTo>
                  <a:pt x="1125664" y="1853750"/>
                </a:lnTo>
                <a:close/>
              </a:path>
              <a:path w="9038313" h="4633457">
                <a:moveTo>
                  <a:pt x="1122189" y="1644308"/>
                </a:moveTo>
                <a:lnTo>
                  <a:pt x="1125664" y="1657168"/>
                </a:lnTo>
                <a:lnTo>
                  <a:pt x="1132612" y="1671866"/>
                </a:lnTo>
                <a:lnTo>
                  <a:pt x="1146509" y="1682889"/>
                </a:lnTo>
                <a:lnTo>
                  <a:pt x="1146509" y="1618587"/>
                </a:lnTo>
                <a:lnTo>
                  <a:pt x="1129137" y="1618587"/>
                </a:lnTo>
                <a:lnTo>
                  <a:pt x="1122189" y="1644308"/>
                </a:lnTo>
                <a:close/>
              </a:path>
              <a:path w="9038313" h="4633457">
                <a:moveTo>
                  <a:pt x="1115241" y="1609401"/>
                </a:moveTo>
                <a:lnTo>
                  <a:pt x="1115241" y="1625936"/>
                </a:lnTo>
                <a:lnTo>
                  <a:pt x="1122189" y="1644308"/>
                </a:lnTo>
                <a:lnTo>
                  <a:pt x="1129137" y="1618587"/>
                </a:lnTo>
                <a:lnTo>
                  <a:pt x="1115241" y="1609401"/>
                </a:lnTo>
                <a:close/>
              </a:path>
              <a:path w="9038313" h="4633457">
                <a:moveTo>
                  <a:pt x="1354965" y="813887"/>
                </a:moveTo>
                <a:lnTo>
                  <a:pt x="1339331" y="804699"/>
                </a:lnTo>
                <a:lnTo>
                  <a:pt x="1344542" y="856142"/>
                </a:lnTo>
                <a:lnTo>
                  <a:pt x="1354965" y="843282"/>
                </a:lnTo>
                <a:lnTo>
                  <a:pt x="1372336" y="839607"/>
                </a:lnTo>
                <a:lnTo>
                  <a:pt x="1375811" y="824909"/>
                </a:lnTo>
                <a:lnTo>
                  <a:pt x="1354965" y="813887"/>
                </a:lnTo>
                <a:close/>
              </a:path>
              <a:path w="9038313" h="4633457">
                <a:moveTo>
                  <a:pt x="1497411" y="2276309"/>
                </a:moveTo>
                <a:lnTo>
                  <a:pt x="1500884" y="2307543"/>
                </a:lnTo>
                <a:lnTo>
                  <a:pt x="1514782" y="2311217"/>
                </a:lnTo>
                <a:lnTo>
                  <a:pt x="1518257" y="889212"/>
                </a:lnTo>
                <a:lnTo>
                  <a:pt x="1532153" y="889212"/>
                </a:lnTo>
                <a:lnTo>
                  <a:pt x="1518257" y="874514"/>
                </a:lnTo>
                <a:lnTo>
                  <a:pt x="1504359" y="863492"/>
                </a:lnTo>
                <a:lnTo>
                  <a:pt x="1497411" y="2276309"/>
                </a:lnTo>
                <a:close/>
              </a:path>
              <a:path w="9038313" h="4633457">
                <a:moveTo>
                  <a:pt x="1467879" y="2254263"/>
                </a:moveTo>
                <a:lnTo>
                  <a:pt x="1481776" y="2265287"/>
                </a:lnTo>
                <a:lnTo>
                  <a:pt x="1497411" y="2276309"/>
                </a:lnTo>
                <a:lnTo>
                  <a:pt x="1504359" y="863492"/>
                </a:lnTo>
                <a:lnTo>
                  <a:pt x="1488724" y="863492"/>
                </a:lnTo>
                <a:lnTo>
                  <a:pt x="1481776" y="850630"/>
                </a:lnTo>
                <a:lnTo>
                  <a:pt x="1467879" y="2254263"/>
                </a:lnTo>
                <a:close/>
              </a:path>
              <a:path w="9038313" h="4633457">
                <a:moveTo>
                  <a:pt x="1431399" y="2215682"/>
                </a:moveTo>
                <a:lnTo>
                  <a:pt x="1445296" y="2226704"/>
                </a:lnTo>
                <a:lnTo>
                  <a:pt x="1455719" y="2241402"/>
                </a:lnTo>
                <a:lnTo>
                  <a:pt x="1467879" y="2254263"/>
                </a:lnTo>
                <a:lnTo>
                  <a:pt x="1481776" y="850630"/>
                </a:lnTo>
                <a:lnTo>
                  <a:pt x="1460930" y="859816"/>
                </a:lnTo>
                <a:lnTo>
                  <a:pt x="1445296" y="859816"/>
                </a:lnTo>
                <a:lnTo>
                  <a:pt x="1431399" y="2215682"/>
                </a:lnTo>
                <a:close/>
              </a:path>
              <a:path w="9038313" h="4633457">
                <a:moveTo>
                  <a:pt x="1427925" y="863492"/>
                </a:moveTo>
                <a:lnTo>
                  <a:pt x="1408817" y="867166"/>
                </a:lnTo>
                <a:lnTo>
                  <a:pt x="1415765" y="2188123"/>
                </a:lnTo>
                <a:lnTo>
                  <a:pt x="1427925" y="2202821"/>
                </a:lnTo>
                <a:lnTo>
                  <a:pt x="1431399" y="2215682"/>
                </a:lnTo>
                <a:lnTo>
                  <a:pt x="1445296" y="859816"/>
                </a:lnTo>
                <a:lnTo>
                  <a:pt x="1427925" y="863492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58440" y="2125658"/>
                </a:lnTo>
                <a:lnTo>
                  <a:pt x="1375811" y="2138518"/>
                </a:lnTo>
                <a:lnTo>
                  <a:pt x="1391445" y="2138518"/>
                </a:lnTo>
                <a:lnTo>
                  <a:pt x="1405342" y="2145868"/>
                </a:lnTo>
                <a:lnTo>
                  <a:pt x="1408817" y="2173425"/>
                </a:lnTo>
                <a:lnTo>
                  <a:pt x="1415765" y="2188123"/>
                </a:lnTo>
                <a:lnTo>
                  <a:pt x="1408817" y="867166"/>
                </a:lnTo>
                <a:lnTo>
                  <a:pt x="1391445" y="863492"/>
                </a:lnTo>
                <a:lnTo>
                  <a:pt x="1375811" y="863492"/>
                </a:lnTo>
                <a:lnTo>
                  <a:pt x="1358440" y="859816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348017" y="2195473"/>
                </a:moveTo>
                <a:lnTo>
                  <a:pt x="1365388" y="2206495"/>
                </a:lnTo>
                <a:lnTo>
                  <a:pt x="1358440" y="2138518"/>
                </a:lnTo>
                <a:lnTo>
                  <a:pt x="1358440" y="859816"/>
                </a:lnTo>
                <a:lnTo>
                  <a:pt x="1344542" y="856142"/>
                </a:lnTo>
                <a:lnTo>
                  <a:pt x="1339331" y="804699"/>
                </a:lnTo>
                <a:lnTo>
                  <a:pt x="1335857" y="2180775"/>
                </a:lnTo>
                <a:lnTo>
                  <a:pt x="1348017" y="2195473"/>
                </a:lnTo>
                <a:close/>
              </a:path>
              <a:path w="9038313" h="4633457">
                <a:moveTo>
                  <a:pt x="1315011" y="2134844"/>
                </a:moveTo>
                <a:lnTo>
                  <a:pt x="1321960" y="2149542"/>
                </a:lnTo>
                <a:lnTo>
                  <a:pt x="1328908" y="2164240"/>
                </a:lnTo>
                <a:lnTo>
                  <a:pt x="1335857" y="2180775"/>
                </a:lnTo>
                <a:lnTo>
                  <a:pt x="1339331" y="804699"/>
                </a:lnTo>
                <a:lnTo>
                  <a:pt x="1325434" y="804699"/>
                </a:lnTo>
                <a:lnTo>
                  <a:pt x="1315011" y="2134844"/>
                </a:lnTo>
                <a:close/>
              </a:path>
              <a:path w="9038313" h="4633457">
                <a:moveTo>
                  <a:pt x="1295902" y="2092589"/>
                </a:moveTo>
                <a:lnTo>
                  <a:pt x="1302851" y="2107286"/>
                </a:lnTo>
                <a:lnTo>
                  <a:pt x="1311537" y="2121984"/>
                </a:lnTo>
                <a:lnTo>
                  <a:pt x="1315011" y="2134844"/>
                </a:lnTo>
                <a:lnTo>
                  <a:pt x="1325434" y="804699"/>
                </a:lnTo>
                <a:lnTo>
                  <a:pt x="1302851" y="808375"/>
                </a:lnTo>
                <a:lnTo>
                  <a:pt x="1295902" y="2092589"/>
                </a:lnTo>
                <a:close/>
              </a:path>
              <a:path w="9038313" h="4633457">
                <a:moveTo>
                  <a:pt x="1249000" y="2057681"/>
                </a:moveTo>
                <a:lnTo>
                  <a:pt x="1268108" y="2065030"/>
                </a:lnTo>
                <a:lnTo>
                  <a:pt x="1282006" y="2076053"/>
                </a:lnTo>
                <a:lnTo>
                  <a:pt x="1295902" y="2092589"/>
                </a:lnTo>
                <a:lnTo>
                  <a:pt x="1302851" y="808375"/>
                </a:lnTo>
                <a:lnTo>
                  <a:pt x="1285480" y="804699"/>
                </a:lnTo>
                <a:lnTo>
                  <a:pt x="1268108" y="797351"/>
                </a:lnTo>
                <a:lnTo>
                  <a:pt x="1249000" y="2057681"/>
                </a:lnTo>
                <a:close/>
              </a:path>
              <a:path w="9038313" h="4633457">
                <a:moveTo>
                  <a:pt x="1235102" y="790002"/>
                </a:moveTo>
                <a:lnTo>
                  <a:pt x="1209046" y="778979"/>
                </a:lnTo>
                <a:lnTo>
                  <a:pt x="1212521" y="2033798"/>
                </a:lnTo>
                <a:lnTo>
                  <a:pt x="1215994" y="2048496"/>
                </a:lnTo>
                <a:lnTo>
                  <a:pt x="1235102" y="2054007"/>
                </a:lnTo>
                <a:lnTo>
                  <a:pt x="1249000" y="2057681"/>
                </a:lnTo>
                <a:lnTo>
                  <a:pt x="1268108" y="797351"/>
                </a:lnTo>
                <a:lnTo>
                  <a:pt x="1235102" y="790002"/>
                </a:lnTo>
                <a:close/>
              </a:path>
              <a:path w="9038313" h="4633457">
                <a:moveTo>
                  <a:pt x="1172566" y="1941936"/>
                </a:moveTo>
                <a:lnTo>
                  <a:pt x="1186463" y="1941936"/>
                </a:lnTo>
                <a:lnTo>
                  <a:pt x="1195148" y="2006239"/>
                </a:lnTo>
                <a:lnTo>
                  <a:pt x="1205571" y="2019100"/>
                </a:lnTo>
                <a:lnTo>
                  <a:pt x="1212521" y="2033798"/>
                </a:lnTo>
                <a:lnTo>
                  <a:pt x="1209046" y="778979"/>
                </a:lnTo>
                <a:lnTo>
                  <a:pt x="1191675" y="769793"/>
                </a:lnTo>
                <a:lnTo>
                  <a:pt x="1172566" y="1941936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6040" y="1976843"/>
                </a:lnTo>
                <a:lnTo>
                  <a:pt x="1182989" y="1991541"/>
                </a:lnTo>
                <a:lnTo>
                  <a:pt x="1195148" y="2006239"/>
                </a:lnTo>
                <a:lnTo>
                  <a:pt x="1186463" y="1941936"/>
                </a:lnTo>
                <a:lnTo>
                  <a:pt x="1179515" y="1960309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664176" y="778979"/>
                </a:moveTo>
                <a:lnTo>
                  <a:pt x="1674599" y="766118"/>
                </a:lnTo>
                <a:lnTo>
                  <a:pt x="1690232" y="769793"/>
                </a:lnTo>
                <a:lnTo>
                  <a:pt x="1704130" y="775304"/>
                </a:lnTo>
                <a:lnTo>
                  <a:pt x="1711078" y="769793"/>
                </a:lnTo>
                <a:lnTo>
                  <a:pt x="1707603" y="755096"/>
                </a:lnTo>
                <a:lnTo>
                  <a:pt x="1693707" y="751420"/>
                </a:lnTo>
                <a:lnTo>
                  <a:pt x="1674599" y="740398"/>
                </a:lnTo>
                <a:lnTo>
                  <a:pt x="1664176" y="778979"/>
                </a:lnTo>
                <a:close/>
              </a:path>
              <a:path w="9038313" h="4633457">
                <a:moveTo>
                  <a:pt x="1638118" y="813887"/>
                </a:moveTo>
                <a:lnTo>
                  <a:pt x="1653753" y="813887"/>
                </a:lnTo>
                <a:lnTo>
                  <a:pt x="1650278" y="778979"/>
                </a:lnTo>
                <a:lnTo>
                  <a:pt x="1664176" y="778979"/>
                </a:lnTo>
                <a:lnTo>
                  <a:pt x="1674599" y="740398"/>
                </a:lnTo>
                <a:lnTo>
                  <a:pt x="1657226" y="727537"/>
                </a:lnTo>
                <a:lnTo>
                  <a:pt x="1641593" y="727537"/>
                </a:lnTo>
                <a:lnTo>
                  <a:pt x="1638118" y="813887"/>
                </a:lnTo>
                <a:close/>
              </a:path>
              <a:path w="9038313" h="4633457">
                <a:moveTo>
                  <a:pt x="1794460" y="2265287"/>
                </a:moveTo>
                <a:lnTo>
                  <a:pt x="1799670" y="2255368"/>
                </a:lnTo>
                <a:lnTo>
                  <a:pt x="1797935" y="2257938"/>
                </a:lnTo>
                <a:lnTo>
                  <a:pt x="1806620" y="863492"/>
                </a:lnTo>
                <a:lnTo>
                  <a:pt x="1790987" y="2353473"/>
                </a:lnTo>
                <a:lnTo>
                  <a:pt x="1794460" y="2322240"/>
                </a:lnTo>
                <a:lnTo>
                  <a:pt x="1803145" y="2307543"/>
                </a:lnTo>
                <a:lnTo>
                  <a:pt x="1797935" y="2279984"/>
                </a:lnTo>
                <a:lnTo>
                  <a:pt x="1794460" y="2265287"/>
                </a:lnTo>
                <a:close/>
              </a:path>
              <a:path w="9038313" h="4633457">
                <a:moveTo>
                  <a:pt x="1790987" y="2406752"/>
                </a:moveTo>
                <a:lnTo>
                  <a:pt x="1797935" y="2419612"/>
                </a:lnTo>
                <a:lnTo>
                  <a:pt x="1790987" y="2403077"/>
                </a:lnTo>
                <a:lnTo>
                  <a:pt x="1787512" y="2388379"/>
                </a:lnTo>
                <a:lnTo>
                  <a:pt x="1806620" y="2573939"/>
                </a:lnTo>
                <a:lnTo>
                  <a:pt x="1797935" y="2430636"/>
                </a:lnTo>
                <a:lnTo>
                  <a:pt x="1790987" y="2406752"/>
                </a:lnTo>
                <a:close/>
              </a:path>
              <a:path w="9038313" h="4633457">
                <a:moveTo>
                  <a:pt x="2053294" y="2419612"/>
                </a:moveTo>
                <a:lnTo>
                  <a:pt x="2035923" y="2419612"/>
                </a:lnTo>
                <a:lnTo>
                  <a:pt x="2042871" y="2504125"/>
                </a:lnTo>
                <a:lnTo>
                  <a:pt x="2046345" y="2487589"/>
                </a:lnTo>
                <a:lnTo>
                  <a:pt x="2049819" y="2458194"/>
                </a:lnTo>
                <a:lnTo>
                  <a:pt x="2060242" y="2445334"/>
                </a:lnTo>
                <a:lnTo>
                  <a:pt x="2067190" y="2430636"/>
                </a:lnTo>
                <a:lnTo>
                  <a:pt x="2053294" y="2419612"/>
                </a:lnTo>
                <a:close/>
              </a:path>
              <a:path w="9038313" h="4633457">
                <a:moveTo>
                  <a:pt x="2027237" y="2504125"/>
                </a:moveTo>
                <a:lnTo>
                  <a:pt x="2042871" y="2504125"/>
                </a:lnTo>
                <a:lnTo>
                  <a:pt x="2035923" y="2419612"/>
                </a:lnTo>
                <a:lnTo>
                  <a:pt x="2020288" y="2419612"/>
                </a:lnTo>
                <a:lnTo>
                  <a:pt x="2027237" y="2546380"/>
                </a:lnTo>
                <a:lnTo>
                  <a:pt x="2032448" y="2531682"/>
                </a:lnTo>
                <a:lnTo>
                  <a:pt x="2032448" y="2518822"/>
                </a:lnTo>
                <a:lnTo>
                  <a:pt x="2027237" y="2504125"/>
                </a:lnTo>
                <a:close/>
              </a:path>
              <a:path w="9038313" h="4633457">
                <a:moveTo>
                  <a:pt x="2020288" y="2419612"/>
                </a:moveTo>
                <a:lnTo>
                  <a:pt x="1990756" y="2426962"/>
                </a:lnTo>
                <a:lnTo>
                  <a:pt x="1999442" y="2638242"/>
                </a:lnTo>
                <a:lnTo>
                  <a:pt x="2013339" y="2641916"/>
                </a:lnTo>
                <a:lnTo>
                  <a:pt x="2020288" y="2573939"/>
                </a:lnTo>
                <a:lnTo>
                  <a:pt x="2020288" y="2561078"/>
                </a:lnTo>
                <a:lnTo>
                  <a:pt x="2027237" y="2546380"/>
                </a:lnTo>
                <a:lnTo>
                  <a:pt x="2020288" y="2419612"/>
                </a:lnTo>
                <a:close/>
              </a:path>
              <a:path w="9038313" h="4633457">
                <a:moveTo>
                  <a:pt x="1983808" y="2630892"/>
                </a:moveTo>
                <a:lnTo>
                  <a:pt x="1999442" y="2638242"/>
                </a:lnTo>
                <a:lnTo>
                  <a:pt x="1990756" y="2426962"/>
                </a:lnTo>
                <a:lnTo>
                  <a:pt x="1976860" y="2434310"/>
                </a:lnTo>
                <a:lnTo>
                  <a:pt x="1973385" y="2454520"/>
                </a:lnTo>
                <a:lnTo>
                  <a:pt x="1969910" y="2469217"/>
                </a:lnTo>
                <a:lnTo>
                  <a:pt x="1969910" y="2627218"/>
                </a:lnTo>
                <a:lnTo>
                  <a:pt x="1983808" y="2630892"/>
                </a:lnTo>
                <a:close/>
              </a:path>
              <a:path w="9038313" h="4633457">
                <a:moveTo>
                  <a:pt x="1919535" y="2500450"/>
                </a:moveTo>
                <a:lnTo>
                  <a:pt x="1923008" y="2603334"/>
                </a:lnTo>
                <a:lnTo>
                  <a:pt x="1940379" y="2619869"/>
                </a:lnTo>
                <a:lnTo>
                  <a:pt x="1956014" y="2627218"/>
                </a:lnTo>
                <a:lnTo>
                  <a:pt x="1969910" y="2627218"/>
                </a:lnTo>
                <a:lnTo>
                  <a:pt x="1969910" y="2469217"/>
                </a:lnTo>
                <a:lnTo>
                  <a:pt x="1962962" y="2483915"/>
                </a:lnTo>
                <a:lnTo>
                  <a:pt x="1947329" y="2493101"/>
                </a:lnTo>
                <a:lnTo>
                  <a:pt x="1933431" y="2496775"/>
                </a:lnTo>
                <a:lnTo>
                  <a:pt x="1919535" y="2500450"/>
                </a:lnTo>
                <a:close/>
              </a:path>
              <a:path w="9038313" h="4633457">
                <a:moveTo>
                  <a:pt x="1830941" y="2487589"/>
                </a:moveTo>
                <a:lnTo>
                  <a:pt x="1837889" y="2573939"/>
                </a:lnTo>
                <a:lnTo>
                  <a:pt x="1856997" y="2564753"/>
                </a:lnTo>
                <a:lnTo>
                  <a:pt x="1870894" y="2561078"/>
                </a:lnTo>
                <a:lnTo>
                  <a:pt x="1886529" y="2570265"/>
                </a:lnTo>
                <a:lnTo>
                  <a:pt x="1903900" y="2584963"/>
                </a:lnTo>
                <a:lnTo>
                  <a:pt x="1923008" y="2603334"/>
                </a:lnTo>
                <a:lnTo>
                  <a:pt x="1919535" y="2500450"/>
                </a:lnTo>
                <a:lnTo>
                  <a:pt x="1903900" y="2504125"/>
                </a:lnTo>
                <a:lnTo>
                  <a:pt x="1890002" y="2507799"/>
                </a:lnTo>
                <a:lnTo>
                  <a:pt x="1874368" y="2511473"/>
                </a:lnTo>
                <a:lnTo>
                  <a:pt x="1860472" y="2500450"/>
                </a:lnTo>
                <a:lnTo>
                  <a:pt x="1846574" y="2496775"/>
                </a:lnTo>
                <a:lnTo>
                  <a:pt x="1830941" y="2487589"/>
                </a:lnTo>
                <a:close/>
              </a:path>
              <a:path w="9038313" h="4633457">
                <a:moveTo>
                  <a:pt x="1823991" y="2472891"/>
                </a:moveTo>
                <a:lnTo>
                  <a:pt x="1817043" y="2458194"/>
                </a:lnTo>
                <a:lnTo>
                  <a:pt x="1820518" y="2581287"/>
                </a:lnTo>
                <a:lnTo>
                  <a:pt x="1837889" y="2573939"/>
                </a:lnTo>
                <a:lnTo>
                  <a:pt x="1830941" y="2487589"/>
                </a:lnTo>
                <a:lnTo>
                  <a:pt x="1823991" y="2472891"/>
                </a:lnTo>
                <a:close/>
              </a:path>
              <a:path w="9038313" h="4633457">
                <a:moveTo>
                  <a:pt x="1806620" y="2445334"/>
                </a:moveTo>
                <a:lnTo>
                  <a:pt x="1797935" y="2430636"/>
                </a:lnTo>
                <a:lnTo>
                  <a:pt x="1806620" y="2573939"/>
                </a:lnTo>
                <a:lnTo>
                  <a:pt x="1820518" y="2581287"/>
                </a:lnTo>
                <a:lnTo>
                  <a:pt x="1817043" y="2458194"/>
                </a:lnTo>
                <a:lnTo>
                  <a:pt x="1806620" y="2445334"/>
                </a:lnTo>
                <a:close/>
              </a:path>
              <a:path w="9038313" h="4633457">
                <a:moveTo>
                  <a:pt x="1787512" y="2388379"/>
                </a:moveTo>
                <a:lnTo>
                  <a:pt x="1790987" y="2368171"/>
                </a:lnTo>
                <a:lnTo>
                  <a:pt x="1790987" y="2353473"/>
                </a:lnTo>
                <a:lnTo>
                  <a:pt x="1806620" y="863492"/>
                </a:lnTo>
                <a:lnTo>
                  <a:pt x="1784037" y="863492"/>
                </a:lnTo>
                <a:lnTo>
                  <a:pt x="1780564" y="2564753"/>
                </a:lnTo>
                <a:lnTo>
                  <a:pt x="1806620" y="2573939"/>
                </a:lnTo>
                <a:lnTo>
                  <a:pt x="1787512" y="2388379"/>
                </a:lnTo>
                <a:close/>
              </a:path>
              <a:path w="9038313" h="4633457">
                <a:moveTo>
                  <a:pt x="1664176" y="2515148"/>
                </a:moveTo>
                <a:lnTo>
                  <a:pt x="1678072" y="2518822"/>
                </a:lnTo>
                <a:lnTo>
                  <a:pt x="1693707" y="2526170"/>
                </a:lnTo>
                <a:lnTo>
                  <a:pt x="1707603" y="2539032"/>
                </a:lnTo>
                <a:lnTo>
                  <a:pt x="1721501" y="2542706"/>
                </a:lnTo>
                <a:lnTo>
                  <a:pt x="1740609" y="2550055"/>
                </a:lnTo>
                <a:lnTo>
                  <a:pt x="1757980" y="2553729"/>
                </a:lnTo>
                <a:lnTo>
                  <a:pt x="1780564" y="2564753"/>
                </a:lnTo>
                <a:lnTo>
                  <a:pt x="1784037" y="863492"/>
                </a:lnTo>
                <a:lnTo>
                  <a:pt x="1773614" y="850630"/>
                </a:lnTo>
                <a:lnTo>
                  <a:pt x="1761455" y="863492"/>
                </a:lnTo>
                <a:lnTo>
                  <a:pt x="1747558" y="859816"/>
                </a:lnTo>
                <a:lnTo>
                  <a:pt x="1714552" y="859816"/>
                </a:lnTo>
                <a:lnTo>
                  <a:pt x="1693707" y="863492"/>
                </a:lnTo>
                <a:lnTo>
                  <a:pt x="1678072" y="863492"/>
                </a:lnTo>
                <a:lnTo>
                  <a:pt x="1664176" y="2515148"/>
                </a:lnTo>
                <a:close/>
              </a:path>
              <a:path w="9038313" h="4633457">
                <a:moveTo>
                  <a:pt x="1591216" y="2399403"/>
                </a:moveTo>
                <a:lnTo>
                  <a:pt x="1594690" y="2412264"/>
                </a:lnTo>
                <a:lnTo>
                  <a:pt x="1601638" y="2426962"/>
                </a:lnTo>
                <a:lnTo>
                  <a:pt x="1617272" y="2483915"/>
                </a:lnTo>
                <a:lnTo>
                  <a:pt x="1631170" y="2493101"/>
                </a:lnTo>
                <a:lnTo>
                  <a:pt x="1645067" y="2507799"/>
                </a:lnTo>
                <a:lnTo>
                  <a:pt x="1664176" y="2515148"/>
                </a:lnTo>
                <a:lnTo>
                  <a:pt x="1678072" y="863492"/>
                </a:lnTo>
                <a:lnTo>
                  <a:pt x="1660701" y="859816"/>
                </a:lnTo>
                <a:lnTo>
                  <a:pt x="1650278" y="846956"/>
                </a:lnTo>
                <a:lnTo>
                  <a:pt x="1620747" y="846956"/>
                </a:lnTo>
                <a:lnTo>
                  <a:pt x="1605113" y="835933"/>
                </a:lnTo>
                <a:lnTo>
                  <a:pt x="1594690" y="817561"/>
                </a:lnTo>
                <a:lnTo>
                  <a:pt x="1591216" y="2399403"/>
                </a:lnTo>
                <a:close/>
              </a:path>
              <a:path w="9038313" h="4633457">
                <a:moveTo>
                  <a:pt x="1601638" y="2469217"/>
                </a:moveTo>
                <a:lnTo>
                  <a:pt x="1617272" y="2483915"/>
                </a:lnTo>
                <a:lnTo>
                  <a:pt x="1601638" y="2426962"/>
                </a:lnTo>
                <a:lnTo>
                  <a:pt x="1594690" y="2441660"/>
                </a:lnTo>
                <a:lnTo>
                  <a:pt x="1591216" y="2454520"/>
                </a:lnTo>
                <a:lnTo>
                  <a:pt x="1601638" y="2469217"/>
                </a:lnTo>
                <a:close/>
              </a:path>
              <a:path w="9038313" h="4633457">
                <a:moveTo>
                  <a:pt x="2096723" y="2573939"/>
                </a:moveTo>
                <a:lnTo>
                  <a:pt x="2082825" y="2573939"/>
                </a:lnTo>
                <a:lnTo>
                  <a:pt x="2086298" y="2697032"/>
                </a:lnTo>
                <a:lnTo>
                  <a:pt x="2093248" y="2711730"/>
                </a:lnTo>
                <a:lnTo>
                  <a:pt x="2103671" y="2739288"/>
                </a:lnTo>
                <a:lnTo>
                  <a:pt x="2103671" y="2722753"/>
                </a:lnTo>
                <a:lnTo>
                  <a:pt x="2112356" y="2573939"/>
                </a:lnTo>
                <a:lnTo>
                  <a:pt x="2096723" y="2573939"/>
                </a:lnTo>
                <a:close/>
              </a:path>
              <a:path w="9038313" h="4633457">
                <a:moveTo>
                  <a:pt x="2046345" y="2641916"/>
                </a:moveTo>
                <a:lnTo>
                  <a:pt x="2053294" y="2654776"/>
                </a:lnTo>
                <a:lnTo>
                  <a:pt x="2063716" y="2673149"/>
                </a:lnTo>
                <a:lnTo>
                  <a:pt x="2086298" y="2697032"/>
                </a:lnTo>
                <a:lnTo>
                  <a:pt x="2082825" y="2573939"/>
                </a:lnTo>
                <a:lnTo>
                  <a:pt x="2067190" y="2577613"/>
                </a:lnTo>
                <a:lnTo>
                  <a:pt x="2053294" y="2577613"/>
                </a:lnTo>
                <a:lnTo>
                  <a:pt x="2046345" y="2641916"/>
                </a:lnTo>
                <a:close/>
              </a:path>
              <a:path w="9038313" h="4633457">
                <a:moveTo>
                  <a:pt x="2039396" y="2573939"/>
                </a:moveTo>
                <a:lnTo>
                  <a:pt x="2020288" y="2573939"/>
                </a:lnTo>
                <a:lnTo>
                  <a:pt x="2032448" y="2645590"/>
                </a:lnTo>
                <a:lnTo>
                  <a:pt x="2046345" y="2641916"/>
                </a:lnTo>
                <a:lnTo>
                  <a:pt x="2053294" y="2577613"/>
                </a:lnTo>
                <a:lnTo>
                  <a:pt x="2039396" y="2573939"/>
                </a:lnTo>
                <a:close/>
              </a:path>
              <a:path w="9038313" h="4633457">
                <a:moveTo>
                  <a:pt x="2143625" y="2673149"/>
                </a:moveTo>
                <a:lnTo>
                  <a:pt x="2148836" y="2658451"/>
                </a:lnTo>
                <a:lnTo>
                  <a:pt x="2148836" y="2641916"/>
                </a:lnTo>
                <a:lnTo>
                  <a:pt x="2152310" y="2627218"/>
                </a:lnTo>
                <a:lnTo>
                  <a:pt x="2155784" y="2603334"/>
                </a:lnTo>
                <a:lnTo>
                  <a:pt x="2143625" y="2588637"/>
                </a:lnTo>
                <a:lnTo>
                  <a:pt x="2143625" y="2673149"/>
                </a:lnTo>
                <a:close/>
              </a:path>
              <a:path w="9038313" h="4633457">
                <a:moveTo>
                  <a:pt x="2143625" y="2588637"/>
                </a:moveTo>
                <a:lnTo>
                  <a:pt x="2129727" y="2577613"/>
                </a:lnTo>
                <a:lnTo>
                  <a:pt x="2133202" y="2750311"/>
                </a:lnTo>
                <a:lnTo>
                  <a:pt x="2140150" y="2704381"/>
                </a:lnTo>
                <a:lnTo>
                  <a:pt x="2143625" y="2687847"/>
                </a:lnTo>
                <a:lnTo>
                  <a:pt x="2143625" y="2588637"/>
                </a:lnTo>
                <a:close/>
              </a:path>
              <a:path w="9038313" h="4633457">
                <a:moveTo>
                  <a:pt x="2119304" y="2735614"/>
                </a:moveTo>
                <a:lnTo>
                  <a:pt x="2133202" y="2750311"/>
                </a:lnTo>
                <a:lnTo>
                  <a:pt x="2129727" y="2577613"/>
                </a:lnTo>
                <a:lnTo>
                  <a:pt x="2112356" y="2573939"/>
                </a:lnTo>
                <a:lnTo>
                  <a:pt x="2103671" y="2722753"/>
                </a:lnTo>
                <a:lnTo>
                  <a:pt x="2119304" y="2735614"/>
                </a:lnTo>
                <a:close/>
              </a:path>
              <a:path w="9038313" h="4633457">
                <a:moveTo>
                  <a:pt x="2206161" y="3108568"/>
                </a:moveTo>
                <a:lnTo>
                  <a:pt x="2213110" y="3139801"/>
                </a:lnTo>
                <a:lnTo>
                  <a:pt x="2235692" y="3174709"/>
                </a:lnTo>
                <a:lnTo>
                  <a:pt x="2246115" y="3189406"/>
                </a:lnTo>
                <a:lnTo>
                  <a:pt x="2249590" y="2970777"/>
                </a:lnTo>
                <a:lnTo>
                  <a:pt x="2235692" y="2974451"/>
                </a:lnTo>
                <a:lnTo>
                  <a:pt x="2239167" y="3062638"/>
                </a:lnTo>
                <a:lnTo>
                  <a:pt x="2239167" y="3077335"/>
                </a:lnTo>
                <a:lnTo>
                  <a:pt x="2225269" y="3090197"/>
                </a:lnTo>
                <a:lnTo>
                  <a:pt x="2206161" y="3108568"/>
                </a:lnTo>
                <a:close/>
              </a:path>
              <a:path w="9038313" h="4633457">
                <a:moveTo>
                  <a:pt x="2265224" y="2761335"/>
                </a:moveTo>
                <a:lnTo>
                  <a:pt x="2275646" y="2774195"/>
                </a:lnTo>
                <a:lnTo>
                  <a:pt x="2289544" y="2781545"/>
                </a:lnTo>
                <a:lnTo>
                  <a:pt x="2296492" y="2816451"/>
                </a:lnTo>
                <a:lnTo>
                  <a:pt x="2301704" y="2831148"/>
                </a:lnTo>
                <a:lnTo>
                  <a:pt x="2305178" y="2845846"/>
                </a:lnTo>
                <a:lnTo>
                  <a:pt x="2305178" y="2774195"/>
                </a:lnTo>
                <a:lnTo>
                  <a:pt x="2293019" y="2761335"/>
                </a:lnTo>
                <a:lnTo>
                  <a:pt x="2275646" y="2746637"/>
                </a:lnTo>
                <a:lnTo>
                  <a:pt x="2265224" y="2761335"/>
                </a:lnTo>
                <a:close/>
              </a:path>
              <a:path w="9038313" h="4633457">
                <a:moveTo>
                  <a:pt x="2232219" y="2788893"/>
                </a:moveTo>
                <a:lnTo>
                  <a:pt x="2242642" y="2770521"/>
                </a:lnTo>
                <a:lnTo>
                  <a:pt x="2249590" y="2757660"/>
                </a:lnTo>
                <a:lnTo>
                  <a:pt x="2265224" y="2761335"/>
                </a:lnTo>
                <a:lnTo>
                  <a:pt x="2275646" y="2746637"/>
                </a:lnTo>
                <a:lnTo>
                  <a:pt x="2261750" y="2746637"/>
                </a:lnTo>
                <a:lnTo>
                  <a:pt x="2246115" y="2742962"/>
                </a:lnTo>
                <a:lnTo>
                  <a:pt x="2232219" y="2788893"/>
                </a:lnTo>
                <a:close/>
              </a:path>
              <a:path w="9038313" h="4633457">
                <a:moveTo>
                  <a:pt x="2225269" y="2757660"/>
                </a:moveTo>
                <a:lnTo>
                  <a:pt x="2209636" y="2761335"/>
                </a:lnTo>
                <a:lnTo>
                  <a:pt x="2213110" y="2803591"/>
                </a:lnTo>
                <a:lnTo>
                  <a:pt x="2228744" y="2803591"/>
                </a:lnTo>
                <a:lnTo>
                  <a:pt x="2232219" y="2788893"/>
                </a:lnTo>
                <a:lnTo>
                  <a:pt x="2246115" y="2742962"/>
                </a:lnTo>
                <a:lnTo>
                  <a:pt x="2225269" y="2757660"/>
                </a:lnTo>
                <a:close/>
              </a:path>
              <a:path w="9038313" h="4633457">
                <a:moveTo>
                  <a:pt x="2213110" y="2803591"/>
                </a:moveTo>
                <a:lnTo>
                  <a:pt x="2209636" y="2761335"/>
                </a:lnTo>
                <a:lnTo>
                  <a:pt x="2195738" y="2757660"/>
                </a:lnTo>
                <a:lnTo>
                  <a:pt x="2180104" y="2757660"/>
                </a:lnTo>
                <a:lnTo>
                  <a:pt x="2173156" y="2742962"/>
                </a:lnTo>
                <a:lnTo>
                  <a:pt x="2159259" y="2731940"/>
                </a:lnTo>
                <a:lnTo>
                  <a:pt x="2152310" y="2719078"/>
                </a:lnTo>
                <a:lnTo>
                  <a:pt x="2140150" y="2704381"/>
                </a:lnTo>
                <a:lnTo>
                  <a:pt x="2133202" y="2750311"/>
                </a:lnTo>
                <a:lnTo>
                  <a:pt x="2143625" y="2765009"/>
                </a:lnTo>
                <a:lnTo>
                  <a:pt x="2159259" y="2770521"/>
                </a:lnTo>
                <a:lnTo>
                  <a:pt x="2166207" y="2785219"/>
                </a:lnTo>
                <a:lnTo>
                  <a:pt x="2180104" y="2777869"/>
                </a:lnTo>
                <a:lnTo>
                  <a:pt x="2195738" y="2785219"/>
                </a:lnTo>
                <a:lnTo>
                  <a:pt x="2209636" y="2788893"/>
                </a:lnTo>
                <a:lnTo>
                  <a:pt x="2213110" y="2803591"/>
                </a:lnTo>
                <a:close/>
              </a:path>
              <a:path w="9038313" h="4633457">
                <a:moveTo>
                  <a:pt x="2293019" y="3281267"/>
                </a:moveTo>
                <a:lnTo>
                  <a:pt x="2296492" y="3294127"/>
                </a:lnTo>
                <a:lnTo>
                  <a:pt x="2308652" y="3312500"/>
                </a:lnTo>
                <a:lnTo>
                  <a:pt x="2305178" y="2873405"/>
                </a:lnTo>
                <a:lnTo>
                  <a:pt x="2301704" y="2889940"/>
                </a:lnTo>
                <a:lnTo>
                  <a:pt x="2305178" y="2904638"/>
                </a:lnTo>
                <a:lnTo>
                  <a:pt x="2296492" y="2919336"/>
                </a:lnTo>
                <a:lnTo>
                  <a:pt x="2293019" y="3281267"/>
                </a:lnTo>
                <a:close/>
              </a:path>
              <a:path w="9038313" h="4633457">
                <a:moveTo>
                  <a:pt x="2289544" y="2781545"/>
                </a:moveTo>
                <a:lnTo>
                  <a:pt x="2275646" y="2785219"/>
                </a:lnTo>
                <a:lnTo>
                  <a:pt x="2289544" y="2803591"/>
                </a:lnTo>
                <a:lnTo>
                  <a:pt x="2296492" y="2816451"/>
                </a:lnTo>
                <a:lnTo>
                  <a:pt x="2289544" y="2781545"/>
                </a:lnTo>
                <a:close/>
              </a:path>
              <a:path w="9038313" h="4633457">
                <a:moveTo>
                  <a:pt x="1650278" y="778979"/>
                </a:moveTo>
                <a:lnTo>
                  <a:pt x="1653753" y="813887"/>
                </a:lnTo>
                <a:lnTo>
                  <a:pt x="1671124" y="808375"/>
                </a:lnTo>
                <a:lnTo>
                  <a:pt x="1685020" y="804699"/>
                </a:lnTo>
                <a:lnTo>
                  <a:pt x="1681547" y="790002"/>
                </a:lnTo>
                <a:lnTo>
                  <a:pt x="1664176" y="786328"/>
                </a:lnTo>
                <a:lnTo>
                  <a:pt x="1650278" y="778979"/>
                </a:lnTo>
                <a:close/>
              </a:path>
              <a:path w="9038313" h="4633457">
                <a:moveTo>
                  <a:pt x="1641593" y="727537"/>
                </a:moveTo>
                <a:lnTo>
                  <a:pt x="1627695" y="712839"/>
                </a:lnTo>
                <a:lnTo>
                  <a:pt x="1620747" y="698141"/>
                </a:lnTo>
                <a:lnTo>
                  <a:pt x="1613799" y="670584"/>
                </a:lnTo>
                <a:lnTo>
                  <a:pt x="1601638" y="643025"/>
                </a:lnTo>
                <a:lnTo>
                  <a:pt x="1620747" y="813887"/>
                </a:lnTo>
                <a:lnTo>
                  <a:pt x="1638118" y="813887"/>
                </a:lnTo>
                <a:lnTo>
                  <a:pt x="1641593" y="727537"/>
                </a:lnTo>
                <a:close/>
              </a:path>
              <a:path w="9038313" h="4633457">
                <a:moveTo>
                  <a:pt x="1594690" y="817561"/>
                </a:moveTo>
                <a:lnTo>
                  <a:pt x="1580793" y="808375"/>
                </a:lnTo>
                <a:lnTo>
                  <a:pt x="1577318" y="824909"/>
                </a:lnTo>
                <a:lnTo>
                  <a:pt x="1573844" y="839607"/>
                </a:lnTo>
                <a:lnTo>
                  <a:pt x="1558209" y="846956"/>
                </a:lnTo>
                <a:lnTo>
                  <a:pt x="1551261" y="889212"/>
                </a:lnTo>
                <a:lnTo>
                  <a:pt x="1554736" y="902073"/>
                </a:lnTo>
                <a:lnTo>
                  <a:pt x="1568632" y="2364496"/>
                </a:lnTo>
                <a:lnTo>
                  <a:pt x="1577318" y="2377357"/>
                </a:lnTo>
                <a:lnTo>
                  <a:pt x="1591216" y="2399403"/>
                </a:lnTo>
                <a:lnTo>
                  <a:pt x="1594690" y="817561"/>
                </a:lnTo>
                <a:close/>
              </a:path>
              <a:path w="9038313" h="4633457">
                <a:moveTo>
                  <a:pt x="1544313" y="846956"/>
                </a:moveTo>
                <a:lnTo>
                  <a:pt x="1537364" y="859816"/>
                </a:lnTo>
                <a:lnTo>
                  <a:pt x="1540838" y="874514"/>
                </a:lnTo>
                <a:lnTo>
                  <a:pt x="1551261" y="889212"/>
                </a:lnTo>
                <a:lnTo>
                  <a:pt x="1558209" y="846956"/>
                </a:lnTo>
                <a:lnTo>
                  <a:pt x="1544313" y="846956"/>
                </a:lnTo>
                <a:close/>
              </a:path>
              <a:path w="9038313" h="4633457">
                <a:moveTo>
                  <a:pt x="1528678" y="843282"/>
                </a:moveTo>
                <a:lnTo>
                  <a:pt x="1544313" y="835933"/>
                </a:lnTo>
                <a:lnTo>
                  <a:pt x="1558209" y="832258"/>
                </a:lnTo>
                <a:lnTo>
                  <a:pt x="1577318" y="824909"/>
                </a:lnTo>
                <a:lnTo>
                  <a:pt x="1580793" y="808375"/>
                </a:lnTo>
                <a:lnTo>
                  <a:pt x="1565159" y="813887"/>
                </a:lnTo>
                <a:lnTo>
                  <a:pt x="1547787" y="821235"/>
                </a:lnTo>
                <a:lnTo>
                  <a:pt x="1528678" y="843282"/>
                </a:lnTo>
                <a:close/>
              </a:path>
              <a:path w="9038313" h="4633457">
                <a:moveTo>
                  <a:pt x="1525205" y="824909"/>
                </a:moveTo>
                <a:lnTo>
                  <a:pt x="1514782" y="839607"/>
                </a:lnTo>
                <a:lnTo>
                  <a:pt x="1528678" y="843282"/>
                </a:lnTo>
                <a:lnTo>
                  <a:pt x="1547787" y="821235"/>
                </a:lnTo>
                <a:lnTo>
                  <a:pt x="1525205" y="824909"/>
                </a:lnTo>
                <a:close/>
              </a:path>
              <a:path w="9038313" h="4633457">
                <a:moveTo>
                  <a:pt x="1568632" y="2364496"/>
                </a:moveTo>
                <a:lnTo>
                  <a:pt x="1554736" y="902073"/>
                </a:lnTo>
                <a:lnTo>
                  <a:pt x="1544313" y="913095"/>
                </a:lnTo>
                <a:lnTo>
                  <a:pt x="1528678" y="902073"/>
                </a:lnTo>
                <a:lnTo>
                  <a:pt x="1518257" y="889212"/>
                </a:lnTo>
                <a:lnTo>
                  <a:pt x="1514782" y="2311217"/>
                </a:lnTo>
                <a:lnTo>
                  <a:pt x="1528678" y="2322240"/>
                </a:lnTo>
                <a:lnTo>
                  <a:pt x="1532153" y="2335100"/>
                </a:lnTo>
                <a:lnTo>
                  <a:pt x="1554736" y="2349798"/>
                </a:lnTo>
                <a:lnTo>
                  <a:pt x="1568632" y="2364496"/>
                </a:lnTo>
                <a:close/>
              </a:path>
              <a:path w="9038313" h="4633457">
                <a:moveTo>
                  <a:pt x="1412290" y="2241402"/>
                </a:moveTo>
                <a:lnTo>
                  <a:pt x="1408817" y="2226704"/>
                </a:lnTo>
                <a:lnTo>
                  <a:pt x="1398394" y="2212007"/>
                </a:lnTo>
                <a:lnTo>
                  <a:pt x="1387971" y="2199147"/>
                </a:lnTo>
                <a:lnTo>
                  <a:pt x="1379286" y="2234054"/>
                </a:lnTo>
                <a:lnTo>
                  <a:pt x="1379286" y="2248752"/>
                </a:lnTo>
                <a:lnTo>
                  <a:pt x="1384496" y="2268961"/>
                </a:lnTo>
                <a:lnTo>
                  <a:pt x="1398394" y="2272635"/>
                </a:lnTo>
                <a:lnTo>
                  <a:pt x="1415765" y="2287333"/>
                </a:lnTo>
                <a:lnTo>
                  <a:pt x="1412290" y="2241402"/>
                </a:lnTo>
                <a:close/>
              </a:path>
              <a:path w="9038313" h="4633457">
                <a:moveTo>
                  <a:pt x="1379286" y="2248752"/>
                </a:moveTo>
                <a:lnTo>
                  <a:pt x="1365388" y="2245078"/>
                </a:lnTo>
                <a:lnTo>
                  <a:pt x="1368863" y="2257938"/>
                </a:lnTo>
                <a:lnTo>
                  <a:pt x="1384496" y="2268961"/>
                </a:lnTo>
                <a:lnTo>
                  <a:pt x="1379286" y="2248752"/>
                </a:lnTo>
                <a:close/>
              </a:path>
              <a:path w="9038313" h="4633457">
                <a:moveTo>
                  <a:pt x="1165617" y="1653494"/>
                </a:moveTo>
                <a:lnTo>
                  <a:pt x="1165617" y="1625936"/>
                </a:lnTo>
                <a:lnTo>
                  <a:pt x="1158669" y="1941936"/>
                </a:lnTo>
                <a:lnTo>
                  <a:pt x="1172566" y="1941936"/>
                </a:lnTo>
                <a:lnTo>
                  <a:pt x="1169092" y="1636958"/>
                </a:lnTo>
                <a:lnTo>
                  <a:pt x="1165617" y="1653494"/>
                </a:lnTo>
                <a:close/>
              </a:path>
              <a:path w="9038313" h="4633457">
                <a:moveTo>
                  <a:pt x="1155195" y="1640634"/>
                </a:moveTo>
                <a:lnTo>
                  <a:pt x="1149983" y="1929076"/>
                </a:lnTo>
                <a:lnTo>
                  <a:pt x="1158669" y="1941936"/>
                </a:lnTo>
                <a:lnTo>
                  <a:pt x="1165617" y="1625936"/>
                </a:lnTo>
                <a:lnTo>
                  <a:pt x="1155195" y="1640634"/>
                </a:lnTo>
                <a:close/>
              </a:path>
              <a:path w="9038313" h="4633457">
                <a:moveTo>
                  <a:pt x="1169092" y="1636958"/>
                </a:moveTo>
                <a:lnTo>
                  <a:pt x="1172566" y="1941936"/>
                </a:lnTo>
                <a:lnTo>
                  <a:pt x="1169092" y="766118"/>
                </a:lnTo>
                <a:lnTo>
                  <a:pt x="1155195" y="766118"/>
                </a:lnTo>
                <a:lnTo>
                  <a:pt x="1149983" y="778979"/>
                </a:lnTo>
                <a:lnTo>
                  <a:pt x="1132612" y="1548772"/>
                </a:lnTo>
                <a:lnTo>
                  <a:pt x="1132612" y="1563470"/>
                </a:lnTo>
                <a:lnTo>
                  <a:pt x="1139560" y="1576331"/>
                </a:lnTo>
                <a:lnTo>
                  <a:pt x="1155195" y="1580005"/>
                </a:lnTo>
                <a:lnTo>
                  <a:pt x="1162143" y="1594703"/>
                </a:lnTo>
                <a:lnTo>
                  <a:pt x="1169092" y="1622261"/>
                </a:lnTo>
                <a:lnTo>
                  <a:pt x="1169092" y="1636958"/>
                </a:lnTo>
                <a:close/>
              </a:path>
              <a:path w="9038313" h="4633457">
                <a:moveTo>
                  <a:pt x="1129137" y="786328"/>
                </a:moveTo>
                <a:lnTo>
                  <a:pt x="1122189" y="769793"/>
                </a:lnTo>
                <a:lnTo>
                  <a:pt x="1125664" y="1563470"/>
                </a:lnTo>
                <a:lnTo>
                  <a:pt x="1132612" y="1548772"/>
                </a:lnTo>
                <a:lnTo>
                  <a:pt x="1149983" y="778979"/>
                </a:lnTo>
                <a:lnTo>
                  <a:pt x="1129137" y="786328"/>
                </a:lnTo>
                <a:close/>
              </a:path>
              <a:path w="9038313" h="4633457">
                <a:moveTo>
                  <a:pt x="1118715" y="755096"/>
                </a:moveTo>
                <a:lnTo>
                  <a:pt x="1103081" y="758770"/>
                </a:lnTo>
                <a:lnTo>
                  <a:pt x="1106556" y="1528563"/>
                </a:lnTo>
                <a:lnTo>
                  <a:pt x="1110029" y="1556122"/>
                </a:lnTo>
                <a:lnTo>
                  <a:pt x="1125664" y="1563470"/>
                </a:lnTo>
                <a:lnTo>
                  <a:pt x="1122189" y="769793"/>
                </a:lnTo>
                <a:lnTo>
                  <a:pt x="1118715" y="755096"/>
                </a:lnTo>
                <a:close/>
              </a:path>
              <a:path w="9038313" h="4633457">
                <a:moveTo>
                  <a:pt x="1099606" y="1541424"/>
                </a:moveTo>
                <a:lnTo>
                  <a:pt x="1106556" y="1528563"/>
                </a:lnTo>
                <a:lnTo>
                  <a:pt x="1103081" y="758770"/>
                </a:lnTo>
                <a:lnTo>
                  <a:pt x="1096133" y="775304"/>
                </a:lnTo>
                <a:lnTo>
                  <a:pt x="1096133" y="790002"/>
                </a:lnTo>
                <a:lnTo>
                  <a:pt x="1082235" y="786328"/>
                </a:lnTo>
                <a:lnTo>
                  <a:pt x="1082235" y="1537749"/>
                </a:lnTo>
                <a:lnTo>
                  <a:pt x="1099606" y="1541424"/>
                </a:lnTo>
                <a:close/>
              </a:path>
              <a:path w="9038313" h="4633457">
                <a:moveTo>
                  <a:pt x="1070075" y="1524889"/>
                </a:moveTo>
                <a:lnTo>
                  <a:pt x="1066601" y="1537749"/>
                </a:lnTo>
                <a:lnTo>
                  <a:pt x="1082235" y="1537749"/>
                </a:lnTo>
                <a:lnTo>
                  <a:pt x="1082235" y="786328"/>
                </a:lnTo>
                <a:lnTo>
                  <a:pt x="1063127" y="769793"/>
                </a:lnTo>
                <a:lnTo>
                  <a:pt x="1056178" y="755096"/>
                </a:lnTo>
                <a:lnTo>
                  <a:pt x="1070075" y="1524889"/>
                </a:lnTo>
                <a:close/>
              </a:path>
              <a:path w="9038313" h="4633457">
                <a:moveTo>
                  <a:pt x="1052704" y="1495493"/>
                </a:moveTo>
                <a:lnTo>
                  <a:pt x="1038806" y="1506517"/>
                </a:lnTo>
                <a:lnTo>
                  <a:pt x="1042281" y="1521214"/>
                </a:lnTo>
                <a:lnTo>
                  <a:pt x="1056178" y="1524889"/>
                </a:lnTo>
                <a:lnTo>
                  <a:pt x="1056178" y="1478958"/>
                </a:lnTo>
                <a:lnTo>
                  <a:pt x="1042975" y="1471977"/>
                </a:lnTo>
                <a:lnTo>
                  <a:pt x="1041260" y="1473337"/>
                </a:lnTo>
                <a:lnTo>
                  <a:pt x="1033595" y="1486307"/>
                </a:lnTo>
                <a:lnTo>
                  <a:pt x="1033595" y="1499167"/>
                </a:lnTo>
                <a:lnTo>
                  <a:pt x="1052704" y="1495493"/>
                </a:lnTo>
                <a:close/>
              </a:path>
              <a:path w="9038313" h="4633457">
                <a:moveTo>
                  <a:pt x="1132612" y="1587353"/>
                </a:moveTo>
                <a:lnTo>
                  <a:pt x="1118715" y="1576331"/>
                </a:lnTo>
                <a:lnTo>
                  <a:pt x="1122189" y="1605727"/>
                </a:lnTo>
                <a:lnTo>
                  <a:pt x="1139560" y="1614912"/>
                </a:lnTo>
                <a:lnTo>
                  <a:pt x="1146509" y="1602051"/>
                </a:lnTo>
                <a:lnTo>
                  <a:pt x="1132612" y="1587353"/>
                </a:lnTo>
                <a:close/>
              </a:path>
              <a:path w="9038313" h="4633457">
                <a:moveTo>
                  <a:pt x="1078760" y="1580005"/>
                </a:moveTo>
                <a:lnTo>
                  <a:pt x="1092658" y="1591029"/>
                </a:lnTo>
                <a:lnTo>
                  <a:pt x="1106556" y="1591029"/>
                </a:lnTo>
                <a:lnTo>
                  <a:pt x="1122189" y="1605727"/>
                </a:lnTo>
                <a:lnTo>
                  <a:pt x="1118715" y="1576331"/>
                </a:lnTo>
                <a:lnTo>
                  <a:pt x="1106556" y="1563470"/>
                </a:lnTo>
                <a:lnTo>
                  <a:pt x="1092658" y="1548772"/>
                </a:lnTo>
                <a:lnTo>
                  <a:pt x="1078760" y="1580005"/>
                </a:lnTo>
                <a:close/>
              </a:path>
              <a:path w="9038313" h="4633457">
                <a:moveTo>
                  <a:pt x="1073550" y="1541424"/>
                </a:moveTo>
                <a:lnTo>
                  <a:pt x="1049229" y="1534074"/>
                </a:lnTo>
                <a:lnTo>
                  <a:pt x="1059652" y="1559796"/>
                </a:lnTo>
                <a:lnTo>
                  <a:pt x="1073550" y="1567145"/>
                </a:lnTo>
                <a:lnTo>
                  <a:pt x="1078760" y="1580005"/>
                </a:lnTo>
                <a:lnTo>
                  <a:pt x="1092658" y="1548772"/>
                </a:lnTo>
                <a:lnTo>
                  <a:pt x="1073550" y="1541424"/>
                </a:lnTo>
                <a:close/>
              </a:path>
              <a:path w="9038313" h="4633457">
                <a:moveTo>
                  <a:pt x="1049229" y="1534074"/>
                </a:moveTo>
                <a:lnTo>
                  <a:pt x="1030121" y="1524889"/>
                </a:lnTo>
                <a:lnTo>
                  <a:pt x="1042281" y="1537749"/>
                </a:lnTo>
                <a:lnTo>
                  <a:pt x="1045756" y="1552446"/>
                </a:lnTo>
                <a:lnTo>
                  <a:pt x="1059652" y="1559796"/>
                </a:lnTo>
                <a:lnTo>
                  <a:pt x="1049229" y="1534074"/>
                </a:lnTo>
                <a:close/>
              </a:path>
              <a:path w="9038313" h="4633457">
                <a:moveTo>
                  <a:pt x="1110029" y="604443"/>
                </a:moveTo>
                <a:lnTo>
                  <a:pt x="1115241" y="617305"/>
                </a:lnTo>
                <a:lnTo>
                  <a:pt x="1129137" y="677932"/>
                </a:lnTo>
                <a:lnTo>
                  <a:pt x="1143035" y="701815"/>
                </a:lnTo>
                <a:lnTo>
                  <a:pt x="1158669" y="705491"/>
                </a:lnTo>
                <a:lnTo>
                  <a:pt x="1176040" y="698141"/>
                </a:lnTo>
                <a:lnTo>
                  <a:pt x="1191675" y="688955"/>
                </a:lnTo>
                <a:lnTo>
                  <a:pt x="1205571" y="688955"/>
                </a:lnTo>
                <a:lnTo>
                  <a:pt x="1219469" y="681607"/>
                </a:lnTo>
                <a:lnTo>
                  <a:pt x="1219469" y="666908"/>
                </a:lnTo>
                <a:lnTo>
                  <a:pt x="1215994" y="543816"/>
                </a:lnTo>
                <a:lnTo>
                  <a:pt x="1202098" y="536467"/>
                </a:lnTo>
                <a:lnTo>
                  <a:pt x="1186463" y="530955"/>
                </a:lnTo>
                <a:lnTo>
                  <a:pt x="1165617" y="536467"/>
                </a:lnTo>
                <a:lnTo>
                  <a:pt x="1143035" y="540141"/>
                </a:lnTo>
                <a:lnTo>
                  <a:pt x="1136086" y="575048"/>
                </a:lnTo>
                <a:lnTo>
                  <a:pt x="1118715" y="589746"/>
                </a:lnTo>
                <a:lnTo>
                  <a:pt x="1110029" y="604443"/>
                </a:lnTo>
                <a:close/>
              </a:path>
              <a:path w="9038313" h="4633457">
                <a:moveTo>
                  <a:pt x="1299377" y="551164"/>
                </a:moveTo>
                <a:lnTo>
                  <a:pt x="1302851" y="608117"/>
                </a:lnTo>
                <a:lnTo>
                  <a:pt x="1318486" y="600769"/>
                </a:lnTo>
                <a:lnTo>
                  <a:pt x="1332382" y="597095"/>
                </a:lnTo>
                <a:lnTo>
                  <a:pt x="1348017" y="589746"/>
                </a:lnTo>
                <a:lnTo>
                  <a:pt x="1332382" y="575048"/>
                </a:lnTo>
                <a:lnTo>
                  <a:pt x="1315011" y="558514"/>
                </a:lnTo>
                <a:lnTo>
                  <a:pt x="1299377" y="551164"/>
                </a:lnTo>
                <a:close/>
              </a:path>
              <a:path w="9038313" h="4633457">
                <a:moveTo>
                  <a:pt x="1282006" y="547490"/>
                </a:moveTo>
                <a:lnTo>
                  <a:pt x="1268108" y="547490"/>
                </a:lnTo>
                <a:lnTo>
                  <a:pt x="1282006" y="617305"/>
                </a:lnTo>
                <a:lnTo>
                  <a:pt x="1302851" y="608117"/>
                </a:lnTo>
                <a:lnTo>
                  <a:pt x="1299377" y="551164"/>
                </a:lnTo>
                <a:lnTo>
                  <a:pt x="1282006" y="547490"/>
                </a:lnTo>
                <a:close/>
              </a:path>
              <a:path w="9038313" h="4633457">
                <a:moveTo>
                  <a:pt x="1252475" y="558514"/>
                </a:moveTo>
                <a:lnTo>
                  <a:pt x="1238577" y="554838"/>
                </a:lnTo>
                <a:lnTo>
                  <a:pt x="1242052" y="646700"/>
                </a:lnTo>
                <a:lnTo>
                  <a:pt x="1252475" y="632002"/>
                </a:lnTo>
                <a:lnTo>
                  <a:pt x="1282006" y="617305"/>
                </a:lnTo>
                <a:lnTo>
                  <a:pt x="1268108" y="547490"/>
                </a:lnTo>
                <a:lnTo>
                  <a:pt x="1252475" y="558514"/>
                </a:lnTo>
                <a:close/>
              </a:path>
              <a:path w="9038313" h="4633457">
                <a:moveTo>
                  <a:pt x="1238577" y="554838"/>
                </a:moveTo>
                <a:lnTo>
                  <a:pt x="1215994" y="543816"/>
                </a:lnTo>
                <a:lnTo>
                  <a:pt x="1219469" y="666908"/>
                </a:lnTo>
                <a:lnTo>
                  <a:pt x="1226417" y="650374"/>
                </a:lnTo>
                <a:lnTo>
                  <a:pt x="1242052" y="646700"/>
                </a:lnTo>
                <a:lnTo>
                  <a:pt x="1238577" y="554838"/>
                </a:lnTo>
                <a:close/>
              </a:path>
              <a:path w="9038313" h="4633457">
                <a:moveTo>
                  <a:pt x="1143035" y="540141"/>
                </a:moveTo>
                <a:lnTo>
                  <a:pt x="1110029" y="543816"/>
                </a:lnTo>
                <a:lnTo>
                  <a:pt x="1122189" y="562188"/>
                </a:lnTo>
                <a:lnTo>
                  <a:pt x="1136086" y="575048"/>
                </a:lnTo>
                <a:lnTo>
                  <a:pt x="1143035" y="540141"/>
                </a:lnTo>
                <a:close/>
              </a:path>
              <a:path w="9038313" h="4633457">
                <a:moveTo>
                  <a:pt x="1103081" y="632002"/>
                </a:moveTo>
                <a:lnTo>
                  <a:pt x="1092658" y="646700"/>
                </a:lnTo>
                <a:lnTo>
                  <a:pt x="1099606" y="663234"/>
                </a:lnTo>
                <a:lnTo>
                  <a:pt x="1129137" y="677932"/>
                </a:lnTo>
                <a:lnTo>
                  <a:pt x="1115241" y="617305"/>
                </a:lnTo>
                <a:lnTo>
                  <a:pt x="1103081" y="632002"/>
                </a:lnTo>
                <a:close/>
              </a:path>
              <a:path w="9038313" h="4633457">
                <a:moveTo>
                  <a:pt x="1085710" y="659560"/>
                </a:moveTo>
                <a:lnTo>
                  <a:pt x="1085710" y="663234"/>
                </a:lnTo>
                <a:lnTo>
                  <a:pt x="1099606" y="663234"/>
                </a:lnTo>
                <a:lnTo>
                  <a:pt x="1092658" y="646700"/>
                </a:lnTo>
                <a:lnTo>
                  <a:pt x="1085710" y="659560"/>
                </a:lnTo>
                <a:close/>
              </a:path>
              <a:path w="9038313" h="4633457">
                <a:moveTo>
                  <a:pt x="1282006" y="677932"/>
                </a:moveTo>
                <a:lnTo>
                  <a:pt x="1295902" y="688955"/>
                </a:lnTo>
                <a:lnTo>
                  <a:pt x="1311537" y="688955"/>
                </a:lnTo>
                <a:lnTo>
                  <a:pt x="1339331" y="685281"/>
                </a:lnTo>
                <a:lnTo>
                  <a:pt x="1348017" y="727537"/>
                </a:lnTo>
                <a:lnTo>
                  <a:pt x="1375811" y="727537"/>
                </a:lnTo>
                <a:lnTo>
                  <a:pt x="1365388" y="593420"/>
                </a:lnTo>
                <a:lnTo>
                  <a:pt x="1344542" y="600769"/>
                </a:lnTo>
                <a:lnTo>
                  <a:pt x="1318486" y="608117"/>
                </a:lnTo>
                <a:lnTo>
                  <a:pt x="1299377" y="617305"/>
                </a:lnTo>
                <a:lnTo>
                  <a:pt x="1282006" y="677932"/>
                </a:lnTo>
                <a:close/>
              </a:path>
              <a:path w="9038313" h="4633457">
                <a:moveTo>
                  <a:pt x="1255948" y="663234"/>
                </a:moveTo>
                <a:lnTo>
                  <a:pt x="1259423" y="677932"/>
                </a:lnTo>
                <a:lnTo>
                  <a:pt x="1282006" y="677932"/>
                </a:lnTo>
                <a:lnTo>
                  <a:pt x="1299377" y="617305"/>
                </a:lnTo>
                <a:lnTo>
                  <a:pt x="1278531" y="632002"/>
                </a:lnTo>
                <a:lnTo>
                  <a:pt x="1275057" y="646700"/>
                </a:lnTo>
                <a:lnTo>
                  <a:pt x="1255948" y="663234"/>
                </a:lnTo>
                <a:close/>
              </a:path>
              <a:path w="9038313" h="4633457">
                <a:moveTo>
                  <a:pt x="1375811" y="632002"/>
                </a:moveTo>
                <a:lnTo>
                  <a:pt x="1379286" y="617305"/>
                </a:lnTo>
                <a:lnTo>
                  <a:pt x="1379286" y="604443"/>
                </a:lnTo>
                <a:lnTo>
                  <a:pt x="1365388" y="593420"/>
                </a:lnTo>
                <a:lnTo>
                  <a:pt x="1375811" y="727537"/>
                </a:lnTo>
                <a:lnTo>
                  <a:pt x="1398394" y="727537"/>
                </a:lnTo>
                <a:lnTo>
                  <a:pt x="1391445" y="632002"/>
                </a:lnTo>
                <a:lnTo>
                  <a:pt x="1375811" y="632002"/>
                </a:lnTo>
                <a:close/>
              </a:path>
              <a:path w="9038313" h="4633457">
                <a:moveTo>
                  <a:pt x="1282006" y="705491"/>
                </a:moveTo>
                <a:lnTo>
                  <a:pt x="1292429" y="727537"/>
                </a:lnTo>
                <a:lnTo>
                  <a:pt x="1348017" y="727537"/>
                </a:lnTo>
                <a:lnTo>
                  <a:pt x="1339331" y="685281"/>
                </a:lnTo>
                <a:lnTo>
                  <a:pt x="1325434" y="694467"/>
                </a:lnTo>
                <a:lnTo>
                  <a:pt x="1311537" y="698141"/>
                </a:lnTo>
                <a:lnTo>
                  <a:pt x="1295902" y="701815"/>
                </a:lnTo>
                <a:lnTo>
                  <a:pt x="1282006" y="705491"/>
                </a:lnTo>
                <a:close/>
              </a:path>
              <a:path w="9038313" h="4633457">
                <a:moveTo>
                  <a:pt x="1474828" y="624653"/>
                </a:moveTo>
                <a:lnTo>
                  <a:pt x="1455719" y="639351"/>
                </a:lnTo>
                <a:lnTo>
                  <a:pt x="1471353" y="824909"/>
                </a:lnTo>
                <a:lnTo>
                  <a:pt x="1497411" y="821235"/>
                </a:lnTo>
                <a:lnTo>
                  <a:pt x="1478302" y="611793"/>
                </a:lnTo>
                <a:lnTo>
                  <a:pt x="1464405" y="611793"/>
                </a:lnTo>
                <a:lnTo>
                  <a:pt x="1474828" y="624653"/>
                </a:lnTo>
                <a:close/>
              </a:path>
              <a:path w="9038313" h="4633457">
                <a:moveTo>
                  <a:pt x="1601638" y="801025"/>
                </a:moveTo>
                <a:lnTo>
                  <a:pt x="1620747" y="813887"/>
                </a:lnTo>
                <a:lnTo>
                  <a:pt x="1601638" y="643025"/>
                </a:lnTo>
                <a:lnTo>
                  <a:pt x="1598164" y="628327"/>
                </a:lnTo>
                <a:lnTo>
                  <a:pt x="1587741" y="611793"/>
                </a:lnTo>
                <a:lnTo>
                  <a:pt x="1584267" y="797351"/>
                </a:lnTo>
                <a:lnTo>
                  <a:pt x="1601638" y="80102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37364" y="808375"/>
                </a:lnTo>
                <a:lnTo>
                  <a:pt x="1554736" y="797351"/>
                </a:lnTo>
                <a:lnTo>
                  <a:pt x="1568632" y="786328"/>
                </a:lnTo>
                <a:lnTo>
                  <a:pt x="1584267" y="797351"/>
                </a:lnTo>
                <a:lnTo>
                  <a:pt x="1587741" y="611793"/>
                </a:lnTo>
                <a:lnTo>
                  <a:pt x="1568632" y="600769"/>
                </a:lnTo>
                <a:lnTo>
                  <a:pt x="1554736" y="600769"/>
                </a:lnTo>
                <a:lnTo>
                  <a:pt x="1547787" y="670584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540838" y="597095"/>
                </a:moveTo>
                <a:lnTo>
                  <a:pt x="1525205" y="604443"/>
                </a:lnTo>
                <a:lnTo>
                  <a:pt x="1532153" y="628327"/>
                </a:lnTo>
                <a:lnTo>
                  <a:pt x="1537364" y="643025"/>
                </a:lnTo>
                <a:lnTo>
                  <a:pt x="1540838" y="655886"/>
                </a:lnTo>
                <a:lnTo>
                  <a:pt x="1547787" y="670584"/>
                </a:lnTo>
                <a:lnTo>
                  <a:pt x="1554736" y="600769"/>
                </a:lnTo>
                <a:lnTo>
                  <a:pt x="1540838" y="59709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21730" y="655886"/>
                </a:lnTo>
                <a:lnTo>
                  <a:pt x="1514782" y="643025"/>
                </a:lnTo>
                <a:lnTo>
                  <a:pt x="1507834" y="628327"/>
                </a:lnTo>
                <a:lnTo>
                  <a:pt x="1492199" y="620979"/>
                </a:lnTo>
                <a:lnTo>
                  <a:pt x="1478302" y="611793"/>
                </a:lnTo>
                <a:lnTo>
                  <a:pt x="1497411" y="821235"/>
                </a:lnTo>
                <a:lnTo>
                  <a:pt x="1514782" y="813887"/>
                </a:lnTo>
                <a:lnTo>
                  <a:pt x="1537364" y="808375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471353" y="824909"/>
                </a:moveTo>
                <a:lnTo>
                  <a:pt x="1455719" y="639351"/>
                </a:lnTo>
                <a:lnTo>
                  <a:pt x="1441822" y="643025"/>
                </a:lnTo>
                <a:lnTo>
                  <a:pt x="1431399" y="617305"/>
                </a:lnTo>
                <a:lnTo>
                  <a:pt x="1412290" y="611793"/>
                </a:lnTo>
                <a:lnTo>
                  <a:pt x="1398394" y="617305"/>
                </a:lnTo>
                <a:lnTo>
                  <a:pt x="1427925" y="736723"/>
                </a:lnTo>
                <a:lnTo>
                  <a:pt x="1441822" y="744072"/>
                </a:lnTo>
                <a:lnTo>
                  <a:pt x="1455719" y="824909"/>
                </a:lnTo>
                <a:lnTo>
                  <a:pt x="1471353" y="824909"/>
                </a:lnTo>
                <a:close/>
              </a:path>
              <a:path w="9038313" h="4633457">
                <a:moveTo>
                  <a:pt x="1391445" y="813887"/>
                </a:moveTo>
                <a:lnTo>
                  <a:pt x="1401867" y="828584"/>
                </a:lnTo>
                <a:lnTo>
                  <a:pt x="1441822" y="828584"/>
                </a:lnTo>
                <a:lnTo>
                  <a:pt x="1455719" y="824909"/>
                </a:lnTo>
                <a:lnTo>
                  <a:pt x="1441822" y="744072"/>
                </a:lnTo>
                <a:lnTo>
                  <a:pt x="1427925" y="744072"/>
                </a:lnTo>
                <a:lnTo>
                  <a:pt x="1401867" y="747746"/>
                </a:lnTo>
                <a:lnTo>
                  <a:pt x="1391445" y="813887"/>
                </a:lnTo>
                <a:close/>
              </a:path>
              <a:path w="9038313" h="4633457">
                <a:moveTo>
                  <a:pt x="1351492" y="793677"/>
                </a:moveTo>
                <a:lnTo>
                  <a:pt x="1379286" y="793677"/>
                </a:lnTo>
                <a:lnTo>
                  <a:pt x="1391445" y="813887"/>
                </a:lnTo>
                <a:lnTo>
                  <a:pt x="1401867" y="747746"/>
                </a:lnTo>
                <a:lnTo>
                  <a:pt x="1384496" y="744072"/>
                </a:lnTo>
                <a:lnTo>
                  <a:pt x="1365388" y="744072"/>
                </a:lnTo>
                <a:lnTo>
                  <a:pt x="1351492" y="793677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5011" y="782654"/>
                </a:lnTo>
                <a:lnTo>
                  <a:pt x="1328908" y="790002"/>
                </a:lnTo>
                <a:lnTo>
                  <a:pt x="1351492" y="793677"/>
                </a:lnTo>
                <a:lnTo>
                  <a:pt x="1365388" y="744072"/>
                </a:lnTo>
                <a:lnTo>
                  <a:pt x="1344542" y="747746"/>
                </a:lnTo>
                <a:lnTo>
                  <a:pt x="1318486" y="751420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398394" y="617305"/>
                </a:moveTo>
                <a:lnTo>
                  <a:pt x="1391445" y="632002"/>
                </a:lnTo>
                <a:lnTo>
                  <a:pt x="1398394" y="727537"/>
                </a:lnTo>
                <a:lnTo>
                  <a:pt x="1427925" y="736723"/>
                </a:lnTo>
                <a:lnTo>
                  <a:pt x="1398394" y="617305"/>
                </a:lnTo>
                <a:close/>
              </a:path>
              <a:path w="9038313" h="4633457">
                <a:moveTo>
                  <a:pt x="1464405" y="2322240"/>
                </a:moveTo>
                <a:lnTo>
                  <a:pt x="1455719" y="2307543"/>
                </a:lnTo>
                <a:lnTo>
                  <a:pt x="1471353" y="2360822"/>
                </a:lnTo>
                <a:lnTo>
                  <a:pt x="1478302" y="2381031"/>
                </a:lnTo>
                <a:lnTo>
                  <a:pt x="1492199" y="2377357"/>
                </a:lnTo>
                <a:lnTo>
                  <a:pt x="1497411" y="2364496"/>
                </a:lnTo>
                <a:lnTo>
                  <a:pt x="1485251" y="2349798"/>
                </a:lnTo>
                <a:lnTo>
                  <a:pt x="1471353" y="2349798"/>
                </a:lnTo>
                <a:lnTo>
                  <a:pt x="1464405" y="2335100"/>
                </a:lnTo>
                <a:lnTo>
                  <a:pt x="1464405" y="2322240"/>
                </a:lnTo>
                <a:close/>
              </a:path>
              <a:path w="9038313" h="4633457">
                <a:moveTo>
                  <a:pt x="1455719" y="2349798"/>
                </a:moveTo>
                <a:lnTo>
                  <a:pt x="1471353" y="2360822"/>
                </a:lnTo>
                <a:lnTo>
                  <a:pt x="1455719" y="2307543"/>
                </a:lnTo>
                <a:lnTo>
                  <a:pt x="1448771" y="2292845"/>
                </a:lnTo>
                <a:lnTo>
                  <a:pt x="1445296" y="2279984"/>
                </a:lnTo>
                <a:lnTo>
                  <a:pt x="1434873" y="2335100"/>
                </a:lnTo>
                <a:lnTo>
                  <a:pt x="1455719" y="2349798"/>
                </a:lnTo>
                <a:close/>
              </a:path>
              <a:path w="9038313" h="4633457">
                <a:moveTo>
                  <a:pt x="1431399" y="2268961"/>
                </a:moveTo>
                <a:lnTo>
                  <a:pt x="1424451" y="2254263"/>
                </a:lnTo>
                <a:lnTo>
                  <a:pt x="1427925" y="2300193"/>
                </a:lnTo>
                <a:lnTo>
                  <a:pt x="1431399" y="2314891"/>
                </a:lnTo>
                <a:lnTo>
                  <a:pt x="1434873" y="2335100"/>
                </a:lnTo>
                <a:lnTo>
                  <a:pt x="1445296" y="2279984"/>
                </a:lnTo>
                <a:lnTo>
                  <a:pt x="1431399" y="2268961"/>
                </a:lnTo>
                <a:close/>
              </a:path>
              <a:path w="9038313" h="4633457">
                <a:moveTo>
                  <a:pt x="1424451" y="2254263"/>
                </a:moveTo>
                <a:lnTo>
                  <a:pt x="1412290" y="2241402"/>
                </a:lnTo>
                <a:lnTo>
                  <a:pt x="1415765" y="2287333"/>
                </a:lnTo>
                <a:lnTo>
                  <a:pt x="1427925" y="2300193"/>
                </a:lnTo>
                <a:lnTo>
                  <a:pt x="1424451" y="2254263"/>
                </a:lnTo>
                <a:close/>
              </a:path>
              <a:path w="9038313" h="4633457">
                <a:moveTo>
                  <a:pt x="1361913" y="2160565"/>
                </a:moveTo>
                <a:lnTo>
                  <a:pt x="1365388" y="2206495"/>
                </a:lnTo>
                <a:lnTo>
                  <a:pt x="1372336" y="2219356"/>
                </a:lnTo>
                <a:lnTo>
                  <a:pt x="1379286" y="2234054"/>
                </a:lnTo>
                <a:lnTo>
                  <a:pt x="1387971" y="2199147"/>
                </a:lnTo>
                <a:lnTo>
                  <a:pt x="1372336" y="2188123"/>
                </a:lnTo>
                <a:lnTo>
                  <a:pt x="1365388" y="2173425"/>
                </a:lnTo>
                <a:lnTo>
                  <a:pt x="1361913" y="2160565"/>
                </a:lnTo>
                <a:close/>
              </a:path>
              <a:path w="9038313" h="4633457">
                <a:moveTo>
                  <a:pt x="1751032" y="688955"/>
                </a:moveTo>
                <a:lnTo>
                  <a:pt x="1766666" y="698141"/>
                </a:lnTo>
                <a:lnTo>
                  <a:pt x="1773614" y="674258"/>
                </a:lnTo>
                <a:lnTo>
                  <a:pt x="1784037" y="608117"/>
                </a:lnTo>
                <a:lnTo>
                  <a:pt x="1797935" y="593420"/>
                </a:lnTo>
                <a:lnTo>
                  <a:pt x="1810095" y="578722"/>
                </a:lnTo>
                <a:lnTo>
                  <a:pt x="1794460" y="565862"/>
                </a:lnTo>
                <a:lnTo>
                  <a:pt x="1780564" y="569536"/>
                </a:lnTo>
                <a:lnTo>
                  <a:pt x="1766666" y="575048"/>
                </a:lnTo>
                <a:lnTo>
                  <a:pt x="1751032" y="688955"/>
                </a:lnTo>
                <a:close/>
              </a:path>
              <a:path w="9038313" h="4633457">
                <a:moveTo>
                  <a:pt x="1817043" y="643025"/>
                </a:moveTo>
                <a:lnTo>
                  <a:pt x="1820518" y="628327"/>
                </a:lnTo>
                <a:lnTo>
                  <a:pt x="1806620" y="632002"/>
                </a:lnTo>
                <a:lnTo>
                  <a:pt x="1810095" y="674258"/>
                </a:lnTo>
                <a:lnTo>
                  <a:pt x="1817043" y="659560"/>
                </a:lnTo>
                <a:lnTo>
                  <a:pt x="1817043" y="643025"/>
                </a:lnTo>
                <a:close/>
              </a:path>
              <a:path w="9038313" h="4633457">
                <a:moveTo>
                  <a:pt x="1803145" y="617305"/>
                </a:moveTo>
                <a:lnTo>
                  <a:pt x="1784037" y="608117"/>
                </a:lnTo>
                <a:lnTo>
                  <a:pt x="1794460" y="681607"/>
                </a:lnTo>
                <a:lnTo>
                  <a:pt x="1810095" y="674258"/>
                </a:lnTo>
                <a:lnTo>
                  <a:pt x="1806620" y="632002"/>
                </a:lnTo>
                <a:lnTo>
                  <a:pt x="1803145" y="617305"/>
                </a:lnTo>
                <a:close/>
              </a:path>
              <a:path w="9038313" h="4633457">
                <a:moveTo>
                  <a:pt x="1740609" y="674258"/>
                </a:moveTo>
                <a:lnTo>
                  <a:pt x="1751032" y="688955"/>
                </a:lnTo>
                <a:lnTo>
                  <a:pt x="1766666" y="575048"/>
                </a:lnTo>
                <a:lnTo>
                  <a:pt x="1733660" y="562188"/>
                </a:lnTo>
                <a:lnTo>
                  <a:pt x="1730187" y="608117"/>
                </a:lnTo>
                <a:lnTo>
                  <a:pt x="1726712" y="663234"/>
                </a:lnTo>
                <a:lnTo>
                  <a:pt x="1740609" y="674258"/>
                </a:lnTo>
                <a:close/>
              </a:path>
              <a:path w="9038313" h="4633457">
                <a:moveTo>
                  <a:pt x="1678072" y="608117"/>
                </a:moveTo>
                <a:lnTo>
                  <a:pt x="1681547" y="639351"/>
                </a:lnTo>
                <a:lnTo>
                  <a:pt x="1697181" y="646700"/>
                </a:lnTo>
                <a:lnTo>
                  <a:pt x="1714552" y="650374"/>
                </a:lnTo>
                <a:lnTo>
                  <a:pt x="1726712" y="663234"/>
                </a:lnTo>
                <a:lnTo>
                  <a:pt x="1730187" y="608117"/>
                </a:lnTo>
                <a:lnTo>
                  <a:pt x="1721501" y="620979"/>
                </a:lnTo>
                <a:lnTo>
                  <a:pt x="1707603" y="628327"/>
                </a:lnTo>
                <a:lnTo>
                  <a:pt x="1693707" y="617305"/>
                </a:lnTo>
                <a:lnTo>
                  <a:pt x="1678072" y="608117"/>
                </a:lnTo>
                <a:close/>
              </a:path>
              <a:path w="9038313" h="4633457">
                <a:moveTo>
                  <a:pt x="1700655" y="582397"/>
                </a:moveTo>
                <a:lnTo>
                  <a:pt x="1711078" y="597095"/>
                </a:lnTo>
                <a:lnTo>
                  <a:pt x="1726712" y="593420"/>
                </a:lnTo>
                <a:lnTo>
                  <a:pt x="1730187" y="608117"/>
                </a:lnTo>
                <a:lnTo>
                  <a:pt x="1733660" y="562188"/>
                </a:lnTo>
                <a:lnTo>
                  <a:pt x="1714552" y="582397"/>
                </a:lnTo>
                <a:lnTo>
                  <a:pt x="1700655" y="582397"/>
                </a:lnTo>
                <a:close/>
              </a:path>
              <a:path w="9038313" h="4633457">
                <a:moveTo>
                  <a:pt x="1850049" y="817561"/>
                </a:moveTo>
                <a:lnTo>
                  <a:pt x="1834414" y="804699"/>
                </a:lnTo>
                <a:lnTo>
                  <a:pt x="1830941" y="793677"/>
                </a:lnTo>
                <a:lnTo>
                  <a:pt x="1817043" y="782654"/>
                </a:lnTo>
                <a:lnTo>
                  <a:pt x="1803145" y="775304"/>
                </a:lnTo>
                <a:lnTo>
                  <a:pt x="1820518" y="828584"/>
                </a:lnTo>
                <a:lnTo>
                  <a:pt x="1834414" y="824909"/>
                </a:lnTo>
                <a:lnTo>
                  <a:pt x="1850049" y="817561"/>
                </a:lnTo>
                <a:close/>
              </a:path>
              <a:path w="9038313" h="4633457">
                <a:moveTo>
                  <a:pt x="1820518" y="828584"/>
                </a:moveTo>
                <a:lnTo>
                  <a:pt x="1803145" y="775304"/>
                </a:lnTo>
                <a:lnTo>
                  <a:pt x="1787512" y="766118"/>
                </a:lnTo>
                <a:lnTo>
                  <a:pt x="1780564" y="782654"/>
                </a:lnTo>
                <a:lnTo>
                  <a:pt x="1766666" y="793677"/>
                </a:lnTo>
                <a:lnTo>
                  <a:pt x="1787512" y="821235"/>
                </a:lnTo>
                <a:lnTo>
                  <a:pt x="1803145" y="828584"/>
                </a:lnTo>
                <a:lnTo>
                  <a:pt x="1820518" y="828584"/>
                </a:lnTo>
                <a:close/>
              </a:path>
              <a:path w="9038313" h="4633457">
                <a:moveTo>
                  <a:pt x="1766666" y="793677"/>
                </a:moveTo>
                <a:lnTo>
                  <a:pt x="1747558" y="797351"/>
                </a:lnTo>
                <a:lnTo>
                  <a:pt x="1751032" y="813887"/>
                </a:lnTo>
                <a:lnTo>
                  <a:pt x="1766666" y="813887"/>
                </a:lnTo>
                <a:lnTo>
                  <a:pt x="1787512" y="821235"/>
                </a:lnTo>
                <a:lnTo>
                  <a:pt x="1766666" y="793677"/>
                </a:lnTo>
                <a:close/>
              </a:path>
              <a:path w="9038313" h="4633457">
                <a:moveTo>
                  <a:pt x="1803145" y="2248752"/>
                </a:moveTo>
                <a:lnTo>
                  <a:pt x="1799670" y="2255368"/>
                </a:lnTo>
                <a:lnTo>
                  <a:pt x="1806620" y="2245078"/>
                </a:lnTo>
                <a:lnTo>
                  <a:pt x="1806620" y="2241403"/>
                </a:lnTo>
                <a:lnTo>
                  <a:pt x="1803145" y="2248752"/>
                </a:lnTo>
                <a:close/>
              </a:path>
              <a:path w="9038313" h="4633457">
                <a:moveTo>
                  <a:pt x="1806620" y="863492"/>
                </a:moveTo>
                <a:lnTo>
                  <a:pt x="1797935" y="2257938"/>
                </a:lnTo>
                <a:lnTo>
                  <a:pt x="1806620" y="2241402"/>
                </a:lnTo>
                <a:lnTo>
                  <a:pt x="1810095" y="2234054"/>
                </a:lnTo>
                <a:lnTo>
                  <a:pt x="1806620" y="835933"/>
                </a:lnTo>
                <a:lnTo>
                  <a:pt x="1794460" y="850630"/>
                </a:lnTo>
                <a:lnTo>
                  <a:pt x="1806620" y="863492"/>
                </a:lnTo>
                <a:close/>
              </a:path>
              <a:path w="9038313" h="4633457">
                <a:moveTo>
                  <a:pt x="1790987" y="828584"/>
                </a:moveTo>
                <a:lnTo>
                  <a:pt x="1777089" y="835933"/>
                </a:lnTo>
                <a:lnTo>
                  <a:pt x="1780564" y="856142"/>
                </a:lnTo>
                <a:lnTo>
                  <a:pt x="1794460" y="850630"/>
                </a:lnTo>
                <a:lnTo>
                  <a:pt x="1806620" y="835933"/>
                </a:lnTo>
                <a:lnTo>
                  <a:pt x="1790987" y="828584"/>
                </a:lnTo>
                <a:close/>
              </a:path>
              <a:path w="9038313" h="4633457">
                <a:moveTo>
                  <a:pt x="1820518" y="846956"/>
                </a:moveTo>
                <a:lnTo>
                  <a:pt x="1806620" y="835933"/>
                </a:lnTo>
                <a:lnTo>
                  <a:pt x="1810095" y="2234054"/>
                </a:lnTo>
                <a:lnTo>
                  <a:pt x="1823991" y="2226704"/>
                </a:lnTo>
                <a:lnTo>
                  <a:pt x="1823991" y="898397"/>
                </a:lnTo>
                <a:lnTo>
                  <a:pt x="1827466" y="867166"/>
                </a:lnTo>
                <a:lnTo>
                  <a:pt x="1834414" y="843282"/>
                </a:lnTo>
                <a:lnTo>
                  <a:pt x="1820518" y="846956"/>
                </a:lnTo>
                <a:close/>
              </a:path>
              <a:path w="9038313" h="4633457">
                <a:moveTo>
                  <a:pt x="1919535" y="1275027"/>
                </a:moveTo>
                <a:lnTo>
                  <a:pt x="1910848" y="1256656"/>
                </a:lnTo>
                <a:lnTo>
                  <a:pt x="1907374" y="1243794"/>
                </a:lnTo>
                <a:lnTo>
                  <a:pt x="1890002" y="1236446"/>
                </a:lnTo>
                <a:lnTo>
                  <a:pt x="1879580" y="1252980"/>
                </a:lnTo>
                <a:lnTo>
                  <a:pt x="1879580" y="1240120"/>
                </a:lnTo>
                <a:lnTo>
                  <a:pt x="1863945" y="1229097"/>
                </a:lnTo>
                <a:lnTo>
                  <a:pt x="1883054" y="2191797"/>
                </a:lnTo>
                <a:lnTo>
                  <a:pt x="1900426" y="2188123"/>
                </a:lnTo>
                <a:lnTo>
                  <a:pt x="1914323" y="2191797"/>
                </a:lnTo>
                <a:lnTo>
                  <a:pt x="1919535" y="1275027"/>
                </a:lnTo>
                <a:close/>
              </a:path>
              <a:path w="9038313" h="4633457">
                <a:moveTo>
                  <a:pt x="1919535" y="1306261"/>
                </a:moveTo>
                <a:lnTo>
                  <a:pt x="1923008" y="1289725"/>
                </a:lnTo>
                <a:lnTo>
                  <a:pt x="1919535" y="1275027"/>
                </a:lnTo>
                <a:lnTo>
                  <a:pt x="1914323" y="2191797"/>
                </a:lnTo>
                <a:lnTo>
                  <a:pt x="1929958" y="2195473"/>
                </a:lnTo>
                <a:lnTo>
                  <a:pt x="1933431" y="1302585"/>
                </a:lnTo>
                <a:lnTo>
                  <a:pt x="1919535" y="1306261"/>
                </a:lnTo>
                <a:close/>
              </a:path>
              <a:path w="9038313" h="4633457">
                <a:moveTo>
                  <a:pt x="1860472" y="2199147"/>
                </a:moveTo>
                <a:lnTo>
                  <a:pt x="1883054" y="2191797"/>
                </a:lnTo>
                <a:lnTo>
                  <a:pt x="1863945" y="1229097"/>
                </a:lnTo>
                <a:lnTo>
                  <a:pt x="1863945" y="1190515"/>
                </a:lnTo>
                <a:lnTo>
                  <a:pt x="1856997" y="846956"/>
                </a:lnTo>
                <a:lnTo>
                  <a:pt x="1853523" y="878189"/>
                </a:lnTo>
                <a:lnTo>
                  <a:pt x="1853523" y="2212007"/>
                </a:lnTo>
                <a:lnTo>
                  <a:pt x="1860472" y="2199147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721471"/>
                </a:lnTo>
                <a:lnTo>
                  <a:pt x="2075877" y="1706773"/>
                </a:lnTo>
                <a:lnTo>
                  <a:pt x="2089773" y="1695749"/>
                </a:lnTo>
                <a:lnTo>
                  <a:pt x="2103671" y="1692075"/>
                </a:lnTo>
                <a:lnTo>
                  <a:pt x="2119304" y="1686563"/>
                </a:lnTo>
                <a:lnTo>
                  <a:pt x="2133202" y="1692075"/>
                </a:lnTo>
                <a:lnTo>
                  <a:pt x="2148836" y="1692075"/>
                </a:lnTo>
                <a:lnTo>
                  <a:pt x="2152310" y="1679215"/>
                </a:lnTo>
                <a:lnTo>
                  <a:pt x="2136675" y="1675540"/>
                </a:lnTo>
                <a:lnTo>
                  <a:pt x="2122779" y="1668191"/>
                </a:lnTo>
                <a:lnTo>
                  <a:pt x="2108881" y="1668191"/>
                </a:lnTo>
                <a:lnTo>
                  <a:pt x="2093248" y="1671866"/>
                </a:lnTo>
                <a:lnTo>
                  <a:pt x="2079350" y="1671866"/>
                </a:lnTo>
                <a:lnTo>
                  <a:pt x="2063716" y="1664517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664517"/>
                </a:lnTo>
                <a:lnTo>
                  <a:pt x="2046345" y="1660842"/>
                </a:lnTo>
                <a:lnTo>
                  <a:pt x="2056768" y="2167914"/>
                </a:lnTo>
                <a:lnTo>
                  <a:pt x="2060242" y="1802309"/>
                </a:lnTo>
                <a:lnTo>
                  <a:pt x="2060242" y="1772913"/>
                </a:lnTo>
                <a:lnTo>
                  <a:pt x="2063716" y="1760052"/>
                </a:lnTo>
                <a:lnTo>
                  <a:pt x="2067190" y="1745354"/>
                </a:lnTo>
                <a:lnTo>
                  <a:pt x="2075877" y="1728820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1966437" y="2206495"/>
                </a:moveTo>
                <a:lnTo>
                  <a:pt x="1980333" y="2206495"/>
                </a:lnTo>
                <a:lnTo>
                  <a:pt x="1980333" y="2167914"/>
                </a:lnTo>
                <a:lnTo>
                  <a:pt x="1995968" y="2177100"/>
                </a:lnTo>
                <a:lnTo>
                  <a:pt x="2009865" y="2173425"/>
                </a:lnTo>
                <a:lnTo>
                  <a:pt x="2027237" y="2167914"/>
                </a:lnTo>
                <a:lnTo>
                  <a:pt x="2042871" y="2173425"/>
                </a:lnTo>
                <a:lnTo>
                  <a:pt x="2056768" y="2167914"/>
                </a:lnTo>
                <a:lnTo>
                  <a:pt x="2046345" y="1660842"/>
                </a:lnTo>
                <a:lnTo>
                  <a:pt x="2042871" y="1647982"/>
                </a:lnTo>
                <a:lnTo>
                  <a:pt x="2027237" y="1657168"/>
                </a:lnTo>
                <a:lnTo>
                  <a:pt x="2013339" y="1664517"/>
                </a:lnTo>
                <a:lnTo>
                  <a:pt x="1999442" y="1671866"/>
                </a:lnTo>
                <a:lnTo>
                  <a:pt x="1983808" y="1671866"/>
                </a:lnTo>
                <a:lnTo>
                  <a:pt x="1969910" y="1664517"/>
                </a:lnTo>
                <a:lnTo>
                  <a:pt x="1966437" y="2206495"/>
                </a:lnTo>
                <a:close/>
              </a:path>
              <a:path w="9038313" h="4633457">
                <a:moveTo>
                  <a:pt x="1956014" y="1664517"/>
                </a:moveTo>
                <a:lnTo>
                  <a:pt x="1973385" y="1647982"/>
                </a:lnTo>
                <a:lnTo>
                  <a:pt x="1962962" y="1295237"/>
                </a:lnTo>
                <a:lnTo>
                  <a:pt x="1943854" y="2188123"/>
                </a:lnTo>
                <a:lnTo>
                  <a:pt x="1950802" y="2202821"/>
                </a:lnTo>
                <a:lnTo>
                  <a:pt x="1966437" y="2206495"/>
                </a:lnTo>
                <a:lnTo>
                  <a:pt x="1969910" y="1664517"/>
                </a:lnTo>
                <a:lnTo>
                  <a:pt x="1956014" y="1664517"/>
                </a:lnTo>
                <a:close/>
              </a:path>
              <a:path w="9038313" h="4633457">
                <a:moveTo>
                  <a:pt x="2143625" y="1703099"/>
                </a:moveTo>
                <a:lnTo>
                  <a:pt x="2129727" y="1703099"/>
                </a:lnTo>
                <a:lnTo>
                  <a:pt x="2122779" y="1717796"/>
                </a:lnTo>
                <a:lnTo>
                  <a:pt x="2108881" y="1725145"/>
                </a:lnTo>
                <a:lnTo>
                  <a:pt x="2100196" y="1738006"/>
                </a:lnTo>
                <a:lnTo>
                  <a:pt x="2096723" y="1780261"/>
                </a:lnTo>
                <a:lnTo>
                  <a:pt x="2100196" y="1794959"/>
                </a:lnTo>
                <a:lnTo>
                  <a:pt x="2103671" y="2188123"/>
                </a:lnTo>
                <a:lnTo>
                  <a:pt x="2122779" y="2184449"/>
                </a:lnTo>
                <a:lnTo>
                  <a:pt x="2143625" y="2184449"/>
                </a:lnTo>
                <a:lnTo>
                  <a:pt x="2143625" y="1703099"/>
                </a:lnTo>
                <a:close/>
              </a:path>
              <a:path w="9038313" h="4633457">
                <a:moveTo>
                  <a:pt x="2093248" y="1752704"/>
                </a:moveTo>
                <a:lnTo>
                  <a:pt x="2093248" y="1767401"/>
                </a:lnTo>
                <a:lnTo>
                  <a:pt x="2096723" y="1780261"/>
                </a:lnTo>
                <a:lnTo>
                  <a:pt x="2100196" y="1738006"/>
                </a:lnTo>
                <a:lnTo>
                  <a:pt x="2093248" y="1752704"/>
                </a:lnTo>
                <a:close/>
              </a:path>
              <a:path w="9038313" h="4633457">
                <a:moveTo>
                  <a:pt x="1962962" y="1295237"/>
                </a:moveTo>
                <a:lnTo>
                  <a:pt x="1973385" y="1647982"/>
                </a:lnTo>
                <a:lnTo>
                  <a:pt x="1987283" y="1636958"/>
                </a:lnTo>
                <a:lnTo>
                  <a:pt x="2002916" y="1629610"/>
                </a:lnTo>
                <a:lnTo>
                  <a:pt x="2016814" y="1625936"/>
                </a:lnTo>
                <a:lnTo>
                  <a:pt x="2027237" y="1609401"/>
                </a:lnTo>
                <a:lnTo>
                  <a:pt x="2042871" y="1605727"/>
                </a:lnTo>
                <a:lnTo>
                  <a:pt x="2053294" y="1341166"/>
                </a:lnTo>
                <a:lnTo>
                  <a:pt x="2039396" y="1328306"/>
                </a:lnTo>
                <a:lnTo>
                  <a:pt x="2023762" y="1317283"/>
                </a:lnTo>
                <a:lnTo>
                  <a:pt x="2006391" y="1309935"/>
                </a:lnTo>
                <a:lnTo>
                  <a:pt x="1990756" y="1306261"/>
                </a:lnTo>
                <a:lnTo>
                  <a:pt x="1976860" y="1298911"/>
                </a:lnTo>
                <a:lnTo>
                  <a:pt x="1962962" y="1295237"/>
                </a:lnTo>
                <a:close/>
              </a:path>
              <a:path w="9038313" h="4633457">
                <a:moveTo>
                  <a:pt x="1933431" y="1302585"/>
                </a:moveTo>
                <a:lnTo>
                  <a:pt x="1929958" y="2195473"/>
                </a:lnTo>
                <a:lnTo>
                  <a:pt x="1943854" y="2188123"/>
                </a:lnTo>
                <a:lnTo>
                  <a:pt x="1962962" y="1295237"/>
                </a:lnTo>
                <a:lnTo>
                  <a:pt x="1933431" y="1302585"/>
                </a:lnTo>
                <a:close/>
              </a:path>
              <a:path w="9038313" h="4633457">
                <a:moveTo>
                  <a:pt x="2169681" y="1721471"/>
                </a:moveTo>
                <a:lnTo>
                  <a:pt x="2169681" y="1763726"/>
                </a:lnTo>
                <a:lnTo>
                  <a:pt x="2169681" y="1749028"/>
                </a:lnTo>
                <a:lnTo>
                  <a:pt x="2173156" y="1734332"/>
                </a:lnTo>
                <a:lnTo>
                  <a:pt x="2169681" y="1721471"/>
                </a:lnTo>
                <a:close/>
              </a:path>
              <a:path w="9038313" h="4633457">
                <a:moveTo>
                  <a:pt x="2166207" y="2206495"/>
                </a:moveTo>
                <a:lnTo>
                  <a:pt x="2169681" y="1721471"/>
                </a:lnTo>
                <a:lnTo>
                  <a:pt x="2159259" y="1706773"/>
                </a:lnTo>
                <a:lnTo>
                  <a:pt x="2143625" y="1703099"/>
                </a:lnTo>
                <a:lnTo>
                  <a:pt x="2143625" y="2184449"/>
                </a:lnTo>
                <a:lnTo>
                  <a:pt x="2166207" y="2206495"/>
                </a:lnTo>
                <a:close/>
              </a:path>
              <a:path w="9038313" h="4633457">
                <a:moveTo>
                  <a:pt x="2100196" y="1794959"/>
                </a:moveTo>
                <a:lnTo>
                  <a:pt x="2096723" y="1811494"/>
                </a:lnTo>
                <a:lnTo>
                  <a:pt x="2089773" y="1826192"/>
                </a:lnTo>
                <a:lnTo>
                  <a:pt x="2075877" y="1829866"/>
                </a:lnTo>
                <a:lnTo>
                  <a:pt x="2063716" y="1815169"/>
                </a:lnTo>
                <a:lnTo>
                  <a:pt x="2060242" y="1802309"/>
                </a:lnTo>
                <a:lnTo>
                  <a:pt x="2072402" y="2167914"/>
                </a:lnTo>
                <a:lnTo>
                  <a:pt x="2089773" y="2177100"/>
                </a:lnTo>
                <a:lnTo>
                  <a:pt x="2103671" y="2188123"/>
                </a:lnTo>
                <a:lnTo>
                  <a:pt x="2100196" y="1794959"/>
                </a:lnTo>
                <a:close/>
              </a:path>
              <a:path w="9038313" h="4633457">
                <a:moveTo>
                  <a:pt x="1834414" y="898397"/>
                </a:moveTo>
                <a:lnTo>
                  <a:pt x="1837889" y="913095"/>
                </a:lnTo>
                <a:lnTo>
                  <a:pt x="1837889" y="898397"/>
                </a:lnTo>
                <a:lnTo>
                  <a:pt x="1846574" y="885537"/>
                </a:lnTo>
                <a:lnTo>
                  <a:pt x="1830941" y="881863"/>
                </a:lnTo>
                <a:lnTo>
                  <a:pt x="1827466" y="867166"/>
                </a:lnTo>
                <a:lnTo>
                  <a:pt x="1823991" y="898397"/>
                </a:lnTo>
                <a:lnTo>
                  <a:pt x="1834414" y="898397"/>
                </a:lnTo>
                <a:close/>
              </a:path>
              <a:path w="9038313" h="4633457">
                <a:moveTo>
                  <a:pt x="1837889" y="681607"/>
                </a:moveTo>
                <a:lnTo>
                  <a:pt x="1846574" y="694467"/>
                </a:lnTo>
                <a:lnTo>
                  <a:pt x="1863945" y="778979"/>
                </a:lnTo>
                <a:lnTo>
                  <a:pt x="1879580" y="782654"/>
                </a:lnTo>
                <a:lnTo>
                  <a:pt x="1893477" y="782654"/>
                </a:lnTo>
                <a:lnTo>
                  <a:pt x="1900426" y="1120701"/>
                </a:lnTo>
                <a:lnTo>
                  <a:pt x="1900426" y="1106003"/>
                </a:lnTo>
                <a:lnTo>
                  <a:pt x="1896952" y="681607"/>
                </a:lnTo>
                <a:lnTo>
                  <a:pt x="1883054" y="674258"/>
                </a:lnTo>
                <a:lnTo>
                  <a:pt x="1867420" y="663234"/>
                </a:lnTo>
                <a:lnTo>
                  <a:pt x="1853523" y="666908"/>
                </a:lnTo>
                <a:lnTo>
                  <a:pt x="1837889" y="681607"/>
                </a:lnTo>
                <a:close/>
              </a:path>
              <a:path w="9038313" h="4633457">
                <a:moveTo>
                  <a:pt x="1886529" y="813887"/>
                </a:moveTo>
                <a:lnTo>
                  <a:pt x="1886529" y="828584"/>
                </a:lnTo>
                <a:lnTo>
                  <a:pt x="1900426" y="1120701"/>
                </a:lnTo>
                <a:lnTo>
                  <a:pt x="1893477" y="782654"/>
                </a:lnTo>
                <a:lnTo>
                  <a:pt x="1879580" y="790002"/>
                </a:lnTo>
                <a:lnTo>
                  <a:pt x="1870894" y="804699"/>
                </a:lnTo>
                <a:lnTo>
                  <a:pt x="1870894" y="817561"/>
                </a:lnTo>
                <a:lnTo>
                  <a:pt x="1886529" y="813887"/>
                </a:lnTo>
                <a:close/>
              </a:path>
              <a:path w="9038313" h="4633457">
                <a:moveTo>
                  <a:pt x="1863945" y="778979"/>
                </a:moveTo>
                <a:lnTo>
                  <a:pt x="1846574" y="694467"/>
                </a:lnTo>
                <a:lnTo>
                  <a:pt x="1834414" y="723863"/>
                </a:lnTo>
                <a:lnTo>
                  <a:pt x="1827466" y="736723"/>
                </a:lnTo>
                <a:lnTo>
                  <a:pt x="1820518" y="751420"/>
                </a:lnTo>
                <a:lnTo>
                  <a:pt x="1830941" y="766118"/>
                </a:lnTo>
                <a:lnTo>
                  <a:pt x="1846574" y="769793"/>
                </a:lnTo>
                <a:lnTo>
                  <a:pt x="1863945" y="778979"/>
                </a:lnTo>
                <a:close/>
              </a:path>
              <a:path w="9038313" h="4633457">
                <a:moveTo>
                  <a:pt x="1834414" y="723863"/>
                </a:moveTo>
                <a:lnTo>
                  <a:pt x="1846574" y="694467"/>
                </a:lnTo>
                <a:lnTo>
                  <a:pt x="1830941" y="688955"/>
                </a:lnTo>
                <a:lnTo>
                  <a:pt x="1823991" y="701815"/>
                </a:lnTo>
                <a:lnTo>
                  <a:pt x="1820518" y="716513"/>
                </a:lnTo>
                <a:lnTo>
                  <a:pt x="1834414" y="723863"/>
                </a:lnTo>
                <a:close/>
              </a:path>
              <a:path w="9038313" h="4633457">
                <a:moveTo>
                  <a:pt x="1923008" y="775304"/>
                </a:moveTo>
                <a:lnTo>
                  <a:pt x="1926483" y="762444"/>
                </a:lnTo>
                <a:lnTo>
                  <a:pt x="1926483" y="747746"/>
                </a:lnTo>
                <a:lnTo>
                  <a:pt x="1943854" y="751420"/>
                </a:lnTo>
                <a:lnTo>
                  <a:pt x="1929958" y="736723"/>
                </a:lnTo>
                <a:lnTo>
                  <a:pt x="1923008" y="723863"/>
                </a:lnTo>
                <a:lnTo>
                  <a:pt x="1923008" y="775304"/>
                </a:lnTo>
                <a:close/>
              </a:path>
              <a:path w="9038313" h="4633457">
                <a:moveTo>
                  <a:pt x="1923008" y="1032515"/>
                </a:moveTo>
                <a:lnTo>
                  <a:pt x="1923008" y="723863"/>
                </a:lnTo>
                <a:lnTo>
                  <a:pt x="1910848" y="709165"/>
                </a:lnTo>
                <a:lnTo>
                  <a:pt x="1907374" y="694467"/>
                </a:lnTo>
                <a:lnTo>
                  <a:pt x="1903900" y="1028840"/>
                </a:lnTo>
                <a:lnTo>
                  <a:pt x="1923008" y="1032515"/>
                </a:lnTo>
                <a:close/>
              </a:path>
              <a:path w="9038313" h="4633457">
                <a:moveTo>
                  <a:pt x="1867420" y="1175818"/>
                </a:moveTo>
                <a:lnTo>
                  <a:pt x="1870894" y="1162958"/>
                </a:lnTo>
                <a:lnTo>
                  <a:pt x="1883054" y="1148260"/>
                </a:lnTo>
                <a:lnTo>
                  <a:pt x="1886529" y="1133562"/>
                </a:lnTo>
                <a:lnTo>
                  <a:pt x="1900426" y="1120701"/>
                </a:lnTo>
                <a:lnTo>
                  <a:pt x="1886529" y="828584"/>
                </a:lnTo>
                <a:lnTo>
                  <a:pt x="1870894" y="843282"/>
                </a:lnTo>
                <a:lnTo>
                  <a:pt x="1867420" y="1175818"/>
                </a:lnTo>
                <a:close/>
              </a:path>
              <a:path w="9038313" h="4633457">
                <a:moveTo>
                  <a:pt x="1870894" y="843282"/>
                </a:moveTo>
                <a:lnTo>
                  <a:pt x="1856997" y="846956"/>
                </a:lnTo>
                <a:lnTo>
                  <a:pt x="1863945" y="1190515"/>
                </a:lnTo>
                <a:lnTo>
                  <a:pt x="1867420" y="1175818"/>
                </a:lnTo>
                <a:lnTo>
                  <a:pt x="1870894" y="843282"/>
                </a:lnTo>
                <a:close/>
              </a:path>
              <a:path w="9038313" h="4633457">
                <a:moveTo>
                  <a:pt x="1853523" y="2212007"/>
                </a:moveTo>
                <a:lnTo>
                  <a:pt x="1853523" y="878189"/>
                </a:lnTo>
                <a:lnTo>
                  <a:pt x="1850049" y="898397"/>
                </a:lnTo>
                <a:lnTo>
                  <a:pt x="1837889" y="898397"/>
                </a:lnTo>
                <a:lnTo>
                  <a:pt x="1837889" y="2219356"/>
                </a:lnTo>
                <a:lnTo>
                  <a:pt x="1853523" y="2212007"/>
                </a:lnTo>
                <a:close/>
              </a:path>
              <a:path w="9038313" h="4633457">
                <a:moveTo>
                  <a:pt x="1823991" y="898397"/>
                </a:moveTo>
                <a:lnTo>
                  <a:pt x="1823991" y="2226704"/>
                </a:lnTo>
                <a:lnTo>
                  <a:pt x="1837889" y="2219356"/>
                </a:lnTo>
                <a:lnTo>
                  <a:pt x="1837889" y="913095"/>
                </a:lnTo>
                <a:lnTo>
                  <a:pt x="1823991" y="898397"/>
                </a:lnTo>
                <a:close/>
              </a:path>
              <a:path w="9038313" h="4633457">
                <a:moveTo>
                  <a:pt x="2049819" y="709165"/>
                </a:moveTo>
                <a:lnTo>
                  <a:pt x="2049819" y="575048"/>
                </a:lnTo>
                <a:lnTo>
                  <a:pt x="2032448" y="582397"/>
                </a:lnTo>
                <a:lnTo>
                  <a:pt x="2016814" y="593420"/>
                </a:lnTo>
                <a:lnTo>
                  <a:pt x="2006391" y="608117"/>
                </a:lnTo>
                <a:lnTo>
                  <a:pt x="2020288" y="698141"/>
                </a:lnTo>
                <a:lnTo>
                  <a:pt x="2035923" y="701815"/>
                </a:lnTo>
                <a:lnTo>
                  <a:pt x="2049819" y="709165"/>
                </a:lnTo>
                <a:close/>
              </a:path>
              <a:path w="9038313" h="4633457">
                <a:moveTo>
                  <a:pt x="2002916" y="620979"/>
                </a:moveTo>
                <a:lnTo>
                  <a:pt x="1990756" y="635676"/>
                </a:lnTo>
                <a:lnTo>
                  <a:pt x="1999442" y="694467"/>
                </a:lnTo>
                <a:lnTo>
                  <a:pt x="2020288" y="698141"/>
                </a:lnTo>
                <a:lnTo>
                  <a:pt x="2006391" y="608117"/>
                </a:lnTo>
                <a:lnTo>
                  <a:pt x="2002916" y="620979"/>
                </a:lnTo>
                <a:close/>
              </a:path>
              <a:path w="9038313" h="4633457">
                <a:moveTo>
                  <a:pt x="1987283" y="650374"/>
                </a:moveTo>
                <a:lnTo>
                  <a:pt x="1983808" y="663234"/>
                </a:lnTo>
                <a:lnTo>
                  <a:pt x="1987283" y="681607"/>
                </a:lnTo>
                <a:lnTo>
                  <a:pt x="1999442" y="694467"/>
                </a:lnTo>
                <a:lnTo>
                  <a:pt x="1990756" y="635676"/>
                </a:lnTo>
                <a:lnTo>
                  <a:pt x="1987283" y="650374"/>
                </a:lnTo>
                <a:close/>
              </a:path>
              <a:path w="9038313" h="4633457">
                <a:moveTo>
                  <a:pt x="2180104" y="993933"/>
                </a:moveTo>
                <a:lnTo>
                  <a:pt x="2162733" y="986585"/>
                </a:lnTo>
                <a:lnTo>
                  <a:pt x="2173156" y="1028840"/>
                </a:lnTo>
                <a:lnTo>
                  <a:pt x="2188790" y="1039864"/>
                </a:lnTo>
                <a:lnTo>
                  <a:pt x="2188790" y="1025166"/>
                </a:lnTo>
                <a:lnTo>
                  <a:pt x="2192265" y="1008631"/>
                </a:lnTo>
                <a:lnTo>
                  <a:pt x="2180104" y="993933"/>
                </a:lnTo>
                <a:close/>
              </a:path>
              <a:path w="9038313" h="4633457">
                <a:moveTo>
                  <a:pt x="2173156" y="1028840"/>
                </a:moveTo>
                <a:lnTo>
                  <a:pt x="2162733" y="986585"/>
                </a:lnTo>
                <a:lnTo>
                  <a:pt x="2148836" y="979236"/>
                </a:lnTo>
                <a:lnTo>
                  <a:pt x="2133202" y="975561"/>
                </a:lnTo>
                <a:lnTo>
                  <a:pt x="2122779" y="962700"/>
                </a:lnTo>
                <a:lnTo>
                  <a:pt x="2108881" y="962700"/>
                </a:lnTo>
                <a:lnTo>
                  <a:pt x="2103671" y="948002"/>
                </a:lnTo>
                <a:lnTo>
                  <a:pt x="2112356" y="1060074"/>
                </a:lnTo>
                <a:lnTo>
                  <a:pt x="2126254" y="1043538"/>
                </a:lnTo>
                <a:lnTo>
                  <a:pt x="2143625" y="1032515"/>
                </a:lnTo>
                <a:lnTo>
                  <a:pt x="2155784" y="1017817"/>
                </a:lnTo>
                <a:lnTo>
                  <a:pt x="2173156" y="1028840"/>
                </a:lnTo>
                <a:close/>
              </a:path>
              <a:path w="9038313" h="4633457">
                <a:moveTo>
                  <a:pt x="2112356" y="1060074"/>
                </a:moveTo>
                <a:lnTo>
                  <a:pt x="2103671" y="948002"/>
                </a:lnTo>
                <a:lnTo>
                  <a:pt x="2089773" y="948002"/>
                </a:lnTo>
                <a:lnTo>
                  <a:pt x="2082825" y="962700"/>
                </a:lnTo>
                <a:lnTo>
                  <a:pt x="2082825" y="982910"/>
                </a:lnTo>
                <a:lnTo>
                  <a:pt x="2089773" y="1036189"/>
                </a:lnTo>
                <a:lnTo>
                  <a:pt x="2096723" y="1056398"/>
                </a:lnTo>
                <a:lnTo>
                  <a:pt x="2112356" y="1060074"/>
                </a:lnTo>
                <a:close/>
              </a:path>
              <a:path w="9038313" h="4633457">
                <a:moveTo>
                  <a:pt x="2082825" y="982910"/>
                </a:moveTo>
                <a:lnTo>
                  <a:pt x="2079350" y="997607"/>
                </a:lnTo>
                <a:lnTo>
                  <a:pt x="2079350" y="1017817"/>
                </a:lnTo>
                <a:lnTo>
                  <a:pt x="2063716" y="1028840"/>
                </a:lnTo>
                <a:lnTo>
                  <a:pt x="2056768" y="1043538"/>
                </a:lnTo>
                <a:lnTo>
                  <a:pt x="2072402" y="1039864"/>
                </a:lnTo>
                <a:lnTo>
                  <a:pt x="2089773" y="1036189"/>
                </a:lnTo>
                <a:lnTo>
                  <a:pt x="2082825" y="982910"/>
                </a:lnTo>
                <a:close/>
              </a:path>
              <a:path w="9038313" h="4633457">
                <a:moveTo>
                  <a:pt x="2228744" y="1036189"/>
                </a:moveTo>
                <a:lnTo>
                  <a:pt x="2216584" y="1021491"/>
                </a:lnTo>
                <a:lnTo>
                  <a:pt x="2202688" y="1021491"/>
                </a:lnTo>
                <a:lnTo>
                  <a:pt x="2188790" y="1025166"/>
                </a:lnTo>
                <a:lnTo>
                  <a:pt x="2188790" y="1039864"/>
                </a:lnTo>
                <a:lnTo>
                  <a:pt x="2202688" y="1043538"/>
                </a:lnTo>
                <a:lnTo>
                  <a:pt x="2216584" y="1043538"/>
                </a:lnTo>
                <a:lnTo>
                  <a:pt x="2228744" y="1036189"/>
                </a:lnTo>
                <a:close/>
              </a:path>
              <a:path w="9038313" h="4633457">
                <a:moveTo>
                  <a:pt x="2140150" y="933305"/>
                </a:moveTo>
                <a:lnTo>
                  <a:pt x="2136675" y="920445"/>
                </a:lnTo>
                <a:lnTo>
                  <a:pt x="2122779" y="902073"/>
                </a:lnTo>
                <a:lnTo>
                  <a:pt x="2108881" y="902073"/>
                </a:lnTo>
                <a:lnTo>
                  <a:pt x="2108881" y="813887"/>
                </a:lnTo>
                <a:lnTo>
                  <a:pt x="2093248" y="821235"/>
                </a:lnTo>
                <a:lnTo>
                  <a:pt x="2096723" y="913095"/>
                </a:lnTo>
                <a:lnTo>
                  <a:pt x="2112356" y="927793"/>
                </a:lnTo>
                <a:lnTo>
                  <a:pt x="2126254" y="933305"/>
                </a:lnTo>
                <a:lnTo>
                  <a:pt x="2140150" y="933305"/>
                </a:lnTo>
                <a:close/>
              </a:path>
              <a:path w="9038313" h="4633457">
                <a:moveTo>
                  <a:pt x="2143625" y="944328"/>
                </a:moveTo>
                <a:lnTo>
                  <a:pt x="2126254" y="933305"/>
                </a:lnTo>
                <a:lnTo>
                  <a:pt x="2133202" y="951678"/>
                </a:lnTo>
                <a:lnTo>
                  <a:pt x="2148836" y="951678"/>
                </a:lnTo>
                <a:lnTo>
                  <a:pt x="2143625" y="944328"/>
                </a:lnTo>
                <a:close/>
              </a:path>
              <a:path w="9038313" h="4633457">
                <a:moveTo>
                  <a:pt x="2355555" y="2441660"/>
                </a:moveTo>
                <a:lnTo>
                  <a:pt x="2341659" y="2430636"/>
                </a:lnTo>
                <a:lnTo>
                  <a:pt x="2326024" y="2426962"/>
                </a:lnTo>
                <a:lnTo>
                  <a:pt x="2308652" y="2419612"/>
                </a:lnTo>
                <a:lnTo>
                  <a:pt x="2305178" y="2441660"/>
                </a:lnTo>
                <a:lnTo>
                  <a:pt x="2308652" y="2454520"/>
                </a:lnTo>
                <a:lnTo>
                  <a:pt x="2326024" y="2465543"/>
                </a:lnTo>
                <a:lnTo>
                  <a:pt x="2345132" y="2461869"/>
                </a:lnTo>
                <a:lnTo>
                  <a:pt x="2355555" y="2441660"/>
                </a:lnTo>
                <a:close/>
              </a:path>
              <a:path w="9038313" h="4633457">
                <a:moveTo>
                  <a:pt x="2289544" y="2412264"/>
                </a:moveTo>
                <a:lnTo>
                  <a:pt x="2268698" y="2395729"/>
                </a:lnTo>
                <a:lnTo>
                  <a:pt x="2275646" y="2434310"/>
                </a:lnTo>
                <a:lnTo>
                  <a:pt x="2289544" y="2441660"/>
                </a:lnTo>
                <a:lnTo>
                  <a:pt x="2305178" y="2441660"/>
                </a:lnTo>
                <a:lnTo>
                  <a:pt x="2308652" y="2419612"/>
                </a:lnTo>
                <a:lnTo>
                  <a:pt x="2289544" y="2412264"/>
                </a:lnTo>
                <a:close/>
              </a:path>
              <a:path w="9038313" h="4633457">
                <a:moveTo>
                  <a:pt x="2275646" y="2434310"/>
                </a:moveTo>
                <a:lnTo>
                  <a:pt x="2268698" y="2395729"/>
                </a:lnTo>
                <a:lnTo>
                  <a:pt x="2253063" y="2395729"/>
                </a:lnTo>
                <a:lnTo>
                  <a:pt x="2239167" y="2384705"/>
                </a:lnTo>
                <a:lnTo>
                  <a:pt x="2225269" y="2381031"/>
                </a:lnTo>
                <a:lnTo>
                  <a:pt x="2209636" y="2377357"/>
                </a:lnTo>
                <a:lnTo>
                  <a:pt x="2176630" y="2377357"/>
                </a:lnTo>
                <a:lnTo>
                  <a:pt x="2155784" y="2381031"/>
                </a:lnTo>
                <a:lnTo>
                  <a:pt x="2133202" y="2388379"/>
                </a:lnTo>
                <a:lnTo>
                  <a:pt x="2129727" y="2403077"/>
                </a:lnTo>
                <a:lnTo>
                  <a:pt x="2143625" y="2403077"/>
                </a:lnTo>
                <a:lnTo>
                  <a:pt x="2159259" y="2395729"/>
                </a:lnTo>
                <a:lnTo>
                  <a:pt x="2188790" y="2388379"/>
                </a:lnTo>
                <a:lnTo>
                  <a:pt x="2199213" y="2403077"/>
                </a:lnTo>
                <a:lnTo>
                  <a:pt x="2213110" y="2406752"/>
                </a:lnTo>
                <a:lnTo>
                  <a:pt x="2228744" y="2406752"/>
                </a:lnTo>
                <a:lnTo>
                  <a:pt x="2253063" y="2419612"/>
                </a:lnTo>
                <a:lnTo>
                  <a:pt x="2268698" y="2419612"/>
                </a:lnTo>
                <a:lnTo>
                  <a:pt x="2275646" y="2434310"/>
                </a:lnTo>
                <a:close/>
              </a:path>
              <a:path w="9038313" h="4633457">
                <a:moveTo>
                  <a:pt x="2129727" y="2403077"/>
                </a:moveTo>
                <a:lnTo>
                  <a:pt x="2115831" y="2412264"/>
                </a:lnTo>
                <a:lnTo>
                  <a:pt x="2129727" y="2412264"/>
                </a:lnTo>
                <a:lnTo>
                  <a:pt x="2143625" y="2403077"/>
                </a:lnTo>
                <a:lnTo>
                  <a:pt x="2129727" y="2403077"/>
                </a:lnTo>
                <a:close/>
              </a:path>
              <a:path w="9038313" h="4633457">
                <a:moveTo>
                  <a:pt x="2359030" y="2465543"/>
                </a:moveTo>
                <a:lnTo>
                  <a:pt x="2372926" y="2461869"/>
                </a:lnTo>
                <a:lnTo>
                  <a:pt x="2369452" y="2445334"/>
                </a:lnTo>
                <a:lnTo>
                  <a:pt x="2355555" y="2441660"/>
                </a:lnTo>
                <a:lnTo>
                  <a:pt x="2345132" y="2461869"/>
                </a:lnTo>
                <a:lnTo>
                  <a:pt x="2359030" y="2465543"/>
                </a:lnTo>
                <a:close/>
              </a:path>
              <a:path w="9038313" h="4633457">
                <a:moveTo>
                  <a:pt x="2308652" y="2454520"/>
                </a:moveTo>
                <a:lnTo>
                  <a:pt x="2293019" y="2465543"/>
                </a:lnTo>
                <a:lnTo>
                  <a:pt x="2326024" y="2465543"/>
                </a:lnTo>
                <a:lnTo>
                  <a:pt x="2308652" y="2454520"/>
                </a:lnTo>
                <a:close/>
              </a:path>
              <a:path w="9038313" h="4633457">
                <a:moveTo>
                  <a:pt x="2188790" y="1074771"/>
                </a:moveTo>
                <a:lnTo>
                  <a:pt x="2173156" y="1071096"/>
                </a:lnTo>
                <a:lnTo>
                  <a:pt x="2159259" y="1071096"/>
                </a:lnTo>
                <a:lnTo>
                  <a:pt x="2143625" y="1085794"/>
                </a:lnTo>
                <a:lnTo>
                  <a:pt x="2143625" y="1098655"/>
                </a:lnTo>
                <a:lnTo>
                  <a:pt x="2159259" y="1102329"/>
                </a:lnTo>
                <a:lnTo>
                  <a:pt x="2173156" y="1089469"/>
                </a:lnTo>
                <a:lnTo>
                  <a:pt x="2188790" y="1074771"/>
                </a:lnTo>
                <a:close/>
              </a:path>
              <a:path w="9038313" h="4633457">
                <a:moveTo>
                  <a:pt x="2188790" y="828584"/>
                </a:moveTo>
                <a:lnTo>
                  <a:pt x="2206161" y="821235"/>
                </a:lnTo>
                <a:lnTo>
                  <a:pt x="2195738" y="808375"/>
                </a:lnTo>
                <a:lnTo>
                  <a:pt x="2192265" y="793677"/>
                </a:lnTo>
                <a:lnTo>
                  <a:pt x="2176630" y="786328"/>
                </a:lnTo>
                <a:lnTo>
                  <a:pt x="2173156" y="832258"/>
                </a:lnTo>
                <a:lnTo>
                  <a:pt x="2188790" y="82858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88790" y="859816"/>
                </a:lnTo>
                <a:lnTo>
                  <a:pt x="2185315" y="846956"/>
                </a:lnTo>
                <a:lnTo>
                  <a:pt x="2173156" y="832258"/>
                </a:lnTo>
                <a:lnTo>
                  <a:pt x="2176630" y="786328"/>
                </a:lnTo>
                <a:lnTo>
                  <a:pt x="2162733" y="775304"/>
                </a:lnTo>
                <a:lnTo>
                  <a:pt x="2176630" y="909421"/>
                </a:lnTo>
                <a:lnTo>
                  <a:pt x="2195738" y="89839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62733" y="775304"/>
                </a:moveTo>
                <a:lnTo>
                  <a:pt x="2148836" y="769793"/>
                </a:lnTo>
                <a:lnTo>
                  <a:pt x="2162733" y="916771"/>
                </a:lnTo>
                <a:lnTo>
                  <a:pt x="2176630" y="909421"/>
                </a:lnTo>
                <a:lnTo>
                  <a:pt x="2162733" y="775304"/>
                </a:lnTo>
                <a:close/>
              </a:path>
              <a:path w="9038313" h="4633457">
                <a:moveTo>
                  <a:pt x="2108881" y="813887"/>
                </a:moveTo>
                <a:lnTo>
                  <a:pt x="2108881" y="902073"/>
                </a:lnTo>
                <a:lnTo>
                  <a:pt x="2122779" y="898397"/>
                </a:lnTo>
                <a:lnTo>
                  <a:pt x="2115831" y="801025"/>
                </a:lnTo>
                <a:lnTo>
                  <a:pt x="2108881" y="813887"/>
                </a:lnTo>
                <a:close/>
              </a:path>
              <a:path w="9038313" h="4633457">
                <a:moveTo>
                  <a:pt x="2089773" y="835933"/>
                </a:moveTo>
                <a:lnTo>
                  <a:pt x="2075877" y="859816"/>
                </a:lnTo>
                <a:lnTo>
                  <a:pt x="2082825" y="916771"/>
                </a:lnTo>
                <a:lnTo>
                  <a:pt x="2096723" y="913095"/>
                </a:lnTo>
                <a:lnTo>
                  <a:pt x="2093248" y="821235"/>
                </a:lnTo>
                <a:lnTo>
                  <a:pt x="2089773" y="835933"/>
                </a:lnTo>
                <a:close/>
              </a:path>
              <a:path w="9038313" h="4633457">
                <a:moveTo>
                  <a:pt x="2199213" y="1692075"/>
                </a:moveTo>
                <a:lnTo>
                  <a:pt x="2185315" y="1695749"/>
                </a:lnTo>
                <a:lnTo>
                  <a:pt x="2199213" y="1703099"/>
                </a:lnTo>
                <a:lnTo>
                  <a:pt x="2213110" y="1699425"/>
                </a:lnTo>
                <a:lnTo>
                  <a:pt x="2199213" y="1692075"/>
                </a:lnTo>
                <a:close/>
              </a:path>
              <a:path w="9038313" h="4633457">
                <a:moveTo>
                  <a:pt x="2192265" y="1444050"/>
                </a:moveTo>
                <a:lnTo>
                  <a:pt x="2192265" y="1453238"/>
                </a:lnTo>
                <a:lnTo>
                  <a:pt x="2209636" y="1460586"/>
                </a:lnTo>
                <a:lnTo>
                  <a:pt x="2213110" y="1447726"/>
                </a:lnTo>
                <a:lnTo>
                  <a:pt x="2192265" y="1444050"/>
                </a:lnTo>
                <a:close/>
              </a:path>
              <a:path w="9038313" h="4633457">
                <a:moveTo>
                  <a:pt x="2235692" y="769793"/>
                </a:moveTo>
                <a:lnTo>
                  <a:pt x="2220059" y="769793"/>
                </a:lnTo>
                <a:lnTo>
                  <a:pt x="2232219" y="782654"/>
                </a:lnTo>
                <a:lnTo>
                  <a:pt x="2249590" y="775304"/>
                </a:lnTo>
                <a:lnTo>
                  <a:pt x="2249590" y="766118"/>
                </a:lnTo>
                <a:lnTo>
                  <a:pt x="2235692" y="769793"/>
                </a:lnTo>
                <a:close/>
              </a:path>
              <a:path w="9038313" h="4633457">
                <a:moveTo>
                  <a:pt x="2228744" y="1109677"/>
                </a:moveTo>
                <a:lnTo>
                  <a:pt x="2235692" y="1120701"/>
                </a:lnTo>
                <a:lnTo>
                  <a:pt x="2249590" y="1117027"/>
                </a:lnTo>
                <a:lnTo>
                  <a:pt x="2253063" y="1102329"/>
                </a:lnTo>
                <a:lnTo>
                  <a:pt x="2249590" y="1089469"/>
                </a:lnTo>
                <a:lnTo>
                  <a:pt x="2235692" y="1094980"/>
                </a:lnTo>
                <a:lnTo>
                  <a:pt x="2228744" y="1109677"/>
                </a:lnTo>
                <a:close/>
              </a:path>
              <a:path w="9038313" h="4633457">
                <a:moveTo>
                  <a:pt x="2253063" y="1344842"/>
                </a:moveTo>
                <a:lnTo>
                  <a:pt x="2265224" y="1328306"/>
                </a:lnTo>
                <a:lnTo>
                  <a:pt x="2249590" y="1333818"/>
                </a:lnTo>
                <a:lnTo>
                  <a:pt x="2249590" y="1320957"/>
                </a:lnTo>
                <a:lnTo>
                  <a:pt x="2246115" y="1333818"/>
                </a:lnTo>
                <a:lnTo>
                  <a:pt x="2256538" y="1333818"/>
                </a:lnTo>
                <a:lnTo>
                  <a:pt x="2253063" y="1344842"/>
                </a:lnTo>
                <a:close/>
              </a:path>
              <a:path w="9038313" h="4633457">
                <a:moveTo>
                  <a:pt x="2296492" y="1050886"/>
                </a:moveTo>
                <a:lnTo>
                  <a:pt x="2282595" y="1047212"/>
                </a:lnTo>
                <a:lnTo>
                  <a:pt x="2286069" y="1063748"/>
                </a:lnTo>
                <a:lnTo>
                  <a:pt x="2289544" y="1063748"/>
                </a:lnTo>
                <a:lnTo>
                  <a:pt x="2296492" y="1050886"/>
                </a:lnTo>
                <a:close/>
              </a:path>
              <a:path w="9038313" h="4633457">
                <a:moveTo>
                  <a:pt x="2301704" y="2041146"/>
                </a:moveTo>
                <a:lnTo>
                  <a:pt x="2312127" y="2019100"/>
                </a:lnTo>
                <a:lnTo>
                  <a:pt x="2312127" y="1963983"/>
                </a:lnTo>
                <a:lnTo>
                  <a:pt x="2315601" y="1945612"/>
                </a:lnTo>
                <a:lnTo>
                  <a:pt x="2329498" y="1952960"/>
                </a:lnTo>
                <a:lnTo>
                  <a:pt x="2315601" y="1938262"/>
                </a:lnTo>
                <a:lnTo>
                  <a:pt x="2305178" y="1925402"/>
                </a:lnTo>
                <a:lnTo>
                  <a:pt x="2301704" y="2041146"/>
                </a:lnTo>
                <a:close/>
              </a:path>
              <a:path w="9038313" h="4633457">
                <a:moveTo>
                  <a:pt x="2319075" y="1960309"/>
                </a:moveTo>
                <a:lnTo>
                  <a:pt x="2315601" y="1945612"/>
                </a:lnTo>
                <a:lnTo>
                  <a:pt x="2312127" y="1963983"/>
                </a:lnTo>
                <a:lnTo>
                  <a:pt x="2326024" y="1973169"/>
                </a:lnTo>
                <a:lnTo>
                  <a:pt x="2319075" y="196030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32972" y="1998891"/>
                </a:lnTo>
                <a:lnTo>
                  <a:pt x="2338184" y="1984193"/>
                </a:lnTo>
                <a:lnTo>
                  <a:pt x="2345132" y="2002565"/>
                </a:lnTo>
                <a:lnTo>
                  <a:pt x="2341659" y="1984193"/>
                </a:lnTo>
                <a:lnTo>
                  <a:pt x="2326024" y="1976843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26024" y="1976843"/>
                </a:lnTo>
                <a:lnTo>
                  <a:pt x="2312127" y="1963983"/>
                </a:lnTo>
                <a:lnTo>
                  <a:pt x="2312127" y="2019100"/>
                </a:lnTo>
                <a:lnTo>
                  <a:pt x="2326024" y="2022774"/>
                </a:lnTo>
                <a:lnTo>
                  <a:pt x="2332972" y="2002565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52080" y="1886819"/>
                </a:lnTo>
                <a:lnTo>
                  <a:pt x="2352080" y="1772913"/>
                </a:lnTo>
                <a:lnTo>
                  <a:pt x="2338184" y="1776587"/>
                </a:lnTo>
                <a:lnTo>
                  <a:pt x="2322549" y="1780261"/>
                </a:lnTo>
                <a:lnTo>
                  <a:pt x="2319075" y="1925402"/>
                </a:lnTo>
                <a:lnTo>
                  <a:pt x="2322549" y="1910704"/>
                </a:lnTo>
                <a:lnTo>
                  <a:pt x="2338184" y="1899681"/>
                </a:lnTo>
                <a:lnTo>
                  <a:pt x="2341659" y="1941936"/>
                </a:lnTo>
                <a:lnTo>
                  <a:pt x="2348607" y="1899681"/>
                </a:lnTo>
                <a:lnTo>
                  <a:pt x="2362503" y="1907029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05178" y="1925402"/>
                </a:moveTo>
                <a:lnTo>
                  <a:pt x="2319075" y="1938262"/>
                </a:lnTo>
                <a:lnTo>
                  <a:pt x="2319075" y="1925402"/>
                </a:lnTo>
                <a:lnTo>
                  <a:pt x="2322549" y="1780261"/>
                </a:lnTo>
                <a:lnTo>
                  <a:pt x="2301704" y="1776587"/>
                </a:lnTo>
                <a:lnTo>
                  <a:pt x="2301704" y="2041146"/>
                </a:lnTo>
                <a:lnTo>
                  <a:pt x="2305178" y="1925402"/>
                </a:lnTo>
                <a:close/>
              </a:path>
              <a:path w="9038313" h="4633457">
                <a:moveTo>
                  <a:pt x="2332972" y="1914378"/>
                </a:moveTo>
                <a:lnTo>
                  <a:pt x="2329498" y="1929076"/>
                </a:lnTo>
                <a:lnTo>
                  <a:pt x="2341659" y="1941936"/>
                </a:lnTo>
                <a:lnTo>
                  <a:pt x="2338184" y="1899681"/>
                </a:lnTo>
                <a:lnTo>
                  <a:pt x="2332972" y="1914378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5463" y="681607"/>
                </a:lnTo>
                <a:lnTo>
                  <a:pt x="2409407" y="681607"/>
                </a:lnTo>
                <a:lnTo>
                  <a:pt x="2405932" y="694467"/>
                </a:lnTo>
                <a:lnTo>
                  <a:pt x="2395509" y="681607"/>
                </a:lnTo>
                <a:lnTo>
                  <a:pt x="2378138" y="677932"/>
                </a:lnTo>
                <a:lnTo>
                  <a:pt x="2369452" y="694467"/>
                </a:lnTo>
                <a:lnTo>
                  <a:pt x="2378138" y="824909"/>
                </a:lnTo>
                <a:lnTo>
                  <a:pt x="2392034" y="821235"/>
                </a:lnTo>
                <a:lnTo>
                  <a:pt x="2405932" y="835933"/>
                </a:lnTo>
                <a:lnTo>
                  <a:pt x="2414617" y="856142"/>
                </a:lnTo>
                <a:lnTo>
                  <a:pt x="2421566" y="720189"/>
                </a:lnTo>
                <a:lnTo>
                  <a:pt x="2438938" y="709165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62700"/>
                </a:lnTo>
                <a:lnTo>
                  <a:pt x="2405932" y="1014143"/>
                </a:lnTo>
                <a:lnTo>
                  <a:pt x="2421566" y="1025166"/>
                </a:lnTo>
                <a:lnTo>
                  <a:pt x="2435463" y="1028840"/>
                </a:lnTo>
                <a:lnTo>
                  <a:pt x="2438938" y="709165"/>
                </a:lnTo>
                <a:lnTo>
                  <a:pt x="2421566" y="720189"/>
                </a:lnTo>
                <a:lnTo>
                  <a:pt x="2428515" y="881863"/>
                </a:lnTo>
                <a:lnTo>
                  <a:pt x="2421566" y="894723"/>
                </a:lnTo>
                <a:lnTo>
                  <a:pt x="2414617" y="909421"/>
                </a:lnTo>
                <a:lnTo>
                  <a:pt x="2398984" y="916771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435463" y="1028840"/>
                </a:moveTo>
                <a:lnTo>
                  <a:pt x="2438938" y="740398"/>
                </a:lnTo>
                <a:lnTo>
                  <a:pt x="2454572" y="727537"/>
                </a:lnTo>
                <a:lnTo>
                  <a:pt x="2468469" y="720189"/>
                </a:lnTo>
                <a:lnTo>
                  <a:pt x="2468469" y="705491"/>
                </a:lnTo>
                <a:lnTo>
                  <a:pt x="2454572" y="712839"/>
                </a:lnTo>
                <a:lnTo>
                  <a:pt x="2438938" y="709165"/>
                </a:lnTo>
                <a:lnTo>
                  <a:pt x="2435463" y="1028840"/>
                </a:lnTo>
                <a:close/>
              </a:path>
              <a:path w="9038313" h="4633457">
                <a:moveTo>
                  <a:pt x="2319075" y="966376"/>
                </a:moveTo>
                <a:lnTo>
                  <a:pt x="2305178" y="962700"/>
                </a:lnTo>
                <a:lnTo>
                  <a:pt x="2308652" y="1014143"/>
                </a:lnTo>
                <a:lnTo>
                  <a:pt x="2322549" y="1014143"/>
                </a:lnTo>
                <a:lnTo>
                  <a:pt x="2338184" y="970050"/>
                </a:lnTo>
                <a:lnTo>
                  <a:pt x="2319075" y="966376"/>
                </a:lnTo>
                <a:close/>
              </a:path>
              <a:path w="9038313" h="4633457">
                <a:moveTo>
                  <a:pt x="2305178" y="975561"/>
                </a:moveTo>
                <a:lnTo>
                  <a:pt x="2289544" y="979236"/>
                </a:lnTo>
                <a:lnTo>
                  <a:pt x="2293019" y="1008631"/>
                </a:lnTo>
                <a:lnTo>
                  <a:pt x="2308652" y="1014143"/>
                </a:lnTo>
                <a:lnTo>
                  <a:pt x="2305178" y="962700"/>
                </a:lnTo>
                <a:lnTo>
                  <a:pt x="2305178" y="975561"/>
                </a:lnTo>
                <a:close/>
              </a:path>
              <a:path w="9038313" h="4633457">
                <a:moveTo>
                  <a:pt x="2355555" y="1941936"/>
                </a:moveTo>
                <a:lnTo>
                  <a:pt x="2359030" y="1929076"/>
                </a:lnTo>
                <a:lnTo>
                  <a:pt x="2355555" y="1914378"/>
                </a:lnTo>
                <a:lnTo>
                  <a:pt x="2348607" y="1899681"/>
                </a:lnTo>
                <a:lnTo>
                  <a:pt x="2341659" y="1941936"/>
                </a:lnTo>
                <a:lnTo>
                  <a:pt x="2341659" y="1956634"/>
                </a:lnTo>
                <a:lnTo>
                  <a:pt x="2355555" y="1941936"/>
                </a:lnTo>
                <a:close/>
              </a:path>
              <a:path w="9038313" h="4633457">
                <a:moveTo>
                  <a:pt x="2315601" y="2041146"/>
                </a:moveTo>
                <a:lnTo>
                  <a:pt x="2329498" y="2037472"/>
                </a:lnTo>
                <a:lnTo>
                  <a:pt x="2315601" y="2033798"/>
                </a:lnTo>
                <a:lnTo>
                  <a:pt x="2312127" y="2019100"/>
                </a:lnTo>
                <a:lnTo>
                  <a:pt x="2301704" y="2041146"/>
                </a:lnTo>
                <a:lnTo>
                  <a:pt x="2315601" y="2041146"/>
                </a:lnTo>
                <a:close/>
              </a:path>
              <a:path w="9038313" h="4633457">
                <a:moveTo>
                  <a:pt x="2256538" y="1710447"/>
                </a:moveTo>
                <a:lnTo>
                  <a:pt x="2256538" y="1725145"/>
                </a:lnTo>
                <a:lnTo>
                  <a:pt x="2265224" y="1780261"/>
                </a:lnTo>
                <a:lnTo>
                  <a:pt x="2265224" y="1510191"/>
                </a:lnTo>
                <a:lnTo>
                  <a:pt x="2249590" y="1502843"/>
                </a:lnTo>
                <a:lnTo>
                  <a:pt x="2242642" y="1517540"/>
                </a:lnTo>
                <a:lnTo>
                  <a:pt x="2242642" y="1703099"/>
                </a:lnTo>
                <a:lnTo>
                  <a:pt x="2256538" y="1710447"/>
                </a:lnTo>
                <a:close/>
              </a:path>
              <a:path w="9038313" h="4633457">
                <a:moveTo>
                  <a:pt x="2235692" y="1798633"/>
                </a:moveTo>
                <a:lnTo>
                  <a:pt x="2253063" y="1802309"/>
                </a:lnTo>
                <a:lnTo>
                  <a:pt x="2242642" y="1734332"/>
                </a:lnTo>
                <a:lnTo>
                  <a:pt x="2228744" y="1728820"/>
                </a:lnTo>
                <a:lnTo>
                  <a:pt x="2225269" y="1714122"/>
                </a:lnTo>
                <a:lnTo>
                  <a:pt x="2225269" y="1728820"/>
                </a:lnTo>
                <a:lnTo>
                  <a:pt x="2220059" y="1741680"/>
                </a:lnTo>
                <a:lnTo>
                  <a:pt x="2220059" y="1798633"/>
                </a:lnTo>
                <a:lnTo>
                  <a:pt x="2235692" y="1798633"/>
                </a:lnTo>
                <a:close/>
              </a:path>
              <a:path w="9038313" h="4633457">
                <a:moveTo>
                  <a:pt x="2220059" y="1741680"/>
                </a:moveTo>
                <a:lnTo>
                  <a:pt x="2213110" y="1756378"/>
                </a:lnTo>
                <a:lnTo>
                  <a:pt x="2213110" y="1772913"/>
                </a:lnTo>
                <a:lnTo>
                  <a:pt x="2199213" y="1787611"/>
                </a:lnTo>
                <a:lnTo>
                  <a:pt x="2195738" y="1822518"/>
                </a:lnTo>
                <a:lnTo>
                  <a:pt x="2209636" y="1811494"/>
                </a:lnTo>
                <a:lnTo>
                  <a:pt x="2220059" y="1798633"/>
                </a:lnTo>
                <a:lnTo>
                  <a:pt x="2220059" y="1741680"/>
                </a:lnTo>
                <a:close/>
              </a:path>
              <a:path w="9038313" h="4633457">
                <a:moveTo>
                  <a:pt x="2319075" y="347233"/>
                </a:moveTo>
                <a:lnTo>
                  <a:pt x="2338184" y="347233"/>
                </a:lnTo>
                <a:lnTo>
                  <a:pt x="2332972" y="316001"/>
                </a:lnTo>
                <a:lnTo>
                  <a:pt x="2352080" y="316001"/>
                </a:lnTo>
                <a:lnTo>
                  <a:pt x="2365978" y="312327"/>
                </a:lnTo>
                <a:lnTo>
                  <a:pt x="2359030" y="297629"/>
                </a:lnTo>
                <a:lnTo>
                  <a:pt x="2341659" y="292117"/>
                </a:lnTo>
                <a:lnTo>
                  <a:pt x="2322549" y="284768"/>
                </a:lnTo>
                <a:lnTo>
                  <a:pt x="2319075" y="347233"/>
                </a:lnTo>
                <a:close/>
              </a:path>
              <a:path w="9038313" h="4633457">
                <a:moveTo>
                  <a:pt x="2286069" y="365606"/>
                </a:moveTo>
                <a:lnTo>
                  <a:pt x="2286069" y="350908"/>
                </a:lnTo>
                <a:lnTo>
                  <a:pt x="2301704" y="347233"/>
                </a:lnTo>
                <a:lnTo>
                  <a:pt x="2319075" y="347233"/>
                </a:lnTo>
                <a:lnTo>
                  <a:pt x="2322549" y="284768"/>
                </a:lnTo>
                <a:lnTo>
                  <a:pt x="2301704" y="288442"/>
                </a:lnTo>
                <a:lnTo>
                  <a:pt x="2286069" y="288442"/>
                </a:lnTo>
                <a:lnTo>
                  <a:pt x="2286069" y="365606"/>
                </a:lnTo>
                <a:close/>
              </a:path>
              <a:path w="9038313" h="4633457">
                <a:moveTo>
                  <a:pt x="2289544" y="2504125"/>
                </a:moveTo>
                <a:lnTo>
                  <a:pt x="2293019" y="2518822"/>
                </a:lnTo>
                <a:lnTo>
                  <a:pt x="2308652" y="2522496"/>
                </a:lnTo>
                <a:lnTo>
                  <a:pt x="2319075" y="2518822"/>
                </a:lnTo>
                <a:lnTo>
                  <a:pt x="2332972" y="2518822"/>
                </a:lnTo>
                <a:lnTo>
                  <a:pt x="2319075" y="2511473"/>
                </a:lnTo>
                <a:lnTo>
                  <a:pt x="2305178" y="2504125"/>
                </a:lnTo>
                <a:lnTo>
                  <a:pt x="2289544" y="2504125"/>
                </a:lnTo>
                <a:close/>
              </a:path>
              <a:path w="9038313" h="4633457">
                <a:moveTo>
                  <a:pt x="2322549" y="839607"/>
                </a:moveTo>
                <a:lnTo>
                  <a:pt x="2329498" y="885537"/>
                </a:lnTo>
                <a:lnTo>
                  <a:pt x="2345132" y="881863"/>
                </a:lnTo>
                <a:lnTo>
                  <a:pt x="2359030" y="874514"/>
                </a:lnTo>
                <a:lnTo>
                  <a:pt x="2359030" y="850630"/>
                </a:lnTo>
                <a:lnTo>
                  <a:pt x="2345132" y="835933"/>
                </a:lnTo>
                <a:lnTo>
                  <a:pt x="2341659" y="835933"/>
                </a:lnTo>
                <a:lnTo>
                  <a:pt x="2322549" y="839607"/>
                </a:lnTo>
                <a:close/>
              </a:path>
              <a:path w="9038313" h="4633457">
                <a:moveTo>
                  <a:pt x="2308652" y="850630"/>
                </a:moveTo>
                <a:lnTo>
                  <a:pt x="2305178" y="863492"/>
                </a:lnTo>
                <a:lnTo>
                  <a:pt x="2308652" y="878189"/>
                </a:lnTo>
                <a:lnTo>
                  <a:pt x="2329498" y="885537"/>
                </a:lnTo>
                <a:lnTo>
                  <a:pt x="2322549" y="839607"/>
                </a:lnTo>
                <a:lnTo>
                  <a:pt x="2308652" y="850630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395509" y="4317457"/>
                </a:lnTo>
                <a:lnTo>
                  <a:pt x="2395509" y="4302758"/>
                </a:lnTo>
                <a:lnTo>
                  <a:pt x="2381611" y="4310107"/>
                </a:lnTo>
                <a:lnTo>
                  <a:pt x="2392034" y="4288061"/>
                </a:lnTo>
                <a:lnTo>
                  <a:pt x="2378138" y="4295410"/>
                </a:lnTo>
                <a:lnTo>
                  <a:pt x="2385086" y="4333991"/>
                </a:lnTo>
                <a:lnTo>
                  <a:pt x="2392034" y="4363387"/>
                </a:lnTo>
                <a:lnTo>
                  <a:pt x="2402457" y="4376247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5086" y="4333991"/>
                </a:moveTo>
                <a:lnTo>
                  <a:pt x="2378138" y="4295410"/>
                </a:lnTo>
                <a:lnTo>
                  <a:pt x="2362503" y="4299084"/>
                </a:lnTo>
                <a:lnTo>
                  <a:pt x="2355555" y="4313782"/>
                </a:lnTo>
                <a:lnTo>
                  <a:pt x="2345132" y="4330317"/>
                </a:lnTo>
                <a:lnTo>
                  <a:pt x="2359030" y="4321131"/>
                </a:lnTo>
                <a:lnTo>
                  <a:pt x="2369452" y="4333991"/>
                </a:lnTo>
                <a:lnTo>
                  <a:pt x="2385086" y="4333991"/>
                </a:lnTo>
                <a:close/>
              </a:path>
              <a:path w="9038313" h="4633457">
                <a:moveTo>
                  <a:pt x="2369452" y="4418503"/>
                </a:moveTo>
                <a:lnTo>
                  <a:pt x="2365978" y="4433201"/>
                </a:lnTo>
                <a:lnTo>
                  <a:pt x="2378138" y="4418503"/>
                </a:lnTo>
                <a:lnTo>
                  <a:pt x="2372926" y="4398293"/>
                </a:lnTo>
                <a:lnTo>
                  <a:pt x="2359030" y="4407480"/>
                </a:lnTo>
                <a:lnTo>
                  <a:pt x="2355555" y="4422177"/>
                </a:lnTo>
                <a:lnTo>
                  <a:pt x="2355555" y="4433201"/>
                </a:lnTo>
                <a:lnTo>
                  <a:pt x="2369452" y="4418503"/>
                </a:lnTo>
                <a:close/>
              </a:path>
              <a:path w="9038313" h="4633457">
                <a:moveTo>
                  <a:pt x="2398984" y="4460759"/>
                </a:moveTo>
                <a:lnTo>
                  <a:pt x="2402457" y="4376247"/>
                </a:lnTo>
                <a:lnTo>
                  <a:pt x="2388561" y="4422177"/>
                </a:lnTo>
                <a:lnTo>
                  <a:pt x="2385086" y="4436876"/>
                </a:lnTo>
                <a:lnTo>
                  <a:pt x="2385086" y="4464434"/>
                </a:lnTo>
                <a:lnTo>
                  <a:pt x="2388561" y="4495666"/>
                </a:lnTo>
                <a:lnTo>
                  <a:pt x="2398984" y="4510364"/>
                </a:lnTo>
                <a:lnTo>
                  <a:pt x="2405932" y="4488318"/>
                </a:lnTo>
                <a:lnTo>
                  <a:pt x="2402457" y="4376247"/>
                </a:lnTo>
                <a:lnTo>
                  <a:pt x="2398984" y="4460759"/>
                </a:lnTo>
                <a:close/>
              </a:path>
              <a:path w="9038313" h="4633457">
                <a:moveTo>
                  <a:pt x="2385086" y="4407480"/>
                </a:moveTo>
                <a:lnTo>
                  <a:pt x="2388561" y="4422177"/>
                </a:lnTo>
                <a:lnTo>
                  <a:pt x="2402457" y="4376247"/>
                </a:lnTo>
                <a:lnTo>
                  <a:pt x="2381611" y="4372573"/>
                </a:lnTo>
                <a:lnTo>
                  <a:pt x="2381611" y="4422177"/>
                </a:lnTo>
                <a:lnTo>
                  <a:pt x="2385086" y="4407480"/>
                </a:lnTo>
                <a:close/>
              </a:path>
              <a:path w="9038313" h="4633457">
                <a:moveTo>
                  <a:pt x="2398984" y="4510364"/>
                </a:moveTo>
                <a:lnTo>
                  <a:pt x="2402457" y="4530573"/>
                </a:lnTo>
                <a:lnTo>
                  <a:pt x="2418092" y="4534247"/>
                </a:lnTo>
                <a:lnTo>
                  <a:pt x="2431989" y="4526899"/>
                </a:lnTo>
                <a:lnTo>
                  <a:pt x="2428515" y="4163130"/>
                </a:lnTo>
                <a:lnTo>
                  <a:pt x="2421566" y="4175991"/>
                </a:lnTo>
                <a:lnTo>
                  <a:pt x="2425040" y="4495666"/>
                </a:lnTo>
                <a:lnTo>
                  <a:pt x="2425040" y="4514038"/>
                </a:lnTo>
                <a:lnTo>
                  <a:pt x="2409407" y="4510364"/>
                </a:lnTo>
                <a:lnTo>
                  <a:pt x="2398984" y="4510364"/>
                </a:lnTo>
                <a:close/>
              </a:path>
              <a:path w="9038313" h="4633457">
                <a:moveTo>
                  <a:pt x="2395509" y="4510364"/>
                </a:moveTo>
                <a:lnTo>
                  <a:pt x="2381611" y="4510364"/>
                </a:lnTo>
                <a:lnTo>
                  <a:pt x="2388561" y="4526899"/>
                </a:lnTo>
                <a:lnTo>
                  <a:pt x="2402457" y="4530573"/>
                </a:lnTo>
                <a:lnTo>
                  <a:pt x="2398984" y="4510364"/>
                </a:lnTo>
                <a:lnTo>
                  <a:pt x="2395509" y="4510364"/>
                </a:lnTo>
                <a:close/>
              </a:path>
              <a:path w="9038313" h="4633457">
                <a:moveTo>
                  <a:pt x="2388561" y="4137409"/>
                </a:moveTo>
                <a:lnTo>
                  <a:pt x="2392034" y="4152107"/>
                </a:lnTo>
                <a:lnTo>
                  <a:pt x="2398984" y="4168642"/>
                </a:lnTo>
                <a:lnTo>
                  <a:pt x="2414617" y="4159456"/>
                </a:lnTo>
                <a:lnTo>
                  <a:pt x="2409407" y="4014316"/>
                </a:lnTo>
                <a:lnTo>
                  <a:pt x="2395509" y="4025339"/>
                </a:lnTo>
                <a:lnTo>
                  <a:pt x="2395509" y="4040037"/>
                </a:lnTo>
                <a:lnTo>
                  <a:pt x="2402457" y="4052897"/>
                </a:lnTo>
                <a:lnTo>
                  <a:pt x="2405932" y="4087804"/>
                </a:lnTo>
                <a:lnTo>
                  <a:pt x="2402457" y="4106177"/>
                </a:lnTo>
                <a:lnTo>
                  <a:pt x="2392034" y="4124549"/>
                </a:lnTo>
                <a:lnTo>
                  <a:pt x="2388561" y="4137409"/>
                </a:lnTo>
                <a:close/>
              </a:path>
              <a:path w="9038313" h="4633457">
                <a:moveTo>
                  <a:pt x="2421566" y="4175991"/>
                </a:moveTo>
                <a:lnTo>
                  <a:pt x="2421566" y="4207223"/>
                </a:lnTo>
                <a:lnTo>
                  <a:pt x="2409407" y="4221921"/>
                </a:lnTo>
                <a:lnTo>
                  <a:pt x="2405932" y="4240293"/>
                </a:lnTo>
                <a:lnTo>
                  <a:pt x="2418092" y="4253154"/>
                </a:lnTo>
                <a:lnTo>
                  <a:pt x="2425040" y="4495666"/>
                </a:lnTo>
                <a:lnTo>
                  <a:pt x="2421566" y="4175991"/>
                </a:lnTo>
                <a:close/>
              </a:path>
              <a:path w="9038313" h="4633457">
                <a:moveTo>
                  <a:pt x="2402457" y="4376247"/>
                </a:moveTo>
                <a:lnTo>
                  <a:pt x="2405932" y="4488318"/>
                </a:lnTo>
                <a:lnTo>
                  <a:pt x="2425040" y="4495666"/>
                </a:lnTo>
                <a:lnTo>
                  <a:pt x="2418092" y="4253154"/>
                </a:lnTo>
                <a:lnTo>
                  <a:pt x="2409407" y="4267852"/>
                </a:lnTo>
                <a:lnTo>
                  <a:pt x="2409407" y="4282549"/>
                </a:lnTo>
                <a:lnTo>
                  <a:pt x="2402457" y="4376247"/>
                </a:lnTo>
                <a:close/>
              </a:path>
              <a:path w="9038313" h="4633457">
                <a:moveTo>
                  <a:pt x="2442411" y="3924292"/>
                </a:moveTo>
                <a:lnTo>
                  <a:pt x="2438938" y="3937152"/>
                </a:lnTo>
                <a:lnTo>
                  <a:pt x="2431989" y="3955525"/>
                </a:lnTo>
                <a:lnTo>
                  <a:pt x="2428515" y="3968385"/>
                </a:lnTo>
                <a:lnTo>
                  <a:pt x="2425040" y="3983083"/>
                </a:lnTo>
                <a:lnTo>
                  <a:pt x="2418092" y="4001456"/>
                </a:lnTo>
                <a:lnTo>
                  <a:pt x="2428515" y="4163130"/>
                </a:lnTo>
                <a:lnTo>
                  <a:pt x="2431989" y="4526899"/>
                </a:lnTo>
                <a:lnTo>
                  <a:pt x="2445886" y="4526899"/>
                </a:lnTo>
                <a:lnTo>
                  <a:pt x="2442411" y="3924292"/>
                </a:lnTo>
                <a:close/>
              </a:path>
              <a:path w="9038313" h="4633457">
                <a:moveTo>
                  <a:pt x="2418092" y="4001456"/>
                </a:moveTo>
                <a:lnTo>
                  <a:pt x="2409407" y="4014316"/>
                </a:lnTo>
                <a:lnTo>
                  <a:pt x="2414617" y="4159456"/>
                </a:lnTo>
                <a:lnTo>
                  <a:pt x="2428515" y="4163130"/>
                </a:lnTo>
                <a:lnTo>
                  <a:pt x="2418092" y="4001456"/>
                </a:lnTo>
                <a:close/>
              </a:path>
              <a:path w="9038313" h="4633457">
                <a:moveTo>
                  <a:pt x="2359030" y="4460759"/>
                </a:moveTo>
                <a:lnTo>
                  <a:pt x="2365978" y="4475457"/>
                </a:lnTo>
                <a:lnTo>
                  <a:pt x="2381611" y="4479131"/>
                </a:lnTo>
                <a:lnTo>
                  <a:pt x="2388561" y="4495666"/>
                </a:lnTo>
                <a:lnTo>
                  <a:pt x="2385086" y="4464434"/>
                </a:lnTo>
                <a:lnTo>
                  <a:pt x="2372926" y="4449736"/>
                </a:lnTo>
                <a:lnTo>
                  <a:pt x="2359030" y="4460759"/>
                </a:lnTo>
                <a:close/>
              </a:path>
              <a:path w="9038313" h="4633457">
                <a:moveTo>
                  <a:pt x="2378138" y="4348689"/>
                </a:moveTo>
                <a:lnTo>
                  <a:pt x="2378138" y="4363387"/>
                </a:lnTo>
                <a:lnTo>
                  <a:pt x="2392034" y="4363387"/>
                </a:lnTo>
                <a:lnTo>
                  <a:pt x="2385086" y="4333991"/>
                </a:lnTo>
                <a:lnTo>
                  <a:pt x="2378138" y="4348689"/>
                </a:lnTo>
                <a:close/>
              </a:path>
              <a:path w="9038313" h="4633457">
                <a:moveTo>
                  <a:pt x="2365978" y="4363387"/>
                </a:moveTo>
                <a:lnTo>
                  <a:pt x="2359030" y="4376247"/>
                </a:lnTo>
                <a:lnTo>
                  <a:pt x="2365978" y="4390945"/>
                </a:lnTo>
                <a:lnTo>
                  <a:pt x="2369452" y="4376247"/>
                </a:lnTo>
                <a:lnTo>
                  <a:pt x="2365978" y="4363387"/>
                </a:lnTo>
                <a:close/>
              </a:path>
              <a:path w="9038313" h="4633457">
                <a:moveTo>
                  <a:pt x="2385086" y="4541596"/>
                </a:moveTo>
                <a:lnTo>
                  <a:pt x="2369452" y="4534247"/>
                </a:lnTo>
                <a:lnTo>
                  <a:pt x="2385086" y="4545271"/>
                </a:lnTo>
                <a:lnTo>
                  <a:pt x="2398984" y="4552620"/>
                </a:lnTo>
                <a:lnTo>
                  <a:pt x="2385086" y="4541596"/>
                </a:lnTo>
                <a:close/>
              </a:path>
              <a:path w="9038313" h="4633457">
                <a:moveTo>
                  <a:pt x="2385086" y="846956"/>
                </a:moveTo>
                <a:lnTo>
                  <a:pt x="2369452" y="846956"/>
                </a:lnTo>
                <a:lnTo>
                  <a:pt x="2372926" y="859816"/>
                </a:lnTo>
                <a:lnTo>
                  <a:pt x="2398984" y="859816"/>
                </a:lnTo>
                <a:lnTo>
                  <a:pt x="2385086" y="846956"/>
                </a:lnTo>
                <a:close/>
              </a:path>
              <a:path w="9038313" h="4633457">
                <a:moveTo>
                  <a:pt x="2385086" y="4275201"/>
                </a:moveTo>
                <a:lnTo>
                  <a:pt x="2392034" y="4260503"/>
                </a:lnTo>
                <a:lnTo>
                  <a:pt x="2395509" y="4243968"/>
                </a:lnTo>
                <a:lnTo>
                  <a:pt x="2381611" y="4253154"/>
                </a:lnTo>
                <a:lnTo>
                  <a:pt x="2372926" y="4260503"/>
                </a:lnTo>
                <a:lnTo>
                  <a:pt x="2385086" y="4275201"/>
                </a:lnTo>
                <a:close/>
              </a:path>
              <a:path w="9038313" h="4633457">
                <a:moveTo>
                  <a:pt x="2398984" y="4172316"/>
                </a:moveTo>
                <a:lnTo>
                  <a:pt x="2385086" y="4168642"/>
                </a:lnTo>
                <a:lnTo>
                  <a:pt x="2395509" y="4214572"/>
                </a:lnTo>
                <a:lnTo>
                  <a:pt x="2402457" y="4201712"/>
                </a:lnTo>
                <a:lnTo>
                  <a:pt x="2402457" y="4187014"/>
                </a:lnTo>
                <a:lnTo>
                  <a:pt x="2398984" y="4172316"/>
                </a:lnTo>
                <a:close/>
              </a:path>
              <a:path w="9038313" h="4633457">
                <a:moveTo>
                  <a:pt x="2395509" y="4214572"/>
                </a:moveTo>
                <a:lnTo>
                  <a:pt x="2385086" y="4168642"/>
                </a:lnTo>
                <a:lnTo>
                  <a:pt x="2385086" y="4183339"/>
                </a:lnTo>
                <a:lnTo>
                  <a:pt x="2381611" y="4201712"/>
                </a:lnTo>
                <a:lnTo>
                  <a:pt x="2381611" y="4210897"/>
                </a:lnTo>
                <a:lnTo>
                  <a:pt x="2395509" y="4214572"/>
                </a:lnTo>
                <a:close/>
              </a:path>
              <a:path w="9038313" h="4633457">
                <a:moveTo>
                  <a:pt x="2522320" y="2511473"/>
                </a:moveTo>
                <a:lnTo>
                  <a:pt x="2525795" y="2496775"/>
                </a:lnTo>
                <a:lnTo>
                  <a:pt x="2511897" y="2487589"/>
                </a:lnTo>
                <a:lnTo>
                  <a:pt x="2497999" y="2483915"/>
                </a:lnTo>
                <a:lnTo>
                  <a:pt x="2482366" y="2472891"/>
                </a:lnTo>
                <a:lnTo>
                  <a:pt x="2468469" y="2465543"/>
                </a:lnTo>
                <a:lnTo>
                  <a:pt x="2454572" y="2465543"/>
                </a:lnTo>
                <a:lnTo>
                  <a:pt x="2438938" y="2469217"/>
                </a:lnTo>
                <a:lnTo>
                  <a:pt x="2421566" y="2465543"/>
                </a:lnTo>
                <a:lnTo>
                  <a:pt x="2405932" y="2465543"/>
                </a:lnTo>
                <a:lnTo>
                  <a:pt x="2421566" y="2476567"/>
                </a:lnTo>
                <a:lnTo>
                  <a:pt x="2435463" y="2511473"/>
                </a:lnTo>
                <a:lnTo>
                  <a:pt x="2449360" y="2522496"/>
                </a:lnTo>
                <a:lnTo>
                  <a:pt x="2461520" y="2507799"/>
                </a:lnTo>
                <a:lnTo>
                  <a:pt x="2475417" y="2511473"/>
                </a:lnTo>
                <a:lnTo>
                  <a:pt x="2491051" y="2504125"/>
                </a:lnTo>
                <a:lnTo>
                  <a:pt x="2504949" y="2504125"/>
                </a:lnTo>
                <a:lnTo>
                  <a:pt x="2518845" y="2507799"/>
                </a:lnTo>
                <a:lnTo>
                  <a:pt x="2522320" y="2511473"/>
                </a:lnTo>
                <a:close/>
              </a:path>
              <a:path w="9038313" h="4633457">
                <a:moveTo>
                  <a:pt x="2421566" y="2493101"/>
                </a:moveTo>
                <a:lnTo>
                  <a:pt x="2398984" y="2504125"/>
                </a:lnTo>
                <a:lnTo>
                  <a:pt x="2405932" y="2511473"/>
                </a:lnTo>
                <a:lnTo>
                  <a:pt x="2435463" y="2511473"/>
                </a:lnTo>
                <a:lnTo>
                  <a:pt x="2421566" y="2476567"/>
                </a:lnTo>
                <a:lnTo>
                  <a:pt x="2421566" y="2493101"/>
                </a:lnTo>
                <a:close/>
              </a:path>
              <a:path w="9038313" h="4633457">
                <a:moveTo>
                  <a:pt x="2398984" y="2504125"/>
                </a:moveTo>
                <a:lnTo>
                  <a:pt x="2385086" y="2500450"/>
                </a:lnTo>
                <a:lnTo>
                  <a:pt x="2392034" y="2515148"/>
                </a:lnTo>
                <a:lnTo>
                  <a:pt x="2405932" y="2511473"/>
                </a:lnTo>
                <a:lnTo>
                  <a:pt x="2398984" y="2504125"/>
                </a:lnTo>
                <a:close/>
              </a:path>
              <a:path w="9038313" h="4633457">
                <a:moveTo>
                  <a:pt x="2445886" y="1124376"/>
                </a:moveTo>
                <a:lnTo>
                  <a:pt x="2431989" y="1124376"/>
                </a:lnTo>
                <a:lnTo>
                  <a:pt x="2445886" y="1668191"/>
                </a:lnTo>
                <a:lnTo>
                  <a:pt x="2461520" y="1660842"/>
                </a:lnTo>
                <a:lnTo>
                  <a:pt x="2475417" y="1644308"/>
                </a:lnTo>
                <a:lnTo>
                  <a:pt x="2491051" y="1633284"/>
                </a:lnTo>
                <a:lnTo>
                  <a:pt x="2491051" y="1618587"/>
                </a:lnTo>
                <a:lnTo>
                  <a:pt x="2475417" y="1609401"/>
                </a:lnTo>
                <a:lnTo>
                  <a:pt x="2471943" y="1148260"/>
                </a:lnTo>
                <a:lnTo>
                  <a:pt x="2458046" y="1144584"/>
                </a:lnTo>
                <a:lnTo>
                  <a:pt x="2442411" y="1137236"/>
                </a:lnTo>
                <a:lnTo>
                  <a:pt x="2445886" y="1124376"/>
                </a:lnTo>
                <a:close/>
              </a:path>
              <a:path w="9038313" h="4633457">
                <a:moveTo>
                  <a:pt x="2485840" y="1151934"/>
                </a:moveTo>
                <a:lnTo>
                  <a:pt x="2471943" y="1148260"/>
                </a:lnTo>
                <a:lnTo>
                  <a:pt x="2478891" y="1190515"/>
                </a:lnTo>
                <a:lnTo>
                  <a:pt x="2494526" y="1186841"/>
                </a:lnTo>
                <a:lnTo>
                  <a:pt x="2494526" y="1170306"/>
                </a:lnTo>
                <a:lnTo>
                  <a:pt x="2501474" y="1155608"/>
                </a:lnTo>
                <a:lnTo>
                  <a:pt x="2485840" y="1151934"/>
                </a:lnTo>
                <a:close/>
              </a:path>
              <a:path w="9038313" h="4633457">
                <a:moveTo>
                  <a:pt x="2478891" y="1190515"/>
                </a:moveTo>
                <a:lnTo>
                  <a:pt x="2471943" y="1148260"/>
                </a:lnTo>
                <a:lnTo>
                  <a:pt x="2475417" y="1609401"/>
                </a:lnTo>
                <a:lnTo>
                  <a:pt x="2491051" y="1614912"/>
                </a:lnTo>
                <a:lnTo>
                  <a:pt x="2482366" y="1236446"/>
                </a:lnTo>
                <a:lnTo>
                  <a:pt x="2494526" y="1190515"/>
                </a:lnTo>
                <a:lnTo>
                  <a:pt x="2478891" y="1190515"/>
                </a:lnTo>
                <a:close/>
              </a:path>
              <a:path w="9038313" h="4633457">
                <a:moveTo>
                  <a:pt x="2402457" y="1699425"/>
                </a:moveTo>
                <a:lnTo>
                  <a:pt x="2409407" y="1686563"/>
                </a:lnTo>
                <a:lnTo>
                  <a:pt x="2421724" y="1680550"/>
                </a:lnTo>
                <a:lnTo>
                  <a:pt x="2431989" y="1671866"/>
                </a:lnTo>
                <a:lnTo>
                  <a:pt x="2445886" y="1668191"/>
                </a:lnTo>
                <a:lnTo>
                  <a:pt x="2431989" y="1124376"/>
                </a:lnTo>
                <a:lnTo>
                  <a:pt x="2425040" y="1109677"/>
                </a:lnTo>
                <a:lnTo>
                  <a:pt x="2409407" y="1102329"/>
                </a:lnTo>
                <a:lnTo>
                  <a:pt x="2402457" y="1699425"/>
                </a:lnTo>
                <a:close/>
              </a:path>
              <a:path w="9038313" h="4633457">
                <a:moveTo>
                  <a:pt x="2365978" y="1098655"/>
                </a:moveTo>
                <a:lnTo>
                  <a:pt x="2372926" y="1721471"/>
                </a:lnTo>
                <a:lnTo>
                  <a:pt x="2388561" y="1710447"/>
                </a:lnTo>
                <a:lnTo>
                  <a:pt x="2402457" y="1699425"/>
                </a:lnTo>
                <a:lnTo>
                  <a:pt x="2409407" y="1102329"/>
                </a:lnTo>
                <a:lnTo>
                  <a:pt x="2395509" y="1089469"/>
                </a:lnTo>
                <a:lnTo>
                  <a:pt x="2381611" y="1094980"/>
                </a:lnTo>
                <a:lnTo>
                  <a:pt x="2365978" y="1098655"/>
                </a:lnTo>
                <a:close/>
              </a:path>
              <a:path w="9038313" h="4633457">
                <a:moveTo>
                  <a:pt x="2454572" y="731211"/>
                </a:moveTo>
                <a:lnTo>
                  <a:pt x="2449360" y="1039864"/>
                </a:lnTo>
                <a:lnTo>
                  <a:pt x="2464995" y="1063748"/>
                </a:lnTo>
                <a:lnTo>
                  <a:pt x="2478891" y="1074771"/>
                </a:lnTo>
                <a:lnTo>
                  <a:pt x="2494526" y="1074771"/>
                </a:lnTo>
                <a:lnTo>
                  <a:pt x="2497999" y="751420"/>
                </a:lnTo>
                <a:lnTo>
                  <a:pt x="2511897" y="744072"/>
                </a:lnTo>
                <a:lnTo>
                  <a:pt x="2497999" y="720189"/>
                </a:lnTo>
                <a:lnTo>
                  <a:pt x="2478891" y="720189"/>
                </a:lnTo>
                <a:lnTo>
                  <a:pt x="2464995" y="731211"/>
                </a:lnTo>
                <a:lnTo>
                  <a:pt x="2454572" y="747746"/>
                </a:lnTo>
                <a:lnTo>
                  <a:pt x="2454572" y="731211"/>
                </a:lnTo>
                <a:close/>
              </a:path>
              <a:path w="9038313" h="4633457">
                <a:moveTo>
                  <a:pt x="2438938" y="740398"/>
                </a:moveTo>
                <a:lnTo>
                  <a:pt x="2435463" y="1028840"/>
                </a:lnTo>
                <a:lnTo>
                  <a:pt x="2449360" y="1039864"/>
                </a:lnTo>
                <a:lnTo>
                  <a:pt x="2454572" y="731211"/>
                </a:lnTo>
                <a:lnTo>
                  <a:pt x="2438938" y="740398"/>
                </a:lnTo>
                <a:close/>
              </a:path>
              <a:path w="9038313" h="4633457">
                <a:moveTo>
                  <a:pt x="2577908" y="382140"/>
                </a:moveTo>
                <a:lnTo>
                  <a:pt x="2534480" y="382140"/>
                </a:lnTo>
                <a:lnTo>
                  <a:pt x="2518845" y="385815"/>
                </a:lnTo>
                <a:lnTo>
                  <a:pt x="2497999" y="389489"/>
                </a:lnTo>
                <a:lnTo>
                  <a:pt x="2482366" y="407861"/>
                </a:lnTo>
                <a:lnTo>
                  <a:pt x="2497999" y="400513"/>
                </a:lnTo>
                <a:lnTo>
                  <a:pt x="2508423" y="420723"/>
                </a:lnTo>
                <a:lnTo>
                  <a:pt x="2534480" y="420723"/>
                </a:lnTo>
                <a:lnTo>
                  <a:pt x="2562274" y="446443"/>
                </a:lnTo>
                <a:lnTo>
                  <a:pt x="2577908" y="382140"/>
                </a:lnTo>
                <a:close/>
              </a:path>
              <a:path w="9038313" h="4633457">
                <a:moveTo>
                  <a:pt x="2471943" y="389489"/>
                </a:moveTo>
                <a:lnTo>
                  <a:pt x="2468469" y="404187"/>
                </a:lnTo>
                <a:lnTo>
                  <a:pt x="2482366" y="407861"/>
                </a:lnTo>
                <a:lnTo>
                  <a:pt x="2497999" y="389489"/>
                </a:lnTo>
                <a:lnTo>
                  <a:pt x="2471943" y="389489"/>
                </a:lnTo>
                <a:close/>
              </a:path>
              <a:path w="9038313" h="4633457">
                <a:moveTo>
                  <a:pt x="2511897" y="723863"/>
                </a:moveTo>
                <a:lnTo>
                  <a:pt x="2497999" y="720189"/>
                </a:lnTo>
                <a:lnTo>
                  <a:pt x="2511897" y="744072"/>
                </a:lnTo>
                <a:lnTo>
                  <a:pt x="2525795" y="740398"/>
                </a:lnTo>
                <a:lnTo>
                  <a:pt x="2525795" y="727537"/>
                </a:lnTo>
                <a:lnTo>
                  <a:pt x="2511897" y="723863"/>
                </a:lnTo>
                <a:close/>
              </a:path>
              <a:path w="9038313" h="4633457">
                <a:moveTo>
                  <a:pt x="2558799" y="769793"/>
                </a:moveTo>
                <a:lnTo>
                  <a:pt x="2555326" y="755096"/>
                </a:lnTo>
                <a:lnTo>
                  <a:pt x="2541428" y="744072"/>
                </a:lnTo>
                <a:lnTo>
                  <a:pt x="2525795" y="755096"/>
                </a:lnTo>
                <a:lnTo>
                  <a:pt x="2511897" y="758770"/>
                </a:lnTo>
                <a:lnTo>
                  <a:pt x="2531005" y="775304"/>
                </a:lnTo>
                <a:lnTo>
                  <a:pt x="2544903" y="769793"/>
                </a:lnTo>
                <a:lnTo>
                  <a:pt x="2558799" y="769793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44903" y="1067422"/>
                </a:lnTo>
                <a:lnTo>
                  <a:pt x="2531005" y="1050886"/>
                </a:lnTo>
                <a:lnTo>
                  <a:pt x="2515372" y="1036189"/>
                </a:lnTo>
                <a:lnTo>
                  <a:pt x="2511897" y="782654"/>
                </a:lnTo>
                <a:lnTo>
                  <a:pt x="2531005" y="775304"/>
                </a:lnTo>
                <a:lnTo>
                  <a:pt x="2511897" y="758770"/>
                </a:lnTo>
                <a:lnTo>
                  <a:pt x="2511897" y="1089469"/>
                </a:lnTo>
                <a:lnTo>
                  <a:pt x="2525795" y="1098655"/>
                </a:lnTo>
                <a:lnTo>
                  <a:pt x="2551851" y="1102329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497999" y="751420"/>
                </a:moveTo>
                <a:lnTo>
                  <a:pt x="2494526" y="1074771"/>
                </a:lnTo>
                <a:lnTo>
                  <a:pt x="2511897" y="1089469"/>
                </a:lnTo>
                <a:lnTo>
                  <a:pt x="2511897" y="758770"/>
                </a:lnTo>
                <a:lnTo>
                  <a:pt x="2497999" y="751420"/>
                </a:lnTo>
                <a:close/>
              </a:path>
              <a:path w="9038313" h="4633457">
                <a:moveTo>
                  <a:pt x="2588331" y="1622261"/>
                </a:moveTo>
                <a:lnTo>
                  <a:pt x="2602228" y="1622261"/>
                </a:lnTo>
                <a:lnTo>
                  <a:pt x="2617862" y="1618587"/>
                </a:lnTo>
                <a:lnTo>
                  <a:pt x="2631760" y="1609401"/>
                </a:lnTo>
                <a:lnTo>
                  <a:pt x="2628285" y="1594703"/>
                </a:lnTo>
                <a:lnTo>
                  <a:pt x="2602228" y="1580005"/>
                </a:lnTo>
                <a:lnTo>
                  <a:pt x="2588331" y="1622261"/>
                </a:lnTo>
                <a:close/>
              </a:path>
              <a:path w="9038313" h="4633457">
                <a:moveTo>
                  <a:pt x="2548376" y="1738006"/>
                </a:moveTo>
                <a:lnTo>
                  <a:pt x="2562274" y="1728820"/>
                </a:lnTo>
                <a:lnTo>
                  <a:pt x="2570960" y="1622261"/>
                </a:lnTo>
                <a:lnTo>
                  <a:pt x="2588331" y="1622261"/>
                </a:lnTo>
                <a:lnTo>
                  <a:pt x="2602228" y="1580005"/>
                </a:lnTo>
                <a:lnTo>
                  <a:pt x="2584857" y="1583679"/>
                </a:lnTo>
                <a:lnTo>
                  <a:pt x="2558799" y="1591029"/>
                </a:lnTo>
                <a:lnTo>
                  <a:pt x="2548376" y="1738006"/>
                </a:lnTo>
                <a:close/>
              </a:path>
              <a:path w="9038313" h="4633457">
                <a:moveTo>
                  <a:pt x="2511897" y="1752704"/>
                </a:moveTo>
                <a:lnTo>
                  <a:pt x="2518845" y="1738006"/>
                </a:lnTo>
                <a:lnTo>
                  <a:pt x="2548376" y="1738006"/>
                </a:lnTo>
                <a:lnTo>
                  <a:pt x="2558799" y="1591029"/>
                </a:lnTo>
                <a:lnTo>
                  <a:pt x="2541428" y="1598377"/>
                </a:lnTo>
                <a:lnTo>
                  <a:pt x="2525795" y="1605727"/>
                </a:lnTo>
                <a:lnTo>
                  <a:pt x="2511897" y="1752704"/>
                </a:lnTo>
                <a:close/>
              </a:path>
              <a:path w="9038313" h="4633457">
                <a:moveTo>
                  <a:pt x="2468469" y="1791285"/>
                </a:moveTo>
                <a:lnTo>
                  <a:pt x="2475417" y="1776587"/>
                </a:lnTo>
                <a:lnTo>
                  <a:pt x="2482366" y="1763726"/>
                </a:lnTo>
                <a:lnTo>
                  <a:pt x="2497999" y="1756378"/>
                </a:lnTo>
                <a:lnTo>
                  <a:pt x="2511897" y="1752704"/>
                </a:lnTo>
                <a:lnTo>
                  <a:pt x="2525795" y="1605727"/>
                </a:lnTo>
                <a:lnTo>
                  <a:pt x="2504949" y="1622261"/>
                </a:lnTo>
                <a:lnTo>
                  <a:pt x="2494526" y="1636958"/>
                </a:lnTo>
                <a:lnTo>
                  <a:pt x="2478891" y="1653494"/>
                </a:lnTo>
                <a:lnTo>
                  <a:pt x="2468469" y="1791285"/>
                </a:lnTo>
                <a:close/>
              </a:path>
              <a:path w="9038313" h="4633457">
                <a:moveTo>
                  <a:pt x="2464995" y="1660842"/>
                </a:moveTo>
                <a:lnTo>
                  <a:pt x="2445886" y="1668191"/>
                </a:lnTo>
                <a:lnTo>
                  <a:pt x="2454572" y="1837216"/>
                </a:lnTo>
                <a:lnTo>
                  <a:pt x="2464995" y="1805983"/>
                </a:lnTo>
                <a:lnTo>
                  <a:pt x="2468469" y="1791285"/>
                </a:lnTo>
                <a:lnTo>
                  <a:pt x="2478891" y="1653494"/>
                </a:lnTo>
                <a:lnTo>
                  <a:pt x="2464995" y="1660842"/>
                </a:lnTo>
                <a:close/>
              </a:path>
              <a:path w="9038313" h="4633457">
                <a:moveTo>
                  <a:pt x="2454572" y="1837216"/>
                </a:moveTo>
                <a:lnTo>
                  <a:pt x="2445886" y="1668191"/>
                </a:lnTo>
                <a:lnTo>
                  <a:pt x="2431989" y="1675540"/>
                </a:lnTo>
                <a:lnTo>
                  <a:pt x="2421724" y="1680550"/>
                </a:lnTo>
                <a:lnTo>
                  <a:pt x="2414617" y="1686563"/>
                </a:lnTo>
                <a:lnTo>
                  <a:pt x="2425040" y="1840890"/>
                </a:lnTo>
                <a:lnTo>
                  <a:pt x="2438938" y="1840890"/>
                </a:lnTo>
                <a:lnTo>
                  <a:pt x="2454572" y="1837216"/>
                </a:lnTo>
                <a:close/>
              </a:path>
              <a:path w="9038313" h="4633457">
                <a:moveTo>
                  <a:pt x="2388561" y="1853750"/>
                </a:moveTo>
                <a:lnTo>
                  <a:pt x="2388561" y="1840890"/>
                </a:lnTo>
                <a:lnTo>
                  <a:pt x="2392034" y="1853750"/>
                </a:lnTo>
                <a:lnTo>
                  <a:pt x="2409407" y="1844564"/>
                </a:lnTo>
                <a:lnTo>
                  <a:pt x="2425040" y="1840890"/>
                </a:lnTo>
                <a:lnTo>
                  <a:pt x="2414617" y="1686563"/>
                </a:lnTo>
                <a:lnTo>
                  <a:pt x="2402457" y="1699425"/>
                </a:lnTo>
                <a:lnTo>
                  <a:pt x="2388561" y="1714122"/>
                </a:lnTo>
                <a:lnTo>
                  <a:pt x="2388561" y="1853750"/>
                </a:lnTo>
                <a:close/>
              </a:path>
              <a:path w="9038313" h="4633457">
                <a:moveTo>
                  <a:pt x="2195738" y="1478958"/>
                </a:moveTo>
                <a:lnTo>
                  <a:pt x="2199213" y="1682889"/>
                </a:lnTo>
                <a:lnTo>
                  <a:pt x="2213110" y="1686563"/>
                </a:lnTo>
                <a:lnTo>
                  <a:pt x="2228744" y="1692075"/>
                </a:lnTo>
                <a:lnTo>
                  <a:pt x="2242642" y="1703099"/>
                </a:lnTo>
                <a:lnTo>
                  <a:pt x="2242642" y="1517540"/>
                </a:lnTo>
                <a:lnTo>
                  <a:pt x="2228744" y="1510191"/>
                </a:lnTo>
                <a:lnTo>
                  <a:pt x="2220059" y="1495493"/>
                </a:lnTo>
                <a:lnTo>
                  <a:pt x="2209636" y="1482633"/>
                </a:lnTo>
                <a:lnTo>
                  <a:pt x="2195738" y="1478958"/>
                </a:lnTo>
                <a:close/>
              </a:path>
              <a:path w="9038313" h="4633457">
                <a:moveTo>
                  <a:pt x="2617862" y="1653494"/>
                </a:moveTo>
                <a:lnTo>
                  <a:pt x="2617862" y="1636958"/>
                </a:lnTo>
                <a:lnTo>
                  <a:pt x="2602228" y="1633284"/>
                </a:lnTo>
                <a:lnTo>
                  <a:pt x="2584857" y="1625936"/>
                </a:lnTo>
                <a:lnTo>
                  <a:pt x="2570960" y="1622261"/>
                </a:lnTo>
                <a:lnTo>
                  <a:pt x="2562274" y="1728820"/>
                </a:lnTo>
                <a:lnTo>
                  <a:pt x="2577908" y="1717796"/>
                </a:lnTo>
                <a:lnTo>
                  <a:pt x="2591805" y="1714122"/>
                </a:lnTo>
                <a:lnTo>
                  <a:pt x="2607439" y="1706773"/>
                </a:lnTo>
                <a:lnTo>
                  <a:pt x="2617862" y="1653494"/>
                </a:lnTo>
                <a:close/>
              </a:path>
              <a:path w="9038313" h="4633457">
                <a:moveTo>
                  <a:pt x="2588331" y="1741680"/>
                </a:moveTo>
                <a:lnTo>
                  <a:pt x="2598754" y="1772913"/>
                </a:lnTo>
                <a:lnTo>
                  <a:pt x="2614388" y="1763726"/>
                </a:lnTo>
                <a:lnTo>
                  <a:pt x="2628285" y="1749028"/>
                </a:lnTo>
                <a:lnTo>
                  <a:pt x="2638708" y="1734332"/>
                </a:lnTo>
                <a:lnTo>
                  <a:pt x="2654343" y="1734332"/>
                </a:lnTo>
                <a:lnTo>
                  <a:pt x="2671714" y="1728820"/>
                </a:lnTo>
                <a:lnTo>
                  <a:pt x="2690822" y="1721471"/>
                </a:lnTo>
                <a:lnTo>
                  <a:pt x="2704720" y="1717796"/>
                </a:lnTo>
                <a:lnTo>
                  <a:pt x="2704720" y="1703099"/>
                </a:lnTo>
                <a:lnTo>
                  <a:pt x="2690822" y="1699425"/>
                </a:lnTo>
                <a:lnTo>
                  <a:pt x="2675187" y="1703099"/>
                </a:lnTo>
                <a:lnTo>
                  <a:pt x="2661291" y="1699425"/>
                </a:lnTo>
                <a:lnTo>
                  <a:pt x="2650868" y="1710447"/>
                </a:lnTo>
                <a:lnTo>
                  <a:pt x="2635234" y="1714122"/>
                </a:lnTo>
                <a:lnTo>
                  <a:pt x="2621337" y="1717796"/>
                </a:lnTo>
                <a:lnTo>
                  <a:pt x="2598754" y="1728820"/>
                </a:lnTo>
                <a:lnTo>
                  <a:pt x="2588331" y="1741680"/>
                </a:lnTo>
                <a:close/>
              </a:path>
              <a:path w="9038313" h="4633457">
                <a:moveTo>
                  <a:pt x="2661291" y="1699425"/>
                </a:moveTo>
                <a:lnTo>
                  <a:pt x="2647393" y="1695749"/>
                </a:lnTo>
                <a:lnTo>
                  <a:pt x="2643920" y="1682889"/>
                </a:lnTo>
                <a:lnTo>
                  <a:pt x="2624811" y="1682889"/>
                </a:lnTo>
                <a:lnTo>
                  <a:pt x="2621337" y="1668191"/>
                </a:lnTo>
                <a:lnTo>
                  <a:pt x="2617862" y="1653494"/>
                </a:lnTo>
                <a:lnTo>
                  <a:pt x="2621337" y="1703099"/>
                </a:lnTo>
                <a:lnTo>
                  <a:pt x="2635234" y="1710447"/>
                </a:lnTo>
                <a:lnTo>
                  <a:pt x="2650868" y="1710447"/>
                </a:lnTo>
                <a:lnTo>
                  <a:pt x="2661291" y="1699425"/>
                </a:lnTo>
                <a:close/>
              </a:path>
              <a:path w="9038313" h="4633457">
                <a:moveTo>
                  <a:pt x="2471943" y="1829866"/>
                </a:moveTo>
                <a:lnTo>
                  <a:pt x="2485840" y="1829866"/>
                </a:lnTo>
                <a:lnTo>
                  <a:pt x="2471943" y="1818843"/>
                </a:lnTo>
                <a:lnTo>
                  <a:pt x="2464995" y="1805983"/>
                </a:lnTo>
                <a:lnTo>
                  <a:pt x="2454572" y="1837216"/>
                </a:lnTo>
                <a:lnTo>
                  <a:pt x="2471943" y="1829866"/>
                </a:lnTo>
                <a:close/>
              </a:path>
              <a:path w="9038313" h="4633457">
                <a:moveTo>
                  <a:pt x="2418092" y="1857424"/>
                </a:moveTo>
                <a:lnTo>
                  <a:pt x="2438938" y="1848238"/>
                </a:lnTo>
                <a:lnTo>
                  <a:pt x="2425040" y="1853750"/>
                </a:lnTo>
                <a:lnTo>
                  <a:pt x="2428515" y="1848238"/>
                </a:lnTo>
                <a:lnTo>
                  <a:pt x="2414617" y="1853750"/>
                </a:lnTo>
                <a:lnTo>
                  <a:pt x="2398984" y="1853750"/>
                </a:lnTo>
                <a:lnTo>
                  <a:pt x="2418092" y="1857424"/>
                </a:lnTo>
                <a:close/>
              </a:path>
              <a:path w="9038313" h="4633457">
                <a:moveTo>
                  <a:pt x="2438938" y="2669473"/>
                </a:moveTo>
                <a:lnTo>
                  <a:pt x="2428515" y="2684171"/>
                </a:lnTo>
                <a:lnTo>
                  <a:pt x="2438938" y="3452127"/>
                </a:lnTo>
                <a:lnTo>
                  <a:pt x="2438938" y="2693358"/>
                </a:lnTo>
                <a:lnTo>
                  <a:pt x="2454572" y="2684171"/>
                </a:lnTo>
                <a:lnTo>
                  <a:pt x="2458046" y="2669473"/>
                </a:lnTo>
                <a:lnTo>
                  <a:pt x="2438938" y="2669473"/>
                </a:lnTo>
                <a:close/>
              </a:path>
              <a:path w="9038313" h="4633457">
                <a:moveTo>
                  <a:pt x="2438938" y="3452127"/>
                </a:moveTo>
                <a:lnTo>
                  <a:pt x="2428515" y="2684171"/>
                </a:lnTo>
                <a:lnTo>
                  <a:pt x="2405932" y="2697032"/>
                </a:lnTo>
                <a:lnTo>
                  <a:pt x="2392034" y="2697032"/>
                </a:lnTo>
                <a:lnTo>
                  <a:pt x="2378138" y="2711730"/>
                </a:lnTo>
                <a:lnTo>
                  <a:pt x="2359030" y="2708055"/>
                </a:lnTo>
                <a:lnTo>
                  <a:pt x="2348607" y="2722753"/>
                </a:lnTo>
                <a:lnTo>
                  <a:pt x="2348607" y="2735614"/>
                </a:lnTo>
                <a:lnTo>
                  <a:pt x="2359030" y="3404360"/>
                </a:lnTo>
                <a:lnTo>
                  <a:pt x="2372926" y="3413546"/>
                </a:lnTo>
                <a:lnTo>
                  <a:pt x="2392034" y="3428244"/>
                </a:lnTo>
                <a:lnTo>
                  <a:pt x="2405932" y="3431918"/>
                </a:lnTo>
                <a:lnTo>
                  <a:pt x="2425040" y="3439267"/>
                </a:lnTo>
                <a:lnTo>
                  <a:pt x="2438938" y="3452127"/>
                </a:lnTo>
                <a:close/>
              </a:path>
              <a:path w="9038313" h="4633457">
                <a:moveTo>
                  <a:pt x="2329498" y="3362104"/>
                </a:moveTo>
                <a:lnTo>
                  <a:pt x="2332972" y="3374965"/>
                </a:lnTo>
                <a:lnTo>
                  <a:pt x="2345132" y="3389663"/>
                </a:lnTo>
                <a:lnTo>
                  <a:pt x="2359030" y="3404360"/>
                </a:lnTo>
                <a:lnTo>
                  <a:pt x="2348607" y="2735614"/>
                </a:lnTo>
                <a:lnTo>
                  <a:pt x="2338184" y="2750311"/>
                </a:lnTo>
                <a:lnTo>
                  <a:pt x="2329498" y="3362104"/>
                </a:lnTo>
                <a:close/>
              </a:path>
              <a:path w="9038313" h="4633457">
                <a:moveTo>
                  <a:pt x="2326024" y="3343732"/>
                </a:moveTo>
                <a:lnTo>
                  <a:pt x="2329498" y="3362104"/>
                </a:lnTo>
                <a:lnTo>
                  <a:pt x="2338184" y="2750311"/>
                </a:lnTo>
                <a:lnTo>
                  <a:pt x="2319075" y="2765009"/>
                </a:lnTo>
                <a:lnTo>
                  <a:pt x="2319075" y="3329034"/>
                </a:lnTo>
                <a:lnTo>
                  <a:pt x="2326024" y="3343732"/>
                </a:lnTo>
                <a:close/>
              </a:path>
              <a:path w="9038313" h="4633457">
                <a:moveTo>
                  <a:pt x="2308652" y="3312500"/>
                </a:moveTo>
                <a:lnTo>
                  <a:pt x="2319075" y="3329034"/>
                </a:lnTo>
                <a:lnTo>
                  <a:pt x="2319075" y="2777869"/>
                </a:lnTo>
                <a:lnTo>
                  <a:pt x="2305178" y="2774195"/>
                </a:lnTo>
                <a:lnTo>
                  <a:pt x="2305178" y="2873405"/>
                </a:lnTo>
                <a:lnTo>
                  <a:pt x="2308652" y="3312500"/>
                </a:lnTo>
                <a:close/>
              </a:path>
              <a:path w="9038313" h="4633457">
                <a:moveTo>
                  <a:pt x="2286069" y="2932196"/>
                </a:moveTo>
                <a:lnTo>
                  <a:pt x="2272173" y="2935870"/>
                </a:lnTo>
                <a:lnTo>
                  <a:pt x="2279121" y="3251871"/>
                </a:lnTo>
                <a:lnTo>
                  <a:pt x="2286069" y="3266569"/>
                </a:lnTo>
                <a:lnTo>
                  <a:pt x="2293019" y="3281267"/>
                </a:lnTo>
                <a:lnTo>
                  <a:pt x="2296492" y="2919336"/>
                </a:lnTo>
                <a:lnTo>
                  <a:pt x="2286069" y="2932196"/>
                </a:lnTo>
                <a:close/>
              </a:path>
              <a:path w="9038313" h="4633457">
                <a:moveTo>
                  <a:pt x="2253063" y="3204104"/>
                </a:moveTo>
                <a:lnTo>
                  <a:pt x="2265224" y="3220638"/>
                </a:lnTo>
                <a:lnTo>
                  <a:pt x="2272173" y="3235336"/>
                </a:lnTo>
                <a:lnTo>
                  <a:pt x="2279121" y="3251871"/>
                </a:lnTo>
                <a:lnTo>
                  <a:pt x="2272173" y="2935870"/>
                </a:lnTo>
                <a:lnTo>
                  <a:pt x="2272173" y="2950568"/>
                </a:lnTo>
                <a:lnTo>
                  <a:pt x="2265224" y="2965265"/>
                </a:lnTo>
                <a:lnTo>
                  <a:pt x="2253063" y="3204104"/>
                </a:lnTo>
                <a:close/>
              </a:path>
              <a:path w="9038313" h="4633457">
                <a:moveTo>
                  <a:pt x="2249590" y="2970777"/>
                </a:moveTo>
                <a:lnTo>
                  <a:pt x="2246115" y="3189406"/>
                </a:lnTo>
                <a:lnTo>
                  <a:pt x="2253063" y="3204104"/>
                </a:lnTo>
                <a:lnTo>
                  <a:pt x="2265224" y="2965265"/>
                </a:lnTo>
                <a:lnTo>
                  <a:pt x="2249590" y="2970777"/>
                </a:lnTo>
                <a:close/>
              </a:path>
              <a:path w="9038313" h="4633457">
                <a:moveTo>
                  <a:pt x="2235692" y="2974451"/>
                </a:moveTo>
                <a:lnTo>
                  <a:pt x="2235692" y="2992824"/>
                </a:lnTo>
                <a:lnTo>
                  <a:pt x="2225269" y="3009358"/>
                </a:lnTo>
                <a:lnTo>
                  <a:pt x="2216584" y="3024056"/>
                </a:lnTo>
                <a:lnTo>
                  <a:pt x="2216584" y="3038754"/>
                </a:lnTo>
                <a:lnTo>
                  <a:pt x="2225269" y="3066313"/>
                </a:lnTo>
                <a:lnTo>
                  <a:pt x="2239167" y="3062638"/>
                </a:lnTo>
                <a:lnTo>
                  <a:pt x="2235692" y="2974451"/>
                </a:lnTo>
                <a:close/>
              </a:path>
              <a:path w="9038313" h="4633457">
                <a:moveTo>
                  <a:pt x="2438938" y="2693358"/>
                </a:moveTo>
                <a:lnTo>
                  <a:pt x="2438938" y="2742962"/>
                </a:lnTo>
                <a:lnTo>
                  <a:pt x="2442411" y="2726428"/>
                </a:lnTo>
                <a:lnTo>
                  <a:pt x="2449360" y="2711730"/>
                </a:lnTo>
                <a:lnTo>
                  <a:pt x="2438938" y="2693358"/>
                </a:lnTo>
                <a:close/>
              </a:path>
              <a:path w="9038313" h="4633457">
                <a:moveTo>
                  <a:pt x="2454572" y="3801198"/>
                </a:moveTo>
                <a:lnTo>
                  <a:pt x="2454572" y="3891222"/>
                </a:lnTo>
                <a:lnTo>
                  <a:pt x="2445886" y="3909594"/>
                </a:lnTo>
                <a:lnTo>
                  <a:pt x="2442411" y="3924292"/>
                </a:lnTo>
                <a:lnTo>
                  <a:pt x="2445886" y="4526899"/>
                </a:lnTo>
                <a:lnTo>
                  <a:pt x="2454572" y="4534247"/>
                </a:lnTo>
                <a:lnTo>
                  <a:pt x="2464995" y="4559969"/>
                </a:lnTo>
                <a:lnTo>
                  <a:pt x="2454572" y="3801198"/>
                </a:lnTo>
                <a:close/>
              </a:path>
              <a:path w="9038313" h="4633457">
                <a:moveTo>
                  <a:pt x="2414617" y="4541596"/>
                </a:moveTo>
                <a:lnTo>
                  <a:pt x="2421566" y="4556295"/>
                </a:lnTo>
                <a:lnTo>
                  <a:pt x="2435463" y="4545271"/>
                </a:lnTo>
                <a:lnTo>
                  <a:pt x="2454572" y="4534247"/>
                </a:lnTo>
                <a:lnTo>
                  <a:pt x="2445886" y="4526899"/>
                </a:lnTo>
                <a:lnTo>
                  <a:pt x="2428515" y="4537922"/>
                </a:lnTo>
                <a:lnTo>
                  <a:pt x="2414617" y="4541596"/>
                </a:lnTo>
                <a:close/>
              </a:path>
              <a:path w="9038313" h="4633457">
                <a:moveTo>
                  <a:pt x="2449360" y="3856315"/>
                </a:moveTo>
                <a:lnTo>
                  <a:pt x="2449360" y="3874687"/>
                </a:lnTo>
                <a:lnTo>
                  <a:pt x="2454572" y="3891222"/>
                </a:lnTo>
                <a:lnTo>
                  <a:pt x="2454572" y="3817734"/>
                </a:lnTo>
                <a:lnTo>
                  <a:pt x="2445886" y="3832432"/>
                </a:lnTo>
                <a:lnTo>
                  <a:pt x="2449360" y="3856315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1520" y="3747919"/>
                </a:lnTo>
                <a:lnTo>
                  <a:pt x="2458046" y="3768129"/>
                </a:lnTo>
                <a:lnTo>
                  <a:pt x="2449360" y="3782827"/>
                </a:lnTo>
                <a:lnTo>
                  <a:pt x="2454572" y="3801198"/>
                </a:lnTo>
                <a:lnTo>
                  <a:pt x="2464995" y="4559969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97999" y="2693358"/>
                </a:moveTo>
                <a:lnTo>
                  <a:pt x="2494526" y="2676823"/>
                </a:lnTo>
                <a:lnTo>
                  <a:pt x="2494526" y="2693358"/>
                </a:lnTo>
                <a:lnTo>
                  <a:pt x="2485840" y="3536640"/>
                </a:lnTo>
                <a:lnTo>
                  <a:pt x="2482366" y="3551337"/>
                </a:lnTo>
                <a:lnTo>
                  <a:pt x="2485840" y="3566035"/>
                </a:lnTo>
                <a:lnTo>
                  <a:pt x="2491051" y="4526899"/>
                </a:lnTo>
                <a:lnTo>
                  <a:pt x="2501474" y="4491992"/>
                </a:lnTo>
                <a:lnTo>
                  <a:pt x="2497999" y="2693358"/>
                </a:lnTo>
                <a:close/>
              </a:path>
              <a:path w="9038313" h="4633457">
                <a:moveTo>
                  <a:pt x="2491051" y="4526899"/>
                </a:moveTo>
                <a:lnTo>
                  <a:pt x="2485840" y="3566035"/>
                </a:lnTo>
                <a:lnTo>
                  <a:pt x="2482366" y="3582570"/>
                </a:lnTo>
                <a:lnTo>
                  <a:pt x="2482366" y="3600942"/>
                </a:lnTo>
                <a:lnTo>
                  <a:pt x="2478891" y="3613802"/>
                </a:lnTo>
                <a:lnTo>
                  <a:pt x="2475417" y="3628500"/>
                </a:lnTo>
                <a:lnTo>
                  <a:pt x="2475417" y="3674431"/>
                </a:lnTo>
                <a:lnTo>
                  <a:pt x="2471943" y="3690966"/>
                </a:lnTo>
                <a:lnTo>
                  <a:pt x="2471943" y="3705664"/>
                </a:lnTo>
                <a:lnTo>
                  <a:pt x="2468469" y="3720362"/>
                </a:lnTo>
                <a:lnTo>
                  <a:pt x="2468469" y="4541596"/>
                </a:lnTo>
                <a:lnTo>
                  <a:pt x="2491051" y="4526899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4995" y="4559969"/>
                </a:lnTo>
                <a:lnTo>
                  <a:pt x="2468469" y="4541596"/>
                </a:lnTo>
                <a:lnTo>
                  <a:pt x="2468469" y="3720362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31989" y="4552620"/>
                </a:moveTo>
                <a:lnTo>
                  <a:pt x="2435463" y="4569155"/>
                </a:lnTo>
                <a:lnTo>
                  <a:pt x="2454572" y="4572829"/>
                </a:lnTo>
                <a:lnTo>
                  <a:pt x="2464995" y="4559969"/>
                </a:lnTo>
                <a:lnTo>
                  <a:pt x="2454572" y="4534247"/>
                </a:lnTo>
                <a:lnTo>
                  <a:pt x="2445886" y="4552620"/>
                </a:lnTo>
                <a:lnTo>
                  <a:pt x="2431989" y="4552620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3474175"/>
                </a:lnTo>
                <a:lnTo>
                  <a:pt x="2475417" y="3481523"/>
                </a:lnTo>
                <a:lnTo>
                  <a:pt x="2478891" y="3494384"/>
                </a:lnTo>
                <a:lnTo>
                  <a:pt x="2482366" y="3512756"/>
                </a:lnTo>
                <a:lnTo>
                  <a:pt x="2485840" y="3536640"/>
                </a:lnTo>
                <a:lnTo>
                  <a:pt x="2494526" y="2693358"/>
                </a:lnTo>
                <a:lnTo>
                  <a:pt x="2475417" y="2700707"/>
                </a:lnTo>
                <a:lnTo>
                  <a:pt x="2461520" y="274663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2746637"/>
                </a:lnTo>
                <a:lnTo>
                  <a:pt x="2445886" y="2757660"/>
                </a:lnTo>
                <a:lnTo>
                  <a:pt x="2438938" y="2742962"/>
                </a:lnTo>
                <a:lnTo>
                  <a:pt x="2438938" y="345212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18092" y="4563643"/>
                </a:moveTo>
                <a:lnTo>
                  <a:pt x="2402457" y="4559969"/>
                </a:lnTo>
                <a:lnTo>
                  <a:pt x="2405932" y="4572829"/>
                </a:lnTo>
                <a:lnTo>
                  <a:pt x="2421566" y="4580178"/>
                </a:lnTo>
                <a:lnTo>
                  <a:pt x="2431989" y="4569155"/>
                </a:lnTo>
                <a:lnTo>
                  <a:pt x="2418092" y="4563643"/>
                </a:lnTo>
                <a:close/>
              </a:path>
              <a:path w="9038313" h="4633457">
                <a:moveTo>
                  <a:pt x="2475417" y="4591202"/>
                </a:moveTo>
                <a:lnTo>
                  <a:pt x="2461520" y="4594876"/>
                </a:lnTo>
                <a:lnTo>
                  <a:pt x="2464995" y="4602224"/>
                </a:lnTo>
                <a:lnTo>
                  <a:pt x="2482366" y="4607737"/>
                </a:lnTo>
                <a:lnTo>
                  <a:pt x="2475417" y="4563643"/>
                </a:lnTo>
                <a:lnTo>
                  <a:pt x="2468469" y="4576504"/>
                </a:lnTo>
                <a:lnTo>
                  <a:pt x="2475417" y="4591202"/>
                </a:lnTo>
                <a:close/>
              </a:path>
              <a:path w="9038313" h="4633457">
                <a:moveTo>
                  <a:pt x="2558799" y="4611411"/>
                </a:moveTo>
                <a:lnTo>
                  <a:pt x="2574434" y="4615085"/>
                </a:lnTo>
                <a:lnTo>
                  <a:pt x="2588331" y="4615085"/>
                </a:lnTo>
                <a:lnTo>
                  <a:pt x="2602228" y="4611411"/>
                </a:lnTo>
                <a:lnTo>
                  <a:pt x="2607439" y="4602224"/>
                </a:lnTo>
                <a:lnTo>
                  <a:pt x="2588331" y="4598550"/>
                </a:lnTo>
                <a:lnTo>
                  <a:pt x="2574434" y="4591202"/>
                </a:lnTo>
                <a:lnTo>
                  <a:pt x="2558799" y="4611411"/>
                </a:lnTo>
                <a:close/>
              </a:path>
              <a:path w="9038313" h="4633457">
                <a:moveTo>
                  <a:pt x="2534480" y="4552620"/>
                </a:moveTo>
                <a:lnTo>
                  <a:pt x="2541428" y="4611411"/>
                </a:lnTo>
                <a:lnTo>
                  <a:pt x="2558799" y="4611411"/>
                </a:lnTo>
                <a:lnTo>
                  <a:pt x="2574434" y="4591202"/>
                </a:lnTo>
                <a:lnTo>
                  <a:pt x="2555326" y="4580178"/>
                </a:lnTo>
                <a:lnTo>
                  <a:pt x="2541428" y="4569155"/>
                </a:lnTo>
                <a:lnTo>
                  <a:pt x="2534480" y="4552620"/>
                </a:lnTo>
                <a:close/>
              </a:path>
              <a:path w="9038313" h="4633457">
                <a:moveTo>
                  <a:pt x="2478891" y="4583853"/>
                </a:moveTo>
                <a:lnTo>
                  <a:pt x="2482366" y="4607737"/>
                </a:lnTo>
                <a:lnTo>
                  <a:pt x="2497999" y="4607737"/>
                </a:lnTo>
                <a:lnTo>
                  <a:pt x="2511897" y="4611411"/>
                </a:lnTo>
                <a:lnTo>
                  <a:pt x="2541428" y="4611411"/>
                </a:lnTo>
                <a:lnTo>
                  <a:pt x="2534480" y="4552620"/>
                </a:lnTo>
                <a:lnTo>
                  <a:pt x="2531005" y="4537922"/>
                </a:lnTo>
                <a:lnTo>
                  <a:pt x="2511897" y="4530573"/>
                </a:lnTo>
                <a:lnTo>
                  <a:pt x="2508423" y="4591202"/>
                </a:lnTo>
                <a:lnTo>
                  <a:pt x="2494526" y="4591202"/>
                </a:lnTo>
                <a:lnTo>
                  <a:pt x="2478891" y="4583853"/>
                </a:lnTo>
                <a:close/>
              </a:path>
              <a:path w="9038313" h="4633457">
                <a:moveTo>
                  <a:pt x="2508423" y="4591202"/>
                </a:moveTo>
                <a:lnTo>
                  <a:pt x="2511897" y="4530573"/>
                </a:lnTo>
                <a:lnTo>
                  <a:pt x="2497999" y="4530573"/>
                </a:lnTo>
                <a:lnTo>
                  <a:pt x="2482366" y="4534247"/>
                </a:lnTo>
                <a:lnTo>
                  <a:pt x="2475417" y="4548946"/>
                </a:lnTo>
                <a:lnTo>
                  <a:pt x="2491051" y="4556295"/>
                </a:lnTo>
                <a:lnTo>
                  <a:pt x="2504949" y="4556295"/>
                </a:lnTo>
                <a:lnTo>
                  <a:pt x="2508423" y="4591202"/>
                </a:lnTo>
                <a:close/>
              </a:path>
              <a:path w="9038313" h="4633457">
                <a:moveTo>
                  <a:pt x="2491051" y="4569155"/>
                </a:moveTo>
                <a:lnTo>
                  <a:pt x="2491051" y="4583853"/>
                </a:lnTo>
                <a:lnTo>
                  <a:pt x="2508423" y="4591202"/>
                </a:lnTo>
                <a:lnTo>
                  <a:pt x="2504949" y="4556295"/>
                </a:lnTo>
                <a:lnTo>
                  <a:pt x="2491051" y="4569155"/>
                </a:lnTo>
                <a:close/>
              </a:path>
              <a:path w="9038313" h="4633457">
                <a:moveTo>
                  <a:pt x="2497999" y="1232771"/>
                </a:moveTo>
                <a:lnTo>
                  <a:pt x="2504949" y="1218073"/>
                </a:lnTo>
                <a:lnTo>
                  <a:pt x="2497999" y="1205213"/>
                </a:lnTo>
                <a:lnTo>
                  <a:pt x="2494526" y="1190515"/>
                </a:lnTo>
                <a:lnTo>
                  <a:pt x="2482366" y="1236446"/>
                </a:lnTo>
                <a:lnTo>
                  <a:pt x="2497999" y="1232771"/>
                </a:lnTo>
                <a:close/>
              </a:path>
              <a:path w="9038313" h="4633457">
                <a:moveTo>
                  <a:pt x="2591805" y="4359712"/>
                </a:moveTo>
                <a:lnTo>
                  <a:pt x="2595280" y="4345015"/>
                </a:lnTo>
                <a:lnTo>
                  <a:pt x="2574434" y="4337666"/>
                </a:lnTo>
                <a:lnTo>
                  <a:pt x="2555326" y="4321131"/>
                </a:lnTo>
                <a:lnTo>
                  <a:pt x="2548376" y="4306433"/>
                </a:lnTo>
                <a:lnTo>
                  <a:pt x="2548376" y="2719078"/>
                </a:lnTo>
                <a:lnTo>
                  <a:pt x="2534480" y="2719078"/>
                </a:lnTo>
                <a:lnTo>
                  <a:pt x="2531005" y="2704381"/>
                </a:lnTo>
                <a:lnTo>
                  <a:pt x="2541428" y="4436876"/>
                </a:lnTo>
                <a:lnTo>
                  <a:pt x="2548376" y="4414828"/>
                </a:lnTo>
                <a:lnTo>
                  <a:pt x="2551851" y="4401968"/>
                </a:lnTo>
                <a:lnTo>
                  <a:pt x="2570960" y="4387271"/>
                </a:lnTo>
                <a:lnTo>
                  <a:pt x="2588331" y="4372573"/>
                </a:lnTo>
                <a:lnTo>
                  <a:pt x="2591805" y="4359712"/>
                </a:lnTo>
                <a:close/>
              </a:path>
              <a:path w="9038313" h="4633457">
                <a:moveTo>
                  <a:pt x="2508423" y="4514038"/>
                </a:moveTo>
                <a:lnTo>
                  <a:pt x="2525795" y="4517713"/>
                </a:lnTo>
                <a:lnTo>
                  <a:pt x="2515372" y="4499341"/>
                </a:lnTo>
                <a:lnTo>
                  <a:pt x="2501474" y="4491992"/>
                </a:lnTo>
                <a:lnTo>
                  <a:pt x="2491051" y="4526899"/>
                </a:lnTo>
                <a:lnTo>
                  <a:pt x="2508423" y="4514038"/>
                </a:lnTo>
                <a:close/>
              </a:path>
              <a:path w="9038313" h="4633457">
                <a:moveTo>
                  <a:pt x="2458046" y="2704381"/>
                </a:moveTo>
                <a:lnTo>
                  <a:pt x="2449360" y="2719078"/>
                </a:lnTo>
                <a:lnTo>
                  <a:pt x="2458046" y="2731940"/>
                </a:lnTo>
                <a:lnTo>
                  <a:pt x="2461520" y="2746637"/>
                </a:lnTo>
                <a:lnTo>
                  <a:pt x="2475417" y="2700707"/>
                </a:lnTo>
                <a:lnTo>
                  <a:pt x="2458046" y="2704381"/>
                </a:lnTo>
                <a:close/>
              </a:path>
              <a:path w="9038313" h="4633457">
                <a:moveTo>
                  <a:pt x="2531005" y="793677"/>
                </a:moveTo>
                <a:lnTo>
                  <a:pt x="2544903" y="797351"/>
                </a:lnTo>
                <a:lnTo>
                  <a:pt x="2574434" y="797351"/>
                </a:lnTo>
                <a:lnTo>
                  <a:pt x="2558799" y="782654"/>
                </a:lnTo>
                <a:lnTo>
                  <a:pt x="2544903" y="782654"/>
                </a:lnTo>
                <a:lnTo>
                  <a:pt x="2531005" y="793677"/>
                </a:lnTo>
                <a:close/>
              </a:path>
              <a:path w="9038313" h="4633457">
                <a:moveTo>
                  <a:pt x="2525795" y="778979"/>
                </a:moveTo>
                <a:lnTo>
                  <a:pt x="2511897" y="782654"/>
                </a:lnTo>
                <a:lnTo>
                  <a:pt x="2515372" y="801025"/>
                </a:lnTo>
                <a:lnTo>
                  <a:pt x="2531005" y="793677"/>
                </a:lnTo>
                <a:lnTo>
                  <a:pt x="2544903" y="782654"/>
                </a:lnTo>
                <a:lnTo>
                  <a:pt x="2525795" y="778979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41428" y="959026"/>
                </a:lnTo>
                <a:lnTo>
                  <a:pt x="2534480" y="944328"/>
                </a:lnTo>
                <a:lnTo>
                  <a:pt x="2518845" y="933305"/>
                </a:lnTo>
                <a:lnTo>
                  <a:pt x="2515372" y="817561"/>
                </a:lnTo>
                <a:lnTo>
                  <a:pt x="2531005" y="813887"/>
                </a:lnTo>
                <a:lnTo>
                  <a:pt x="2544903" y="813887"/>
                </a:lnTo>
                <a:lnTo>
                  <a:pt x="2544903" y="801025"/>
                </a:lnTo>
                <a:lnTo>
                  <a:pt x="2531005" y="797351"/>
                </a:lnTo>
                <a:lnTo>
                  <a:pt x="2515372" y="801025"/>
                </a:lnTo>
                <a:lnTo>
                  <a:pt x="2515372" y="1036189"/>
                </a:lnTo>
                <a:lnTo>
                  <a:pt x="2534480" y="1039864"/>
                </a:lnTo>
                <a:lnTo>
                  <a:pt x="2551851" y="1047212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02228" y="856142"/>
                </a:moveTo>
                <a:lnTo>
                  <a:pt x="2588331" y="850630"/>
                </a:lnTo>
                <a:lnTo>
                  <a:pt x="2591805" y="933305"/>
                </a:lnTo>
                <a:lnTo>
                  <a:pt x="2607439" y="940654"/>
                </a:lnTo>
                <a:lnTo>
                  <a:pt x="2614388" y="859816"/>
                </a:lnTo>
                <a:lnTo>
                  <a:pt x="2617862" y="846956"/>
                </a:lnTo>
                <a:lnTo>
                  <a:pt x="2602228" y="856142"/>
                </a:lnTo>
                <a:close/>
              </a:path>
              <a:path w="9038313" h="4633457">
                <a:moveTo>
                  <a:pt x="2577908" y="927793"/>
                </a:moveTo>
                <a:lnTo>
                  <a:pt x="2591805" y="933305"/>
                </a:lnTo>
                <a:lnTo>
                  <a:pt x="2588331" y="850630"/>
                </a:lnTo>
                <a:lnTo>
                  <a:pt x="2574434" y="839607"/>
                </a:lnTo>
                <a:lnTo>
                  <a:pt x="2558799" y="828584"/>
                </a:lnTo>
                <a:lnTo>
                  <a:pt x="2558799" y="924119"/>
                </a:lnTo>
                <a:lnTo>
                  <a:pt x="2577908" y="927793"/>
                </a:lnTo>
                <a:close/>
              </a:path>
              <a:path w="9038313" h="4633457">
                <a:moveTo>
                  <a:pt x="2544903" y="824909"/>
                </a:moveTo>
                <a:lnTo>
                  <a:pt x="2531005" y="817561"/>
                </a:lnTo>
                <a:lnTo>
                  <a:pt x="2534480" y="933305"/>
                </a:lnTo>
                <a:lnTo>
                  <a:pt x="2544903" y="927793"/>
                </a:lnTo>
                <a:lnTo>
                  <a:pt x="2558799" y="924119"/>
                </a:lnTo>
                <a:lnTo>
                  <a:pt x="2558799" y="828584"/>
                </a:lnTo>
                <a:lnTo>
                  <a:pt x="2544903" y="824909"/>
                </a:lnTo>
                <a:close/>
              </a:path>
              <a:path w="9038313" h="4633457">
                <a:moveTo>
                  <a:pt x="2531005" y="817561"/>
                </a:moveTo>
                <a:lnTo>
                  <a:pt x="2515372" y="817561"/>
                </a:lnTo>
                <a:lnTo>
                  <a:pt x="2518845" y="933305"/>
                </a:lnTo>
                <a:lnTo>
                  <a:pt x="2534480" y="933305"/>
                </a:lnTo>
                <a:lnTo>
                  <a:pt x="2531005" y="817561"/>
                </a:lnTo>
                <a:close/>
              </a:path>
              <a:path w="9038313" h="4633457">
                <a:moveTo>
                  <a:pt x="2628285" y="863492"/>
                </a:moveTo>
                <a:lnTo>
                  <a:pt x="2614388" y="859816"/>
                </a:lnTo>
                <a:lnTo>
                  <a:pt x="2621337" y="927793"/>
                </a:lnTo>
                <a:lnTo>
                  <a:pt x="2624811" y="979236"/>
                </a:lnTo>
                <a:lnTo>
                  <a:pt x="2631760" y="966376"/>
                </a:lnTo>
                <a:lnTo>
                  <a:pt x="2631760" y="885537"/>
                </a:lnTo>
                <a:lnTo>
                  <a:pt x="2643920" y="870840"/>
                </a:lnTo>
                <a:lnTo>
                  <a:pt x="2628285" y="863492"/>
                </a:lnTo>
                <a:close/>
              </a:path>
              <a:path w="9038313" h="4633457">
                <a:moveTo>
                  <a:pt x="2617862" y="940654"/>
                </a:moveTo>
                <a:lnTo>
                  <a:pt x="2602228" y="951678"/>
                </a:lnTo>
                <a:lnTo>
                  <a:pt x="2614388" y="966376"/>
                </a:lnTo>
                <a:lnTo>
                  <a:pt x="2624811" y="979236"/>
                </a:lnTo>
                <a:lnTo>
                  <a:pt x="2621337" y="927793"/>
                </a:lnTo>
                <a:lnTo>
                  <a:pt x="2617862" y="940654"/>
                </a:lnTo>
                <a:close/>
              </a:path>
              <a:path w="9038313" h="4633457">
                <a:moveTo>
                  <a:pt x="2515372" y="192907"/>
                </a:moveTo>
                <a:lnTo>
                  <a:pt x="2531005" y="150651"/>
                </a:lnTo>
                <a:lnTo>
                  <a:pt x="2525795" y="62464"/>
                </a:lnTo>
                <a:lnTo>
                  <a:pt x="2567485" y="49604"/>
                </a:lnTo>
                <a:lnTo>
                  <a:pt x="2551851" y="42256"/>
                </a:lnTo>
                <a:lnTo>
                  <a:pt x="2537955" y="42256"/>
                </a:lnTo>
                <a:lnTo>
                  <a:pt x="2522320" y="38581"/>
                </a:lnTo>
                <a:lnTo>
                  <a:pt x="2515372" y="192907"/>
                </a:lnTo>
                <a:close/>
              </a:path>
              <a:path w="9038313" h="4633457">
                <a:moveTo>
                  <a:pt x="2534480" y="1247468"/>
                </a:moveTo>
                <a:lnTo>
                  <a:pt x="2525795" y="1232771"/>
                </a:lnTo>
                <a:lnTo>
                  <a:pt x="2511897" y="1232771"/>
                </a:lnTo>
                <a:lnTo>
                  <a:pt x="2504949" y="1609401"/>
                </a:lnTo>
                <a:lnTo>
                  <a:pt x="2515372" y="1594703"/>
                </a:lnTo>
                <a:lnTo>
                  <a:pt x="2511897" y="1271353"/>
                </a:lnTo>
                <a:lnTo>
                  <a:pt x="2526298" y="1263045"/>
                </a:lnTo>
                <a:lnTo>
                  <a:pt x="2534480" y="1247468"/>
                </a:lnTo>
                <a:close/>
              </a:path>
              <a:path w="9038313" h="4633457">
                <a:moveTo>
                  <a:pt x="2497999" y="1236446"/>
                </a:moveTo>
                <a:lnTo>
                  <a:pt x="2482366" y="1236446"/>
                </a:lnTo>
                <a:lnTo>
                  <a:pt x="2491051" y="1614912"/>
                </a:lnTo>
                <a:lnTo>
                  <a:pt x="2504949" y="1609401"/>
                </a:lnTo>
                <a:lnTo>
                  <a:pt x="2511897" y="1232771"/>
                </a:lnTo>
                <a:lnTo>
                  <a:pt x="2497999" y="1236446"/>
                </a:lnTo>
                <a:close/>
              </a:path>
              <a:path w="9038313" h="4633457">
                <a:moveTo>
                  <a:pt x="2650868" y="58790"/>
                </a:moveTo>
                <a:lnTo>
                  <a:pt x="2650868" y="115745"/>
                </a:lnTo>
                <a:lnTo>
                  <a:pt x="2675187" y="104721"/>
                </a:lnTo>
                <a:lnTo>
                  <a:pt x="2690822" y="97372"/>
                </a:lnTo>
                <a:lnTo>
                  <a:pt x="2708193" y="84512"/>
                </a:lnTo>
                <a:lnTo>
                  <a:pt x="2678662" y="69814"/>
                </a:lnTo>
                <a:lnTo>
                  <a:pt x="2657816" y="73488"/>
                </a:lnTo>
                <a:lnTo>
                  <a:pt x="2650868" y="58790"/>
                </a:lnTo>
                <a:close/>
              </a:path>
              <a:path w="9038313" h="4633457">
                <a:moveTo>
                  <a:pt x="2635234" y="49604"/>
                </a:moveTo>
                <a:lnTo>
                  <a:pt x="2621337" y="45930"/>
                </a:lnTo>
                <a:lnTo>
                  <a:pt x="2624811" y="119419"/>
                </a:lnTo>
                <a:lnTo>
                  <a:pt x="2650868" y="115745"/>
                </a:lnTo>
                <a:lnTo>
                  <a:pt x="2650868" y="58790"/>
                </a:lnTo>
                <a:lnTo>
                  <a:pt x="2635234" y="49604"/>
                </a:lnTo>
                <a:close/>
              </a:path>
              <a:path w="9038313" h="4633457">
                <a:moveTo>
                  <a:pt x="2607439" y="49604"/>
                </a:moveTo>
                <a:lnTo>
                  <a:pt x="2584857" y="49604"/>
                </a:lnTo>
                <a:lnTo>
                  <a:pt x="2588331" y="126767"/>
                </a:lnTo>
                <a:lnTo>
                  <a:pt x="2602228" y="123093"/>
                </a:lnTo>
                <a:lnTo>
                  <a:pt x="2624811" y="119419"/>
                </a:lnTo>
                <a:lnTo>
                  <a:pt x="2621337" y="45930"/>
                </a:lnTo>
                <a:lnTo>
                  <a:pt x="2607439" y="49604"/>
                </a:lnTo>
                <a:close/>
              </a:path>
              <a:path w="9038313" h="4633457">
                <a:moveTo>
                  <a:pt x="2525795" y="62464"/>
                </a:moveTo>
                <a:lnTo>
                  <a:pt x="2531005" y="150651"/>
                </a:lnTo>
                <a:lnTo>
                  <a:pt x="2567485" y="135953"/>
                </a:lnTo>
                <a:lnTo>
                  <a:pt x="2588331" y="126767"/>
                </a:lnTo>
                <a:lnTo>
                  <a:pt x="2584857" y="49604"/>
                </a:lnTo>
                <a:lnTo>
                  <a:pt x="2567485" y="58790"/>
                </a:lnTo>
                <a:lnTo>
                  <a:pt x="2544903" y="62464"/>
                </a:lnTo>
                <a:lnTo>
                  <a:pt x="2525795" y="62464"/>
                </a:lnTo>
                <a:close/>
              </a:path>
              <a:path w="9038313" h="4633457">
                <a:moveTo>
                  <a:pt x="2595280" y="135953"/>
                </a:moveTo>
                <a:lnTo>
                  <a:pt x="2531005" y="150651"/>
                </a:lnTo>
                <a:lnTo>
                  <a:pt x="2544903" y="178210"/>
                </a:lnTo>
                <a:lnTo>
                  <a:pt x="2570960" y="165348"/>
                </a:lnTo>
                <a:lnTo>
                  <a:pt x="2602228" y="150651"/>
                </a:lnTo>
                <a:lnTo>
                  <a:pt x="2617862" y="139628"/>
                </a:lnTo>
                <a:lnTo>
                  <a:pt x="2595280" y="135953"/>
                </a:lnTo>
                <a:close/>
              </a:path>
              <a:path w="9038313" h="4633457">
                <a:moveTo>
                  <a:pt x="2690822" y="1278702"/>
                </a:moveTo>
                <a:lnTo>
                  <a:pt x="2678662" y="1260330"/>
                </a:lnTo>
                <a:lnTo>
                  <a:pt x="2664764" y="1264004"/>
                </a:lnTo>
                <a:lnTo>
                  <a:pt x="2661291" y="1247468"/>
                </a:lnTo>
                <a:lnTo>
                  <a:pt x="2650868" y="1225422"/>
                </a:lnTo>
                <a:lnTo>
                  <a:pt x="2638708" y="1208887"/>
                </a:lnTo>
                <a:lnTo>
                  <a:pt x="2638708" y="1194189"/>
                </a:lnTo>
                <a:lnTo>
                  <a:pt x="2624811" y="1186841"/>
                </a:lnTo>
                <a:lnTo>
                  <a:pt x="2628285" y="1545098"/>
                </a:lnTo>
                <a:lnTo>
                  <a:pt x="2643920" y="1545098"/>
                </a:lnTo>
                <a:lnTo>
                  <a:pt x="2657816" y="1548772"/>
                </a:lnTo>
                <a:lnTo>
                  <a:pt x="2671714" y="1545098"/>
                </a:lnTo>
                <a:lnTo>
                  <a:pt x="2675187" y="1286051"/>
                </a:lnTo>
                <a:lnTo>
                  <a:pt x="2690822" y="1278702"/>
                </a:lnTo>
                <a:close/>
              </a:path>
              <a:path w="9038313" h="4633457">
                <a:moveTo>
                  <a:pt x="2610914" y="1190515"/>
                </a:moveTo>
                <a:lnTo>
                  <a:pt x="2602228" y="1205213"/>
                </a:lnTo>
                <a:lnTo>
                  <a:pt x="2607439" y="1545098"/>
                </a:lnTo>
                <a:lnTo>
                  <a:pt x="2628285" y="1545098"/>
                </a:lnTo>
                <a:lnTo>
                  <a:pt x="2624811" y="1186841"/>
                </a:lnTo>
                <a:lnTo>
                  <a:pt x="2610914" y="1190515"/>
                </a:lnTo>
                <a:close/>
              </a:path>
              <a:path w="9038313" h="4633457">
                <a:moveTo>
                  <a:pt x="2607439" y="1545098"/>
                </a:moveTo>
                <a:lnTo>
                  <a:pt x="2602228" y="1205213"/>
                </a:lnTo>
                <a:lnTo>
                  <a:pt x="2598754" y="1218073"/>
                </a:lnTo>
                <a:lnTo>
                  <a:pt x="2591805" y="1232771"/>
                </a:lnTo>
                <a:lnTo>
                  <a:pt x="2588331" y="1247468"/>
                </a:lnTo>
                <a:lnTo>
                  <a:pt x="2584857" y="1548772"/>
                </a:lnTo>
                <a:lnTo>
                  <a:pt x="2607439" y="1545098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567145"/>
                </a:lnTo>
                <a:lnTo>
                  <a:pt x="2570960" y="1552446"/>
                </a:lnTo>
                <a:lnTo>
                  <a:pt x="2584857" y="1548772"/>
                </a:lnTo>
                <a:lnTo>
                  <a:pt x="2588331" y="1247468"/>
                </a:lnTo>
                <a:lnTo>
                  <a:pt x="2574434" y="1240120"/>
                </a:lnTo>
                <a:lnTo>
                  <a:pt x="2558799" y="1252980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252980"/>
                </a:lnTo>
                <a:lnTo>
                  <a:pt x="2548376" y="1267678"/>
                </a:lnTo>
                <a:lnTo>
                  <a:pt x="2544903" y="1252980"/>
                </a:lnTo>
                <a:lnTo>
                  <a:pt x="2531005" y="1260330"/>
                </a:lnTo>
                <a:lnTo>
                  <a:pt x="2531005" y="1587353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11897" y="1271353"/>
                </a:moveTo>
                <a:lnTo>
                  <a:pt x="2515372" y="1594703"/>
                </a:lnTo>
                <a:lnTo>
                  <a:pt x="2531005" y="1587353"/>
                </a:lnTo>
                <a:lnTo>
                  <a:pt x="2531005" y="1260330"/>
                </a:lnTo>
                <a:lnTo>
                  <a:pt x="2526298" y="1263045"/>
                </a:lnTo>
                <a:lnTo>
                  <a:pt x="2525795" y="1264004"/>
                </a:lnTo>
                <a:lnTo>
                  <a:pt x="2511897" y="1271353"/>
                </a:lnTo>
                <a:close/>
              </a:path>
              <a:path w="9038313" h="4633457">
                <a:moveTo>
                  <a:pt x="2610914" y="1082120"/>
                </a:moveTo>
                <a:lnTo>
                  <a:pt x="2621337" y="1067422"/>
                </a:lnTo>
                <a:lnTo>
                  <a:pt x="2614388" y="1050886"/>
                </a:lnTo>
                <a:lnTo>
                  <a:pt x="2610914" y="1036189"/>
                </a:lnTo>
                <a:lnTo>
                  <a:pt x="2610914" y="1025166"/>
                </a:lnTo>
                <a:lnTo>
                  <a:pt x="2598754" y="1004957"/>
                </a:lnTo>
                <a:lnTo>
                  <a:pt x="2595280" y="990259"/>
                </a:lnTo>
                <a:lnTo>
                  <a:pt x="2595280" y="1071096"/>
                </a:lnTo>
                <a:lnTo>
                  <a:pt x="2610914" y="1082120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67485" y="1060074"/>
                </a:lnTo>
                <a:lnTo>
                  <a:pt x="2581382" y="1067422"/>
                </a:lnTo>
                <a:lnTo>
                  <a:pt x="2595280" y="1071096"/>
                </a:lnTo>
                <a:lnTo>
                  <a:pt x="2595280" y="990259"/>
                </a:lnTo>
                <a:lnTo>
                  <a:pt x="2581382" y="993933"/>
                </a:lnTo>
                <a:lnTo>
                  <a:pt x="2567485" y="979236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21337" y="1056398"/>
                </a:moveTo>
                <a:lnTo>
                  <a:pt x="2624811" y="1043538"/>
                </a:lnTo>
                <a:lnTo>
                  <a:pt x="2624811" y="1028840"/>
                </a:lnTo>
                <a:lnTo>
                  <a:pt x="2610914" y="1025166"/>
                </a:lnTo>
                <a:lnTo>
                  <a:pt x="2610914" y="1036189"/>
                </a:lnTo>
                <a:lnTo>
                  <a:pt x="2621337" y="1056398"/>
                </a:lnTo>
                <a:close/>
              </a:path>
              <a:path w="9038313" h="4633457">
                <a:moveTo>
                  <a:pt x="2577908" y="1085794"/>
                </a:moveTo>
                <a:lnTo>
                  <a:pt x="2562274" y="1078445"/>
                </a:lnTo>
                <a:lnTo>
                  <a:pt x="2570960" y="1109677"/>
                </a:lnTo>
                <a:lnTo>
                  <a:pt x="2584857" y="1113353"/>
                </a:lnTo>
                <a:lnTo>
                  <a:pt x="2588331" y="1098655"/>
                </a:lnTo>
                <a:lnTo>
                  <a:pt x="2577908" y="1085794"/>
                </a:lnTo>
                <a:close/>
              </a:path>
              <a:path w="9038313" h="4633457">
                <a:moveTo>
                  <a:pt x="2504949" y="374792"/>
                </a:moveTo>
                <a:lnTo>
                  <a:pt x="2518845" y="369280"/>
                </a:lnTo>
                <a:lnTo>
                  <a:pt x="2534480" y="369280"/>
                </a:lnTo>
                <a:lnTo>
                  <a:pt x="2548376" y="374792"/>
                </a:lnTo>
                <a:lnTo>
                  <a:pt x="2567485" y="361932"/>
                </a:lnTo>
                <a:lnTo>
                  <a:pt x="2581382" y="369280"/>
                </a:lnTo>
                <a:lnTo>
                  <a:pt x="2577908" y="382140"/>
                </a:lnTo>
                <a:lnTo>
                  <a:pt x="2562274" y="446443"/>
                </a:lnTo>
                <a:lnTo>
                  <a:pt x="2577908" y="446443"/>
                </a:lnTo>
                <a:lnTo>
                  <a:pt x="2591805" y="442768"/>
                </a:lnTo>
                <a:lnTo>
                  <a:pt x="2584857" y="281094"/>
                </a:lnTo>
                <a:lnTo>
                  <a:pt x="2555326" y="281094"/>
                </a:lnTo>
                <a:lnTo>
                  <a:pt x="2541428" y="284768"/>
                </a:lnTo>
                <a:lnTo>
                  <a:pt x="2518845" y="288442"/>
                </a:lnTo>
                <a:lnTo>
                  <a:pt x="2504949" y="374792"/>
                </a:lnTo>
                <a:close/>
              </a:path>
              <a:path w="9038313" h="4633457">
                <a:moveTo>
                  <a:pt x="2491051" y="301303"/>
                </a:moveTo>
                <a:lnTo>
                  <a:pt x="2471943" y="304977"/>
                </a:lnTo>
                <a:lnTo>
                  <a:pt x="2478891" y="354582"/>
                </a:lnTo>
                <a:lnTo>
                  <a:pt x="2485840" y="369280"/>
                </a:lnTo>
                <a:lnTo>
                  <a:pt x="2504949" y="374792"/>
                </a:lnTo>
                <a:lnTo>
                  <a:pt x="2518845" y="288442"/>
                </a:lnTo>
                <a:lnTo>
                  <a:pt x="2491051" y="301303"/>
                </a:lnTo>
                <a:close/>
              </a:path>
              <a:path w="9038313" h="4633457">
                <a:moveTo>
                  <a:pt x="2478891" y="354582"/>
                </a:moveTo>
                <a:lnTo>
                  <a:pt x="2471943" y="304977"/>
                </a:lnTo>
                <a:lnTo>
                  <a:pt x="2454572" y="308651"/>
                </a:lnTo>
                <a:lnTo>
                  <a:pt x="2438938" y="312327"/>
                </a:lnTo>
                <a:lnTo>
                  <a:pt x="2425040" y="316001"/>
                </a:lnTo>
                <a:lnTo>
                  <a:pt x="2418092" y="336210"/>
                </a:lnTo>
                <a:lnTo>
                  <a:pt x="2431989" y="347233"/>
                </a:lnTo>
                <a:lnTo>
                  <a:pt x="2445886" y="350908"/>
                </a:lnTo>
                <a:lnTo>
                  <a:pt x="2464995" y="358256"/>
                </a:lnTo>
                <a:lnTo>
                  <a:pt x="2478891" y="354582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3874" y="154326"/>
                </a:lnTo>
                <a:lnTo>
                  <a:pt x="2668239" y="154326"/>
                </a:lnTo>
                <a:lnTo>
                  <a:pt x="2661291" y="169024"/>
                </a:lnTo>
                <a:lnTo>
                  <a:pt x="2647393" y="161674"/>
                </a:lnTo>
                <a:lnTo>
                  <a:pt x="2624811" y="165348"/>
                </a:lnTo>
                <a:lnTo>
                  <a:pt x="2614388" y="178210"/>
                </a:lnTo>
                <a:lnTo>
                  <a:pt x="2598754" y="185558"/>
                </a:lnTo>
                <a:lnTo>
                  <a:pt x="2584857" y="189233"/>
                </a:lnTo>
                <a:lnTo>
                  <a:pt x="2562274" y="203931"/>
                </a:lnTo>
                <a:lnTo>
                  <a:pt x="2558799" y="216791"/>
                </a:lnTo>
                <a:lnTo>
                  <a:pt x="2577908" y="224141"/>
                </a:lnTo>
                <a:lnTo>
                  <a:pt x="2595280" y="227815"/>
                </a:lnTo>
                <a:lnTo>
                  <a:pt x="2610914" y="224141"/>
                </a:lnTo>
                <a:lnTo>
                  <a:pt x="2624811" y="220465"/>
                </a:lnTo>
                <a:lnTo>
                  <a:pt x="2635234" y="442768"/>
                </a:lnTo>
                <a:lnTo>
                  <a:pt x="2650868" y="439094"/>
                </a:lnTo>
                <a:lnTo>
                  <a:pt x="2664764" y="439094"/>
                </a:lnTo>
                <a:lnTo>
                  <a:pt x="2687347" y="442768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784627" y="497885"/>
                </a:moveTo>
                <a:lnTo>
                  <a:pt x="2807210" y="512583"/>
                </a:lnTo>
                <a:lnTo>
                  <a:pt x="2788102" y="126767"/>
                </a:lnTo>
                <a:lnTo>
                  <a:pt x="2767256" y="115745"/>
                </a:lnTo>
                <a:lnTo>
                  <a:pt x="2748147" y="112069"/>
                </a:lnTo>
                <a:lnTo>
                  <a:pt x="2730776" y="108395"/>
                </a:lnTo>
                <a:lnTo>
                  <a:pt x="2715141" y="115745"/>
                </a:lnTo>
                <a:lnTo>
                  <a:pt x="2711668" y="135953"/>
                </a:lnTo>
                <a:lnTo>
                  <a:pt x="2720353" y="450118"/>
                </a:lnTo>
                <a:lnTo>
                  <a:pt x="2737725" y="455629"/>
                </a:lnTo>
                <a:lnTo>
                  <a:pt x="2755096" y="462978"/>
                </a:lnTo>
                <a:lnTo>
                  <a:pt x="2774204" y="470326"/>
                </a:lnTo>
                <a:lnTo>
                  <a:pt x="2784627" y="485024"/>
                </a:lnTo>
                <a:lnTo>
                  <a:pt x="2784627" y="497885"/>
                </a:lnTo>
                <a:close/>
              </a:path>
              <a:path w="9038313" h="4633457">
                <a:moveTo>
                  <a:pt x="2711668" y="150651"/>
                </a:moveTo>
                <a:lnTo>
                  <a:pt x="2697770" y="158000"/>
                </a:lnTo>
                <a:lnTo>
                  <a:pt x="2704720" y="446443"/>
                </a:lnTo>
                <a:lnTo>
                  <a:pt x="2720353" y="450118"/>
                </a:lnTo>
                <a:lnTo>
                  <a:pt x="2711668" y="135953"/>
                </a:lnTo>
                <a:lnTo>
                  <a:pt x="2711668" y="150651"/>
                </a:lnTo>
                <a:close/>
              </a:path>
              <a:path w="9038313" h="4633457">
                <a:moveTo>
                  <a:pt x="2621337" y="442768"/>
                </a:moveTo>
                <a:lnTo>
                  <a:pt x="2635234" y="442768"/>
                </a:lnTo>
                <a:lnTo>
                  <a:pt x="2624811" y="220465"/>
                </a:lnTo>
                <a:lnTo>
                  <a:pt x="2617862" y="235163"/>
                </a:lnTo>
                <a:lnTo>
                  <a:pt x="2610914" y="255372"/>
                </a:lnTo>
                <a:lnTo>
                  <a:pt x="2607439" y="446443"/>
                </a:lnTo>
                <a:lnTo>
                  <a:pt x="2621337" y="442768"/>
                </a:lnTo>
                <a:close/>
              </a:path>
              <a:path w="9038313" h="4633457">
                <a:moveTo>
                  <a:pt x="2598754" y="270070"/>
                </a:moveTo>
                <a:lnTo>
                  <a:pt x="2584857" y="281094"/>
                </a:lnTo>
                <a:lnTo>
                  <a:pt x="2591805" y="442768"/>
                </a:lnTo>
                <a:lnTo>
                  <a:pt x="2607439" y="446443"/>
                </a:lnTo>
                <a:lnTo>
                  <a:pt x="2610914" y="255372"/>
                </a:lnTo>
                <a:lnTo>
                  <a:pt x="2598754" y="270070"/>
                </a:lnTo>
                <a:close/>
              </a:path>
              <a:path w="9038313" h="4633457">
                <a:moveTo>
                  <a:pt x="2534480" y="420723"/>
                </a:moveTo>
                <a:lnTo>
                  <a:pt x="2515372" y="424397"/>
                </a:lnTo>
                <a:lnTo>
                  <a:pt x="2518845" y="446443"/>
                </a:lnTo>
                <a:lnTo>
                  <a:pt x="2534480" y="450118"/>
                </a:lnTo>
                <a:lnTo>
                  <a:pt x="2570960" y="459304"/>
                </a:lnTo>
                <a:lnTo>
                  <a:pt x="2562274" y="446443"/>
                </a:lnTo>
                <a:lnTo>
                  <a:pt x="2534480" y="420723"/>
                </a:lnTo>
                <a:close/>
              </a:path>
              <a:path w="9038313" h="4633457">
                <a:moveTo>
                  <a:pt x="2614388" y="4163130"/>
                </a:moveTo>
                <a:lnTo>
                  <a:pt x="2614388" y="4198037"/>
                </a:lnTo>
                <a:lnTo>
                  <a:pt x="2628285" y="4190688"/>
                </a:lnTo>
                <a:lnTo>
                  <a:pt x="2647393" y="4198037"/>
                </a:lnTo>
                <a:lnTo>
                  <a:pt x="2650868" y="4183339"/>
                </a:lnTo>
                <a:lnTo>
                  <a:pt x="2635234" y="4179665"/>
                </a:lnTo>
                <a:lnTo>
                  <a:pt x="2621337" y="4179665"/>
                </a:lnTo>
                <a:lnTo>
                  <a:pt x="2614388" y="4163130"/>
                </a:lnTo>
                <a:close/>
              </a:path>
              <a:path w="9038313" h="4633457">
                <a:moveTo>
                  <a:pt x="2614388" y="4198037"/>
                </a:moveTo>
                <a:lnTo>
                  <a:pt x="2614388" y="4163130"/>
                </a:lnTo>
                <a:lnTo>
                  <a:pt x="2610914" y="4148433"/>
                </a:lnTo>
                <a:lnTo>
                  <a:pt x="2607439" y="4225596"/>
                </a:lnTo>
                <a:lnTo>
                  <a:pt x="2617862" y="4210897"/>
                </a:lnTo>
                <a:lnTo>
                  <a:pt x="2631760" y="4207223"/>
                </a:lnTo>
                <a:lnTo>
                  <a:pt x="2614388" y="4198037"/>
                </a:lnTo>
                <a:close/>
              </a:path>
              <a:path w="9038313" h="4633457">
                <a:moveTo>
                  <a:pt x="2555326" y="2507799"/>
                </a:moveTo>
                <a:lnTo>
                  <a:pt x="2558799" y="2515148"/>
                </a:lnTo>
                <a:lnTo>
                  <a:pt x="2574434" y="2518822"/>
                </a:lnTo>
                <a:lnTo>
                  <a:pt x="2588331" y="2518822"/>
                </a:lnTo>
                <a:lnTo>
                  <a:pt x="2591805" y="2504125"/>
                </a:lnTo>
                <a:lnTo>
                  <a:pt x="2570960" y="2504125"/>
                </a:lnTo>
                <a:lnTo>
                  <a:pt x="2555326" y="2507799"/>
                </a:lnTo>
                <a:close/>
              </a:path>
              <a:path w="9038313" h="4633457">
                <a:moveTo>
                  <a:pt x="2661291" y="889212"/>
                </a:moveTo>
                <a:lnTo>
                  <a:pt x="2647393" y="881863"/>
                </a:lnTo>
                <a:lnTo>
                  <a:pt x="2654343" y="959026"/>
                </a:lnTo>
                <a:lnTo>
                  <a:pt x="2668239" y="955352"/>
                </a:lnTo>
                <a:lnTo>
                  <a:pt x="2675187" y="927793"/>
                </a:lnTo>
                <a:lnTo>
                  <a:pt x="2690822" y="924119"/>
                </a:lnTo>
                <a:lnTo>
                  <a:pt x="2678662" y="902073"/>
                </a:lnTo>
                <a:lnTo>
                  <a:pt x="2664764" y="898397"/>
                </a:lnTo>
                <a:lnTo>
                  <a:pt x="2650868" y="905747"/>
                </a:lnTo>
                <a:lnTo>
                  <a:pt x="2661291" y="889212"/>
                </a:lnTo>
                <a:close/>
              </a:path>
              <a:path w="9038313" h="4633457">
                <a:moveTo>
                  <a:pt x="2683874" y="2715404"/>
                </a:moveTo>
                <a:lnTo>
                  <a:pt x="2664764" y="2711730"/>
                </a:lnTo>
                <a:lnTo>
                  <a:pt x="2678662" y="4141084"/>
                </a:lnTo>
                <a:lnTo>
                  <a:pt x="2678662" y="4124549"/>
                </a:lnTo>
                <a:lnTo>
                  <a:pt x="2683874" y="4082293"/>
                </a:lnTo>
                <a:lnTo>
                  <a:pt x="2701245" y="4078618"/>
                </a:lnTo>
                <a:lnTo>
                  <a:pt x="2687347" y="2731940"/>
                </a:lnTo>
                <a:lnTo>
                  <a:pt x="2671714" y="2731940"/>
                </a:lnTo>
                <a:lnTo>
                  <a:pt x="2668239" y="2719078"/>
                </a:lnTo>
                <a:lnTo>
                  <a:pt x="2683874" y="2715404"/>
                </a:lnTo>
                <a:close/>
              </a:path>
              <a:path w="9038313" h="4633457">
                <a:moveTo>
                  <a:pt x="2671714" y="1545098"/>
                </a:moveTo>
                <a:lnTo>
                  <a:pt x="2687347" y="1548772"/>
                </a:lnTo>
                <a:lnTo>
                  <a:pt x="2678662" y="1313609"/>
                </a:lnTo>
                <a:lnTo>
                  <a:pt x="2701245" y="1317283"/>
                </a:lnTo>
                <a:lnTo>
                  <a:pt x="2704720" y="1302585"/>
                </a:lnTo>
                <a:lnTo>
                  <a:pt x="2690822" y="1295237"/>
                </a:lnTo>
                <a:lnTo>
                  <a:pt x="2675187" y="1286051"/>
                </a:lnTo>
                <a:lnTo>
                  <a:pt x="2671714" y="1545098"/>
                </a:lnTo>
                <a:close/>
              </a:path>
              <a:path w="9038313" h="4633457">
                <a:moveTo>
                  <a:pt x="2734250" y="1359540"/>
                </a:moveTo>
                <a:lnTo>
                  <a:pt x="2730776" y="1425679"/>
                </a:lnTo>
                <a:lnTo>
                  <a:pt x="2744673" y="1422005"/>
                </a:lnTo>
                <a:lnTo>
                  <a:pt x="2760308" y="1418330"/>
                </a:lnTo>
                <a:lnTo>
                  <a:pt x="2771117" y="1415471"/>
                </a:lnTo>
                <a:lnTo>
                  <a:pt x="2777181" y="1410982"/>
                </a:lnTo>
                <a:lnTo>
                  <a:pt x="2784627" y="1401795"/>
                </a:lnTo>
                <a:lnTo>
                  <a:pt x="2781153" y="1387097"/>
                </a:lnTo>
                <a:lnTo>
                  <a:pt x="2767256" y="1379749"/>
                </a:lnTo>
                <a:lnTo>
                  <a:pt x="2744673" y="1383423"/>
                </a:lnTo>
                <a:lnTo>
                  <a:pt x="2734250" y="1372400"/>
                </a:lnTo>
                <a:lnTo>
                  <a:pt x="2734250" y="1359540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1622" y="1429353"/>
                </a:lnTo>
                <a:lnTo>
                  <a:pt x="2737725" y="1440376"/>
                </a:lnTo>
                <a:lnTo>
                  <a:pt x="2730776" y="1425679"/>
                </a:lnTo>
                <a:lnTo>
                  <a:pt x="2734250" y="1359540"/>
                </a:lnTo>
                <a:lnTo>
                  <a:pt x="2723827" y="1344842"/>
                </a:lnTo>
                <a:lnTo>
                  <a:pt x="2737725" y="1548772"/>
                </a:lnTo>
                <a:lnTo>
                  <a:pt x="2755096" y="1534074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96787" y="1387097"/>
                </a:moveTo>
                <a:lnTo>
                  <a:pt x="2781153" y="1387097"/>
                </a:lnTo>
                <a:lnTo>
                  <a:pt x="2784627" y="1401795"/>
                </a:lnTo>
                <a:lnTo>
                  <a:pt x="2800262" y="1401795"/>
                </a:lnTo>
                <a:lnTo>
                  <a:pt x="2796787" y="1387097"/>
                </a:lnTo>
                <a:close/>
              </a:path>
              <a:path w="9038313" h="4633457">
                <a:moveTo>
                  <a:pt x="2810685" y="1418330"/>
                </a:moveTo>
                <a:lnTo>
                  <a:pt x="2803735" y="1506517"/>
                </a:lnTo>
                <a:lnTo>
                  <a:pt x="2817633" y="1506517"/>
                </a:lnTo>
                <a:lnTo>
                  <a:pt x="2831531" y="1495493"/>
                </a:lnTo>
                <a:lnTo>
                  <a:pt x="2847164" y="1482633"/>
                </a:lnTo>
                <a:lnTo>
                  <a:pt x="2847164" y="1467935"/>
                </a:lnTo>
                <a:lnTo>
                  <a:pt x="2831531" y="1467935"/>
                </a:lnTo>
                <a:lnTo>
                  <a:pt x="2824581" y="1422005"/>
                </a:lnTo>
                <a:lnTo>
                  <a:pt x="2810685" y="1433028"/>
                </a:lnTo>
                <a:lnTo>
                  <a:pt x="2810685" y="1418330"/>
                </a:lnTo>
                <a:close/>
              </a:path>
              <a:path w="9038313" h="4633457">
                <a:moveTo>
                  <a:pt x="2800262" y="1405469"/>
                </a:moveTo>
                <a:lnTo>
                  <a:pt x="2784627" y="1405469"/>
                </a:lnTo>
                <a:lnTo>
                  <a:pt x="2788102" y="1510191"/>
                </a:lnTo>
                <a:lnTo>
                  <a:pt x="2803735" y="1506517"/>
                </a:lnTo>
                <a:lnTo>
                  <a:pt x="2810685" y="1418330"/>
                </a:lnTo>
                <a:lnTo>
                  <a:pt x="2800262" y="1405469"/>
                </a:lnTo>
                <a:close/>
              </a:path>
              <a:path w="9038313" h="4633457">
                <a:moveTo>
                  <a:pt x="2784627" y="1405469"/>
                </a:moveTo>
                <a:lnTo>
                  <a:pt x="2777181" y="1410982"/>
                </a:lnTo>
                <a:lnTo>
                  <a:pt x="2774204" y="1414655"/>
                </a:lnTo>
                <a:lnTo>
                  <a:pt x="2771117" y="1415471"/>
                </a:lnTo>
                <a:lnTo>
                  <a:pt x="2767256" y="1418330"/>
                </a:lnTo>
                <a:lnTo>
                  <a:pt x="2774204" y="1513865"/>
                </a:lnTo>
                <a:lnTo>
                  <a:pt x="2788102" y="1510191"/>
                </a:lnTo>
                <a:lnTo>
                  <a:pt x="2784627" y="1405469"/>
                </a:lnTo>
                <a:close/>
              </a:path>
              <a:path w="9038313" h="4633457">
                <a:moveTo>
                  <a:pt x="2678662" y="1313609"/>
                </a:moveTo>
                <a:lnTo>
                  <a:pt x="2687347" y="1548772"/>
                </a:lnTo>
                <a:lnTo>
                  <a:pt x="2737725" y="1548772"/>
                </a:lnTo>
                <a:lnTo>
                  <a:pt x="2723827" y="1344842"/>
                </a:lnTo>
                <a:lnTo>
                  <a:pt x="2708193" y="1344842"/>
                </a:lnTo>
                <a:lnTo>
                  <a:pt x="2697770" y="1328306"/>
                </a:lnTo>
                <a:lnTo>
                  <a:pt x="2678662" y="1313609"/>
                </a:lnTo>
                <a:close/>
              </a:path>
              <a:path w="9038313" h="4633457">
                <a:moveTo>
                  <a:pt x="2840216" y="1429353"/>
                </a:moveTo>
                <a:lnTo>
                  <a:pt x="2824581" y="1422005"/>
                </a:lnTo>
                <a:lnTo>
                  <a:pt x="2831531" y="1467935"/>
                </a:lnTo>
                <a:lnTo>
                  <a:pt x="2847164" y="1464260"/>
                </a:lnTo>
                <a:lnTo>
                  <a:pt x="2847164" y="1444050"/>
                </a:lnTo>
                <a:lnTo>
                  <a:pt x="2840216" y="1429353"/>
                </a:lnTo>
                <a:close/>
              </a:path>
              <a:path w="9038313" h="4633457">
                <a:moveTo>
                  <a:pt x="2723827" y="1692075"/>
                </a:moveTo>
                <a:lnTo>
                  <a:pt x="2727302" y="1679215"/>
                </a:lnTo>
                <a:lnTo>
                  <a:pt x="2730776" y="1664517"/>
                </a:lnTo>
                <a:lnTo>
                  <a:pt x="2720353" y="1703099"/>
                </a:lnTo>
                <a:lnTo>
                  <a:pt x="2734250" y="1699425"/>
                </a:lnTo>
                <a:lnTo>
                  <a:pt x="2730776" y="1679215"/>
                </a:lnTo>
                <a:lnTo>
                  <a:pt x="2723827" y="1692075"/>
                </a:lnTo>
                <a:close/>
              </a:path>
              <a:path w="9038313" h="4633457">
                <a:moveTo>
                  <a:pt x="2720353" y="1703099"/>
                </a:moveTo>
                <a:lnTo>
                  <a:pt x="2730776" y="1664517"/>
                </a:lnTo>
                <a:lnTo>
                  <a:pt x="2715141" y="1668191"/>
                </a:lnTo>
                <a:lnTo>
                  <a:pt x="2708193" y="1682889"/>
                </a:lnTo>
                <a:lnTo>
                  <a:pt x="2704720" y="1699425"/>
                </a:lnTo>
                <a:lnTo>
                  <a:pt x="2720353" y="1703099"/>
                </a:lnTo>
                <a:close/>
              </a:path>
              <a:path w="9038313" h="4633457">
                <a:moveTo>
                  <a:pt x="2701245" y="2735614"/>
                </a:moveTo>
                <a:lnTo>
                  <a:pt x="2687347" y="2731940"/>
                </a:lnTo>
                <a:lnTo>
                  <a:pt x="2701245" y="4078618"/>
                </a:lnTo>
                <a:lnTo>
                  <a:pt x="2701245" y="2770521"/>
                </a:lnTo>
                <a:lnTo>
                  <a:pt x="2711668" y="2757660"/>
                </a:lnTo>
                <a:lnTo>
                  <a:pt x="2715141" y="2742962"/>
                </a:lnTo>
                <a:lnTo>
                  <a:pt x="2701245" y="2735614"/>
                </a:lnTo>
                <a:close/>
              </a:path>
              <a:path w="9038313" h="4633457">
                <a:moveTo>
                  <a:pt x="2683874" y="4082293"/>
                </a:moveTo>
                <a:lnTo>
                  <a:pt x="2678662" y="4124549"/>
                </a:lnTo>
                <a:lnTo>
                  <a:pt x="2683874" y="4109851"/>
                </a:lnTo>
                <a:lnTo>
                  <a:pt x="2687347" y="4095153"/>
                </a:lnTo>
                <a:lnTo>
                  <a:pt x="2683874" y="4082293"/>
                </a:lnTo>
                <a:close/>
              </a:path>
              <a:path w="9038313" h="4633457">
                <a:moveTo>
                  <a:pt x="2610914" y="4148433"/>
                </a:moveTo>
                <a:lnTo>
                  <a:pt x="2617862" y="4133735"/>
                </a:lnTo>
                <a:lnTo>
                  <a:pt x="2635234" y="4141084"/>
                </a:lnTo>
                <a:lnTo>
                  <a:pt x="2650868" y="4148433"/>
                </a:lnTo>
                <a:lnTo>
                  <a:pt x="2664764" y="4144758"/>
                </a:lnTo>
                <a:lnTo>
                  <a:pt x="2678662" y="4141084"/>
                </a:lnTo>
                <a:lnTo>
                  <a:pt x="2664764" y="2711730"/>
                </a:lnTo>
                <a:lnTo>
                  <a:pt x="2643920" y="2715404"/>
                </a:lnTo>
                <a:lnTo>
                  <a:pt x="2617862" y="2731940"/>
                </a:lnTo>
                <a:lnTo>
                  <a:pt x="2610914" y="4148433"/>
                </a:lnTo>
                <a:close/>
              </a:path>
              <a:path w="9038313" h="4633457">
                <a:moveTo>
                  <a:pt x="2607439" y="4225596"/>
                </a:moveTo>
                <a:lnTo>
                  <a:pt x="2610914" y="4148433"/>
                </a:lnTo>
                <a:lnTo>
                  <a:pt x="2617862" y="2731940"/>
                </a:lnTo>
                <a:lnTo>
                  <a:pt x="2602228" y="2726428"/>
                </a:lnTo>
                <a:lnTo>
                  <a:pt x="2607439" y="4253154"/>
                </a:lnTo>
                <a:lnTo>
                  <a:pt x="2607439" y="4225596"/>
                </a:lnTo>
                <a:close/>
              </a:path>
              <a:path w="9038313" h="4633457">
                <a:moveTo>
                  <a:pt x="2567485" y="4278874"/>
                </a:moveTo>
                <a:lnTo>
                  <a:pt x="2581382" y="4271526"/>
                </a:lnTo>
                <a:lnTo>
                  <a:pt x="2595280" y="4271526"/>
                </a:lnTo>
                <a:lnTo>
                  <a:pt x="2607439" y="4253154"/>
                </a:lnTo>
                <a:lnTo>
                  <a:pt x="2602228" y="2726428"/>
                </a:lnTo>
                <a:lnTo>
                  <a:pt x="2588331" y="2719078"/>
                </a:lnTo>
                <a:lnTo>
                  <a:pt x="2567485" y="4278874"/>
                </a:lnTo>
                <a:close/>
              </a:path>
              <a:path w="9038313" h="4633457">
                <a:moveTo>
                  <a:pt x="2562274" y="2715404"/>
                </a:moveTo>
                <a:lnTo>
                  <a:pt x="2548376" y="2719078"/>
                </a:lnTo>
                <a:lnTo>
                  <a:pt x="2558799" y="4291735"/>
                </a:lnTo>
                <a:lnTo>
                  <a:pt x="2567485" y="4278874"/>
                </a:lnTo>
                <a:lnTo>
                  <a:pt x="2588331" y="2719078"/>
                </a:lnTo>
                <a:lnTo>
                  <a:pt x="2562274" y="2715404"/>
                </a:lnTo>
                <a:close/>
              </a:path>
              <a:path w="9038313" h="4633457">
                <a:moveTo>
                  <a:pt x="2511897" y="4457085"/>
                </a:moveTo>
                <a:lnTo>
                  <a:pt x="2522320" y="4444224"/>
                </a:lnTo>
                <a:lnTo>
                  <a:pt x="2522320" y="4429526"/>
                </a:lnTo>
                <a:lnTo>
                  <a:pt x="2541428" y="4436876"/>
                </a:lnTo>
                <a:lnTo>
                  <a:pt x="2531005" y="2704381"/>
                </a:lnTo>
                <a:lnTo>
                  <a:pt x="2511897" y="2693358"/>
                </a:lnTo>
                <a:lnTo>
                  <a:pt x="2511897" y="4457085"/>
                </a:lnTo>
                <a:close/>
              </a:path>
              <a:path w="9038313" h="4633457">
                <a:moveTo>
                  <a:pt x="2511897" y="2693358"/>
                </a:moveTo>
                <a:lnTo>
                  <a:pt x="2497999" y="2693358"/>
                </a:lnTo>
                <a:lnTo>
                  <a:pt x="2501474" y="4491992"/>
                </a:lnTo>
                <a:lnTo>
                  <a:pt x="2508423" y="4475457"/>
                </a:lnTo>
                <a:lnTo>
                  <a:pt x="2511897" y="4457085"/>
                </a:lnTo>
                <a:lnTo>
                  <a:pt x="2511897" y="2693358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803735" y="3940827"/>
                </a:lnTo>
                <a:lnTo>
                  <a:pt x="2796787" y="2823800"/>
                </a:lnTo>
                <a:lnTo>
                  <a:pt x="2781153" y="2816451"/>
                </a:lnTo>
                <a:lnTo>
                  <a:pt x="2777679" y="2803591"/>
                </a:lnTo>
                <a:lnTo>
                  <a:pt x="2767256" y="4071269"/>
                </a:lnTo>
                <a:lnTo>
                  <a:pt x="2784627" y="4063921"/>
                </a:lnTo>
                <a:lnTo>
                  <a:pt x="2777679" y="3916944"/>
                </a:lnTo>
                <a:lnTo>
                  <a:pt x="2781153" y="3902246"/>
                </a:lnTo>
                <a:lnTo>
                  <a:pt x="2784627" y="3885711"/>
                </a:lnTo>
                <a:lnTo>
                  <a:pt x="2788102" y="3898571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777679" y="2803591"/>
                </a:moveTo>
                <a:lnTo>
                  <a:pt x="2760308" y="2785219"/>
                </a:lnTo>
                <a:lnTo>
                  <a:pt x="2744673" y="2777869"/>
                </a:lnTo>
                <a:lnTo>
                  <a:pt x="2730776" y="2770521"/>
                </a:lnTo>
                <a:lnTo>
                  <a:pt x="2715141" y="2774195"/>
                </a:lnTo>
                <a:lnTo>
                  <a:pt x="2744673" y="4074944"/>
                </a:lnTo>
                <a:lnTo>
                  <a:pt x="2767256" y="4071269"/>
                </a:lnTo>
                <a:lnTo>
                  <a:pt x="2777679" y="2803591"/>
                </a:lnTo>
                <a:close/>
              </a:path>
              <a:path w="9038313" h="4633457">
                <a:moveTo>
                  <a:pt x="2715141" y="4078618"/>
                </a:moveTo>
                <a:lnTo>
                  <a:pt x="2744673" y="4074944"/>
                </a:lnTo>
                <a:lnTo>
                  <a:pt x="2715141" y="2774195"/>
                </a:lnTo>
                <a:lnTo>
                  <a:pt x="2701245" y="2770521"/>
                </a:lnTo>
                <a:lnTo>
                  <a:pt x="2701245" y="4078618"/>
                </a:lnTo>
                <a:lnTo>
                  <a:pt x="2715141" y="4078618"/>
                </a:lnTo>
                <a:close/>
              </a:path>
              <a:path w="9038313" h="4633457">
                <a:moveTo>
                  <a:pt x="2890592" y="2855033"/>
                </a:moveTo>
                <a:lnTo>
                  <a:pt x="2890592" y="2842172"/>
                </a:lnTo>
                <a:lnTo>
                  <a:pt x="2868010" y="2838498"/>
                </a:lnTo>
                <a:lnTo>
                  <a:pt x="2850639" y="2838498"/>
                </a:lnTo>
                <a:lnTo>
                  <a:pt x="2836741" y="2842172"/>
                </a:lnTo>
                <a:lnTo>
                  <a:pt x="2817633" y="2838498"/>
                </a:lnTo>
                <a:lnTo>
                  <a:pt x="2810685" y="2851358"/>
                </a:lnTo>
                <a:lnTo>
                  <a:pt x="2810685" y="2834824"/>
                </a:lnTo>
                <a:lnTo>
                  <a:pt x="2796787" y="2823800"/>
                </a:lnTo>
                <a:lnTo>
                  <a:pt x="2803735" y="3940827"/>
                </a:lnTo>
                <a:lnTo>
                  <a:pt x="2817633" y="3948176"/>
                </a:lnTo>
                <a:lnTo>
                  <a:pt x="2831531" y="3955525"/>
                </a:lnTo>
                <a:lnTo>
                  <a:pt x="2850639" y="3951851"/>
                </a:lnTo>
                <a:lnTo>
                  <a:pt x="2864535" y="3955525"/>
                </a:lnTo>
                <a:lnTo>
                  <a:pt x="2883644" y="3951851"/>
                </a:lnTo>
                <a:lnTo>
                  <a:pt x="2890592" y="2855033"/>
                </a:lnTo>
                <a:close/>
              </a:path>
              <a:path w="9038313" h="4633457">
                <a:moveTo>
                  <a:pt x="2953303" y="3013309"/>
                </a:moveTo>
                <a:lnTo>
                  <a:pt x="2960077" y="2884429"/>
                </a:lnTo>
                <a:lnTo>
                  <a:pt x="2944444" y="2877079"/>
                </a:lnTo>
                <a:lnTo>
                  <a:pt x="2940969" y="3035080"/>
                </a:lnTo>
                <a:lnTo>
                  <a:pt x="2945452" y="3027495"/>
                </a:lnTo>
                <a:lnTo>
                  <a:pt x="2944444" y="3027732"/>
                </a:lnTo>
                <a:lnTo>
                  <a:pt x="2953129" y="3013034"/>
                </a:lnTo>
                <a:lnTo>
                  <a:pt x="2953303" y="3013309"/>
                </a:lnTo>
                <a:close/>
              </a:path>
              <a:path w="9038313" h="4633457">
                <a:moveTo>
                  <a:pt x="2980923" y="2946894"/>
                </a:moveTo>
                <a:lnTo>
                  <a:pt x="2970500" y="2932196"/>
                </a:lnTo>
                <a:lnTo>
                  <a:pt x="2973975" y="2989149"/>
                </a:lnTo>
                <a:lnTo>
                  <a:pt x="2984398" y="2974451"/>
                </a:lnTo>
                <a:lnTo>
                  <a:pt x="2993083" y="2961591"/>
                </a:lnTo>
                <a:lnTo>
                  <a:pt x="2980923" y="2946894"/>
                </a:lnTo>
                <a:close/>
              </a:path>
              <a:path w="9038313" h="4633457">
                <a:moveTo>
                  <a:pt x="2973975" y="2989149"/>
                </a:moveTo>
                <a:lnTo>
                  <a:pt x="2970500" y="2932196"/>
                </a:lnTo>
                <a:lnTo>
                  <a:pt x="2967027" y="2915660"/>
                </a:lnTo>
                <a:lnTo>
                  <a:pt x="2963552" y="2900963"/>
                </a:lnTo>
                <a:lnTo>
                  <a:pt x="2960077" y="2884429"/>
                </a:lnTo>
                <a:lnTo>
                  <a:pt x="2960077" y="3000173"/>
                </a:lnTo>
                <a:lnTo>
                  <a:pt x="2973975" y="2989149"/>
                </a:lnTo>
                <a:close/>
              </a:path>
              <a:path w="9038313" h="4633457">
                <a:moveTo>
                  <a:pt x="2904490" y="3924292"/>
                </a:moveTo>
                <a:lnTo>
                  <a:pt x="2920123" y="3909594"/>
                </a:lnTo>
                <a:lnTo>
                  <a:pt x="2923598" y="3038754"/>
                </a:lnTo>
                <a:lnTo>
                  <a:pt x="2940969" y="3035080"/>
                </a:lnTo>
                <a:lnTo>
                  <a:pt x="2944444" y="2877079"/>
                </a:lnTo>
                <a:lnTo>
                  <a:pt x="2930546" y="2866055"/>
                </a:lnTo>
                <a:lnTo>
                  <a:pt x="2907964" y="2851358"/>
                </a:lnTo>
                <a:lnTo>
                  <a:pt x="2904490" y="3924292"/>
                </a:lnTo>
                <a:close/>
              </a:path>
              <a:path w="9038313" h="4633457">
                <a:moveTo>
                  <a:pt x="2897541" y="3940827"/>
                </a:moveTo>
                <a:lnTo>
                  <a:pt x="2904490" y="3924292"/>
                </a:lnTo>
                <a:lnTo>
                  <a:pt x="2907964" y="2851358"/>
                </a:lnTo>
                <a:lnTo>
                  <a:pt x="2894067" y="2842172"/>
                </a:lnTo>
                <a:lnTo>
                  <a:pt x="2890592" y="2855033"/>
                </a:lnTo>
                <a:lnTo>
                  <a:pt x="2883644" y="3951851"/>
                </a:lnTo>
                <a:lnTo>
                  <a:pt x="2897541" y="3940827"/>
                </a:lnTo>
                <a:close/>
              </a:path>
              <a:path w="9038313" h="4633457">
                <a:moveTo>
                  <a:pt x="2949656" y="3020382"/>
                </a:moveTo>
                <a:lnTo>
                  <a:pt x="2945452" y="3027495"/>
                </a:lnTo>
                <a:lnTo>
                  <a:pt x="2960077" y="3024056"/>
                </a:lnTo>
                <a:lnTo>
                  <a:pt x="2953303" y="3013309"/>
                </a:lnTo>
                <a:lnTo>
                  <a:pt x="2949656" y="3020382"/>
                </a:lnTo>
                <a:close/>
              </a:path>
              <a:path w="9038313" h="4633457">
                <a:moveTo>
                  <a:pt x="2956604" y="3843455"/>
                </a:moveTo>
                <a:lnTo>
                  <a:pt x="2960077" y="3814060"/>
                </a:lnTo>
                <a:lnTo>
                  <a:pt x="2973975" y="3817734"/>
                </a:lnTo>
                <a:lnTo>
                  <a:pt x="2984398" y="3825082"/>
                </a:lnTo>
                <a:lnTo>
                  <a:pt x="2993083" y="3804873"/>
                </a:lnTo>
                <a:lnTo>
                  <a:pt x="3003506" y="3786501"/>
                </a:lnTo>
                <a:lnTo>
                  <a:pt x="2993083" y="3046103"/>
                </a:lnTo>
                <a:lnTo>
                  <a:pt x="2977450" y="3046103"/>
                </a:lnTo>
                <a:lnTo>
                  <a:pt x="2970500" y="3031406"/>
                </a:lnTo>
                <a:lnTo>
                  <a:pt x="2956604" y="3843455"/>
                </a:lnTo>
                <a:close/>
              </a:path>
              <a:path w="9038313" h="4633457">
                <a:moveTo>
                  <a:pt x="2934021" y="3882036"/>
                </a:moveTo>
                <a:lnTo>
                  <a:pt x="2937496" y="3867339"/>
                </a:lnTo>
                <a:lnTo>
                  <a:pt x="2940969" y="3852641"/>
                </a:lnTo>
                <a:lnTo>
                  <a:pt x="2956604" y="3843455"/>
                </a:lnTo>
                <a:lnTo>
                  <a:pt x="2970500" y="3031406"/>
                </a:lnTo>
                <a:lnTo>
                  <a:pt x="2953129" y="3031406"/>
                </a:lnTo>
                <a:lnTo>
                  <a:pt x="2937496" y="3038754"/>
                </a:lnTo>
                <a:lnTo>
                  <a:pt x="2934021" y="3882036"/>
                </a:lnTo>
                <a:close/>
              </a:path>
              <a:path w="9038313" h="4633457">
                <a:moveTo>
                  <a:pt x="2927073" y="3894896"/>
                </a:moveTo>
                <a:lnTo>
                  <a:pt x="2934021" y="3882036"/>
                </a:lnTo>
                <a:lnTo>
                  <a:pt x="2937496" y="3038754"/>
                </a:lnTo>
                <a:lnTo>
                  <a:pt x="2923598" y="3038754"/>
                </a:lnTo>
                <a:lnTo>
                  <a:pt x="2920123" y="3909594"/>
                </a:lnTo>
                <a:lnTo>
                  <a:pt x="2927073" y="3894896"/>
                </a:lnTo>
                <a:close/>
              </a:path>
              <a:path w="9038313" h="4633457">
                <a:moveTo>
                  <a:pt x="3029563" y="3031406"/>
                </a:moveTo>
                <a:lnTo>
                  <a:pt x="3013929" y="3046103"/>
                </a:lnTo>
                <a:lnTo>
                  <a:pt x="3006981" y="3058963"/>
                </a:lnTo>
                <a:lnTo>
                  <a:pt x="3006981" y="3046103"/>
                </a:lnTo>
                <a:lnTo>
                  <a:pt x="2993083" y="3046103"/>
                </a:lnTo>
                <a:lnTo>
                  <a:pt x="3003506" y="3786501"/>
                </a:lnTo>
                <a:lnTo>
                  <a:pt x="3017404" y="3775478"/>
                </a:lnTo>
                <a:lnTo>
                  <a:pt x="3029563" y="3031406"/>
                </a:lnTo>
                <a:close/>
              </a:path>
              <a:path w="9038313" h="4633457">
                <a:moveTo>
                  <a:pt x="2949656" y="3863665"/>
                </a:moveTo>
                <a:lnTo>
                  <a:pt x="2963552" y="3856315"/>
                </a:lnTo>
                <a:lnTo>
                  <a:pt x="2973975" y="3843455"/>
                </a:lnTo>
                <a:lnTo>
                  <a:pt x="2984398" y="3825082"/>
                </a:lnTo>
                <a:lnTo>
                  <a:pt x="2973975" y="3817734"/>
                </a:lnTo>
                <a:lnTo>
                  <a:pt x="2973975" y="3832432"/>
                </a:lnTo>
                <a:lnTo>
                  <a:pt x="2963552" y="3848967"/>
                </a:lnTo>
                <a:lnTo>
                  <a:pt x="2949656" y="3863665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062638"/>
                </a:lnTo>
                <a:lnTo>
                  <a:pt x="3116419" y="3035080"/>
                </a:lnTo>
                <a:lnTo>
                  <a:pt x="3102523" y="3031406"/>
                </a:lnTo>
                <a:lnTo>
                  <a:pt x="3086888" y="3024056"/>
                </a:lnTo>
                <a:lnTo>
                  <a:pt x="3072992" y="3020382"/>
                </a:lnTo>
                <a:lnTo>
                  <a:pt x="3057357" y="3013034"/>
                </a:lnTo>
                <a:lnTo>
                  <a:pt x="3043461" y="3016708"/>
                </a:lnTo>
                <a:lnTo>
                  <a:pt x="3066044" y="3656059"/>
                </a:lnTo>
                <a:lnTo>
                  <a:pt x="3076467" y="3643198"/>
                </a:lnTo>
                <a:lnTo>
                  <a:pt x="3093838" y="3635849"/>
                </a:lnTo>
                <a:lnTo>
                  <a:pt x="3109471" y="3632175"/>
                </a:lnTo>
                <a:lnTo>
                  <a:pt x="3126842" y="3624826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017404" y="3775478"/>
                </a:moveTo>
                <a:lnTo>
                  <a:pt x="3020877" y="3705664"/>
                </a:lnTo>
                <a:lnTo>
                  <a:pt x="3033038" y="3685454"/>
                </a:lnTo>
                <a:lnTo>
                  <a:pt x="3043461" y="3670757"/>
                </a:lnTo>
                <a:lnTo>
                  <a:pt x="3066044" y="3656059"/>
                </a:lnTo>
                <a:lnTo>
                  <a:pt x="3043461" y="3016708"/>
                </a:lnTo>
                <a:lnTo>
                  <a:pt x="3029563" y="3031406"/>
                </a:lnTo>
                <a:lnTo>
                  <a:pt x="3017404" y="3775478"/>
                </a:lnTo>
                <a:close/>
              </a:path>
              <a:path w="9038313" h="4633457">
                <a:moveTo>
                  <a:pt x="3371778" y="3209616"/>
                </a:moveTo>
                <a:lnTo>
                  <a:pt x="3375253" y="3196755"/>
                </a:lnTo>
                <a:lnTo>
                  <a:pt x="3371778" y="3182057"/>
                </a:lnTo>
                <a:lnTo>
                  <a:pt x="3371778" y="3165521"/>
                </a:lnTo>
                <a:lnTo>
                  <a:pt x="3363093" y="3143476"/>
                </a:lnTo>
                <a:lnTo>
                  <a:pt x="3363093" y="3231662"/>
                </a:lnTo>
                <a:lnTo>
                  <a:pt x="3371778" y="3209616"/>
                </a:lnTo>
                <a:close/>
              </a:path>
              <a:path w="9038313" h="4633457">
                <a:moveTo>
                  <a:pt x="3335299" y="3273917"/>
                </a:moveTo>
                <a:lnTo>
                  <a:pt x="3345722" y="3259220"/>
                </a:lnTo>
                <a:lnTo>
                  <a:pt x="3352670" y="3246360"/>
                </a:lnTo>
                <a:lnTo>
                  <a:pt x="3363093" y="3231662"/>
                </a:lnTo>
                <a:lnTo>
                  <a:pt x="3363093" y="3143476"/>
                </a:lnTo>
                <a:lnTo>
                  <a:pt x="3345722" y="3132452"/>
                </a:lnTo>
                <a:lnTo>
                  <a:pt x="3335299" y="3273917"/>
                </a:lnTo>
                <a:close/>
              </a:path>
              <a:path w="9038313" h="4633457">
                <a:moveTo>
                  <a:pt x="3269288" y="3358429"/>
                </a:moveTo>
                <a:lnTo>
                  <a:pt x="3272762" y="3343732"/>
                </a:lnTo>
                <a:lnTo>
                  <a:pt x="3286659" y="3336383"/>
                </a:lnTo>
                <a:lnTo>
                  <a:pt x="3302293" y="3316174"/>
                </a:lnTo>
                <a:lnTo>
                  <a:pt x="3309242" y="3301476"/>
                </a:lnTo>
                <a:lnTo>
                  <a:pt x="3319665" y="3281267"/>
                </a:lnTo>
                <a:lnTo>
                  <a:pt x="3335299" y="3273917"/>
                </a:lnTo>
                <a:lnTo>
                  <a:pt x="3345722" y="3132452"/>
                </a:lnTo>
                <a:lnTo>
                  <a:pt x="3331824" y="3132452"/>
                </a:lnTo>
                <a:lnTo>
                  <a:pt x="3316190" y="3126940"/>
                </a:lnTo>
                <a:lnTo>
                  <a:pt x="3302293" y="3115918"/>
                </a:lnTo>
                <a:lnTo>
                  <a:pt x="3286659" y="3101220"/>
                </a:lnTo>
                <a:lnTo>
                  <a:pt x="3272762" y="3090197"/>
                </a:lnTo>
                <a:lnTo>
                  <a:pt x="3269288" y="3358429"/>
                </a:lnTo>
                <a:close/>
              </a:path>
              <a:path w="9038313" h="4633457">
                <a:moveTo>
                  <a:pt x="3265813" y="3385988"/>
                </a:moveTo>
                <a:lnTo>
                  <a:pt x="3269288" y="3371291"/>
                </a:lnTo>
                <a:lnTo>
                  <a:pt x="3269288" y="3358429"/>
                </a:lnTo>
                <a:lnTo>
                  <a:pt x="3272762" y="3090197"/>
                </a:lnTo>
                <a:lnTo>
                  <a:pt x="3258865" y="3081011"/>
                </a:lnTo>
                <a:lnTo>
                  <a:pt x="3265813" y="3466825"/>
                </a:lnTo>
                <a:lnTo>
                  <a:pt x="3265813" y="3435593"/>
                </a:lnTo>
                <a:lnTo>
                  <a:pt x="3272762" y="3417220"/>
                </a:lnTo>
                <a:lnTo>
                  <a:pt x="3269288" y="3400686"/>
                </a:lnTo>
                <a:lnTo>
                  <a:pt x="3265813" y="3385988"/>
                </a:lnTo>
                <a:close/>
              </a:path>
              <a:path w="9038313" h="4633457">
                <a:moveTo>
                  <a:pt x="3250180" y="3481523"/>
                </a:moveTo>
                <a:lnTo>
                  <a:pt x="3265813" y="3466825"/>
                </a:lnTo>
                <a:lnTo>
                  <a:pt x="3258865" y="3081011"/>
                </a:lnTo>
                <a:lnTo>
                  <a:pt x="3243232" y="3073661"/>
                </a:lnTo>
                <a:lnTo>
                  <a:pt x="3250180" y="3516430"/>
                </a:lnTo>
                <a:lnTo>
                  <a:pt x="3250180" y="3481523"/>
                </a:lnTo>
                <a:close/>
              </a:path>
              <a:path w="9038313" h="4633457">
                <a:moveTo>
                  <a:pt x="3218911" y="3575221"/>
                </a:moveTo>
                <a:lnTo>
                  <a:pt x="3222386" y="3558687"/>
                </a:lnTo>
                <a:lnTo>
                  <a:pt x="3236282" y="3543989"/>
                </a:lnTo>
                <a:lnTo>
                  <a:pt x="3239757" y="3529291"/>
                </a:lnTo>
                <a:lnTo>
                  <a:pt x="3250180" y="3516430"/>
                </a:lnTo>
                <a:lnTo>
                  <a:pt x="3243232" y="3073661"/>
                </a:lnTo>
                <a:lnTo>
                  <a:pt x="3222386" y="3073661"/>
                </a:lnTo>
                <a:lnTo>
                  <a:pt x="3218911" y="3575221"/>
                </a:lnTo>
                <a:close/>
              </a:path>
              <a:path w="9038313" h="4633457">
                <a:moveTo>
                  <a:pt x="3213700" y="3589919"/>
                </a:moveTo>
                <a:lnTo>
                  <a:pt x="3218911" y="3575221"/>
                </a:lnTo>
                <a:lnTo>
                  <a:pt x="3222386" y="3073661"/>
                </a:lnTo>
                <a:lnTo>
                  <a:pt x="3206751" y="3073661"/>
                </a:lnTo>
                <a:lnTo>
                  <a:pt x="3192854" y="3069987"/>
                </a:lnTo>
                <a:lnTo>
                  <a:pt x="3192854" y="3600942"/>
                </a:lnTo>
                <a:lnTo>
                  <a:pt x="3213700" y="3589919"/>
                </a:lnTo>
                <a:close/>
              </a:path>
              <a:path w="9038313" h="4633457">
                <a:moveTo>
                  <a:pt x="3156374" y="3617478"/>
                </a:moveTo>
                <a:lnTo>
                  <a:pt x="3163323" y="3604616"/>
                </a:lnTo>
                <a:lnTo>
                  <a:pt x="3178957" y="3613802"/>
                </a:lnTo>
                <a:lnTo>
                  <a:pt x="3192854" y="3613802"/>
                </a:lnTo>
                <a:lnTo>
                  <a:pt x="3192854" y="3069987"/>
                </a:lnTo>
                <a:lnTo>
                  <a:pt x="3178957" y="3066313"/>
                </a:lnTo>
                <a:lnTo>
                  <a:pt x="3163323" y="3058963"/>
                </a:lnTo>
                <a:lnTo>
                  <a:pt x="3156374" y="3617478"/>
                </a:lnTo>
                <a:close/>
              </a:path>
              <a:path w="9038313" h="4633457">
                <a:moveTo>
                  <a:pt x="3149426" y="3062638"/>
                </a:moveTo>
                <a:lnTo>
                  <a:pt x="3133792" y="3062638"/>
                </a:lnTo>
                <a:lnTo>
                  <a:pt x="3142477" y="3613802"/>
                </a:lnTo>
                <a:lnTo>
                  <a:pt x="3156374" y="3617478"/>
                </a:lnTo>
                <a:lnTo>
                  <a:pt x="3163323" y="3058963"/>
                </a:lnTo>
                <a:lnTo>
                  <a:pt x="3149426" y="3062638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624826"/>
                </a:lnTo>
                <a:lnTo>
                  <a:pt x="3142477" y="3613802"/>
                </a:lnTo>
                <a:lnTo>
                  <a:pt x="3133792" y="3062638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731366" y="350908"/>
                </a:moveTo>
                <a:lnTo>
                  <a:pt x="3717469" y="354582"/>
                </a:lnTo>
                <a:lnTo>
                  <a:pt x="3701835" y="361932"/>
                </a:lnTo>
                <a:lnTo>
                  <a:pt x="3694885" y="165348"/>
                </a:lnTo>
                <a:lnTo>
                  <a:pt x="3677514" y="174536"/>
                </a:lnTo>
                <a:lnTo>
                  <a:pt x="3668829" y="104721"/>
                </a:lnTo>
                <a:lnTo>
                  <a:pt x="3658406" y="119419"/>
                </a:lnTo>
                <a:lnTo>
                  <a:pt x="3641035" y="123093"/>
                </a:lnTo>
                <a:lnTo>
                  <a:pt x="3618452" y="104721"/>
                </a:lnTo>
                <a:lnTo>
                  <a:pt x="3604555" y="597095"/>
                </a:lnTo>
                <a:lnTo>
                  <a:pt x="3621926" y="589746"/>
                </a:lnTo>
                <a:lnTo>
                  <a:pt x="3614977" y="575048"/>
                </a:lnTo>
                <a:lnTo>
                  <a:pt x="3628875" y="582397"/>
                </a:lnTo>
                <a:lnTo>
                  <a:pt x="3644510" y="575048"/>
                </a:lnTo>
                <a:lnTo>
                  <a:pt x="3665354" y="593420"/>
                </a:lnTo>
                <a:lnTo>
                  <a:pt x="3687937" y="597095"/>
                </a:lnTo>
                <a:lnTo>
                  <a:pt x="3687937" y="411535"/>
                </a:lnTo>
                <a:lnTo>
                  <a:pt x="3701835" y="420723"/>
                </a:lnTo>
                <a:lnTo>
                  <a:pt x="3724417" y="407861"/>
                </a:lnTo>
                <a:lnTo>
                  <a:pt x="3731366" y="350908"/>
                </a:lnTo>
                <a:close/>
              </a:path>
              <a:path w="9038313" h="4633457">
                <a:moveTo>
                  <a:pt x="3575024" y="604443"/>
                </a:moveTo>
                <a:lnTo>
                  <a:pt x="3564601" y="589746"/>
                </a:lnTo>
                <a:lnTo>
                  <a:pt x="3571549" y="101047"/>
                </a:lnTo>
                <a:lnTo>
                  <a:pt x="3548966" y="101047"/>
                </a:lnTo>
                <a:lnTo>
                  <a:pt x="3531595" y="736723"/>
                </a:lnTo>
                <a:lnTo>
                  <a:pt x="3542018" y="723863"/>
                </a:lnTo>
                <a:lnTo>
                  <a:pt x="3538543" y="709165"/>
                </a:lnTo>
                <a:lnTo>
                  <a:pt x="3552441" y="712839"/>
                </a:lnTo>
                <a:lnTo>
                  <a:pt x="3561126" y="608117"/>
                </a:lnTo>
                <a:lnTo>
                  <a:pt x="3575024" y="604443"/>
                </a:lnTo>
                <a:close/>
              </a:path>
              <a:path w="9038313" h="4633457">
                <a:moveTo>
                  <a:pt x="3628875" y="608117"/>
                </a:moveTo>
                <a:lnTo>
                  <a:pt x="3637560" y="628327"/>
                </a:lnTo>
                <a:lnTo>
                  <a:pt x="3651458" y="639351"/>
                </a:lnTo>
                <a:lnTo>
                  <a:pt x="3665354" y="646700"/>
                </a:lnTo>
                <a:lnTo>
                  <a:pt x="3680989" y="650374"/>
                </a:lnTo>
                <a:lnTo>
                  <a:pt x="3694885" y="643025"/>
                </a:lnTo>
                <a:lnTo>
                  <a:pt x="3694885" y="628327"/>
                </a:lnTo>
                <a:lnTo>
                  <a:pt x="3691412" y="611793"/>
                </a:lnTo>
                <a:lnTo>
                  <a:pt x="3677514" y="608117"/>
                </a:lnTo>
                <a:lnTo>
                  <a:pt x="3658406" y="600769"/>
                </a:lnTo>
                <a:lnTo>
                  <a:pt x="3644510" y="593420"/>
                </a:lnTo>
                <a:lnTo>
                  <a:pt x="3628875" y="608117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28327"/>
                </a:lnTo>
                <a:lnTo>
                  <a:pt x="3592395" y="624653"/>
                </a:lnTo>
                <a:lnTo>
                  <a:pt x="3614977" y="617305"/>
                </a:lnTo>
                <a:lnTo>
                  <a:pt x="3628875" y="608117"/>
                </a:lnTo>
                <a:lnTo>
                  <a:pt x="3644510" y="593420"/>
                </a:lnTo>
                <a:lnTo>
                  <a:pt x="3618452" y="593420"/>
                </a:lnTo>
                <a:lnTo>
                  <a:pt x="3595870" y="600769"/>
                </a:lnTo>
                <a:lnTo>
                  <a:pt x="3578498" y="604443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04443"/>
                </a:lnTo>
                <a:lnTo>
                  <a:pt x="3561126" y="608117"/>
                </a:lnTo>
                <a:lnTo>
                  <a:pt x="3568075" y="712839"/>
                </a:lnTo>
                <a:lnTo>
                  <a:pt x="3581972" y="712839"/>
                </a:lnTo>
                <a:lnTo>
                  <a:pt x="3585447" y="685281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611504" y="620979"/>
                </a:moveTo>
                <a:lnTo>
                  <a:pt x="3592395" y="628327"/>
                </a:lnTo>
                <a:lnTo>
                  <a:pt x="3604555" y="685281"/>
                </a:lnTo>
                <a:lnTo>
                  <a:pt x="3618452" y="694467"/>
                </a:lnTo>
                <a:lnTo>
                  <a:pt x="3618452" y="643025"/>
                </a:lnTo>
                <a:lnTo>
                  <a:pt x="3625401" y="620979"/>
                </a:lnTo>
                <a:lnTo>
                  <a:pt x="3611504" y="620979"/>
                </a:lnTo>
                <a:close/>
              </a:path>
              <a:path w="9038313" h="4633457">
                <a:moveTo>
                  <a:pt x="3588920" y="681607"/>
                </a:moveTo>
                <a:lnTo>
                  <a:pt x="3604555" y="685281"/>
                </a:lnTo>
                <a:lnTo>
                  <a:pt x="3592395" y="628327"/>
                </a:lnTo>
                <a:lnTo>
                  <a:pt x="3578498" y="628327"/>
                </a:lnTo>
                <a:lnTo>
                  <a:pt x="3568075" y="685281"/>
                </a:lnTo>
                <a:lnTo>
                  <a:pt x="3588920" y="681607"/>
                </a:lnTo>
                <a:close/>
              </a:path>
              <a:path w="9038313" h="4633457">
                <a:moveTo>
                  <a:pt x="3684463" y="666908"/>
                </a:moveTo>
                <a:lnTo>
                  <a:pt x="3665354" y="659560"/>
                </a:lnTo>
                <a:lnTo>
                  <a:pt x="3680989" y="736723"/>
                </a:lnTo>
                <a:lnTo>
                  <a:pt x="3684463" y="723863"/>
                </a:lnTo>
                <a:lnTo>
                  <a:pt x="3687937" y="736723"/>
                </a:lnTo>
                <a:lnTo>
                  <a:pt x="3687937" y="688955"/>
                </a:lnTo>
                <a:lnTo>
                  <a:pt x="3698360" y="674258"/>
                </a:lnTo>
                <a:lnTo>
                  <a:pt x="3684463" y="666908"/>
                </a:lnTo>
                <a:close/>
              </a:path>
              <a:path w="9038313" h="4633457">
                <a:moveTo>
                  <a:pt x="3680989" y="736723"/>
                </a:moveTo>
                <a:lnTo>
                  <a:pt x="3665354" y="659560"/>
                </a:lnTo>
                <a:lnTo>
                  <a:pt x="3651458" y="650374"/>
                </a:lnTo>
                <a:lnTo>
                  <a:pt x="3637560" y="643025"/>
                </a:lnTo>
                <a:lnTo>
                  <a:pt x="3618452" y="643025"/>
                </a:lnTo>
                <a:lnTo>
                  <a:pt x="3618452" y="694467"/>
                </a:lnTo>
                <a:lnTo>
                  <a:pt x="3632349" y="701815"/>
                </a:lnTo>
                <a:lnTo>
                  <a:pt x="3644510" y="720189"/>
                </a:lnTo>
                <a:lnTo>
                  <a:pt x="3661881" y="736723"/>
                </a:lnTo>
                <a:lnTo>
                  <a:pt x="3680989" y="736723"/>
                </a:lnTo>
                <a:close/>
              </a:path>
              <a:path w="9038313" h="4633457">
                <a:moveTo>
                  <a:pt x="3705308" y="736723"/>
                </a:moveTo>
                <a:lnTo>
                  <a:pt x="3705308" y="705491"/>
                </a:lnTo>
                <a:lnTo>
                  <a:pt x="3701835" y="685281"/>
                </a:lnTo>
                <a:lnTo>
                  <a:pt x="3687937" y="688955"/>
                </a:lnTo>
                <a:lnTo>
                  <a:pt x="3687937" y="736723"/>
                </a:lnTo>
                <a:lnTo>
                  <a:pt x="3705308" y="736723"/>
                </a:lnTo>
                <a:close/>
              </a:path>
              <a:path w="9038313" h="4633457">
                <a:moveTo>
                  <a:pt x="3585447" y="685281"/>
                </a:moveTo>
                <a:lnTo>
                  <a:pt x="3581972" y="712839"/>
                </a:lnTo>
                <a:lnTo>
                  <a:pt x="3595870" y="705491"/>
                </a:lnTo>
                <a:lnTo>
                  <a:pt x="3601081" y="688955"/>
                </a:lnTo>
                <a:lnTo>
                  <a:pt x="3585447" y="685281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0989" y="161674"/>
                </a:lnTo>
                <a:lnTo>
                  <a:pt x="3698360" y="150651"/>
                </a:lnTo>
                <a:lnTo>
                  <a:pt x="3717469" y="130442"/>
                </a:lnTo>
                <a:lnTo>
                  <a:pt x="3717469" y="115745"/>
                </a:lnTo>
                <a:lnTo>
                  <a:pt x="3713994" y="101047"/>
                </a:lnTo>
                <a:lnTo>
                  <a:pt x="3684463" y="101047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750475" y="450118"/>
                </a:moveTo>
                <a:lnTo>
                  <a:pt x="3734840" y="442768"/>
                </a:lnTo>
                <a:lnTo>
                  <a:pt x="3750475" y="497885"/>
                </a:lnTo>
                <a:lnTo>
                  <a:pt x="3764371" y="494211"/>
                </a:lnTo>
                <a:lnTo>
                  <a:pt x="3760897" y="481350"/>
                </a:lnTo>
                <a:lnTo>
                  <a:pt x="3757423" y="466652"/>
                </a:lnTo>
                <a:lnTo>
                  <a:pt x="3750475" y="450118"/>
                </a:lnTo>
                <a:close/>
              </a:path>
              <a:path w="9038313" h="4633457">
                <a:moveTo>
                  <a:pt x="3750475" y="497885"/>
                </a:moveTo>
                <a:lnTo>
                  <a:pt x="3734840" y="442768"/>
                </a:lnTo>
                <a:lnTo>
                  <a:pt x="3717469" y="442768"/>
                </a:lnTo>
                <a:lnTo>
                  <a:pt x="3701835" y="435420"/>
                </a:lnTo>
                <a:lnTo>
                  <a:pt x="3687937" y="424397"/>
                </a:lnTo>
                <a:lnTo>
                  <a:pt x="3687937" y="597095"/>
                </a:lnTo>
                <a:lnTo>
                  <a:pt x="3708783" y="589746"/>
                </a:lnTo>
                <a:lnTo>
                  <a:pt x="3691412" y="547490"/>
                </a:lnTo>
                <a:lnTo>
                  <a:pt x="3694885" y="505233"/>
                </a:lnTo>
                <a:lnTo>
                  <a:pt x="3713994" y="505233"/>
                </a:lnTo>
                <a:lnTo>
                  <a:pt x="3734840" y="494211"/>
                </a:lnTo>
                <a:lnTo>
                  <a:pt x="3750475" y="497885"/>
                </a:lnTo>
                <a:close/>
              </a:path>
              <a:path w="9038313" h="4633457">
                <a:moveTo>
                  <a:pt x="3724417" y="508909"/>
                </a:moveTo>
                <a:lnTo>
                  <a:pt x="3717469" y="554838"/>
                </a:lnTo>
                <a:lnTo>
                  <a:pt x="3731366" y="554838"/>
                </a:lnTo>
                <a:lnTo>
                  <a:pt x="3745263" y="547490"/>
                </a:lnTo>
                <a:lnTo>
                  <a:pt x="3760897" y="547490"/>
                </a:lnTo>
                <a:lnTo>
                  <a:pt x="3764371" y="530955"/>
                </a:lnTo>
                <a:lnTo>
                  <a:pt x="3753948" y="516257"/>
                </a:lnTo>
                <a:lnTo>
                  <a:pt x="3734840" y="512583"/>
                </a:lnTo>
                <a:lnTo>
                  <a:pt x="3724417" y="527281"/>
                </a:lnTo>
                <a:lnTo>
                  <a:pt x="3724417" y="508909"/>
                </a:lnTo>
                <a:close/>
              </a:path>
              <a:path w="9038313" h="4633457">
                <a:moveTo>
                  <a:pt x="3708783" y="508909"/>
                </a:moveTo>
                <a:lnTo>
                  <a:pt x="3694885" y="505233"/>
                </a:lnTo>
                <a:lnTo>
                  <a:pt x="3698360" y="530955"/>
                </a:lnTo>
                <a:lnTo>
                  <a:pt x="3701835" y="543816"/>
                </a:lnTo>
                <a:lnTo>
                  <a:pt x="3717469" y="554838"/>
                </a:lnTo>
                <a:lnTo>
                  <a:pt x="3724417" y="508909"/>
                </a:lnTo>
                <a:lnTo>
                  <a:pt x="3708783" y="508909"/>
                </a:lnTo>
                <a:close/>
              </a:path>
              <a:path w="9038313" h="4633457">
                <a:moveTo>
                  <a:pt x="3767846" y="235163"/>
                </a:moveTo>
                <a:lnTo>
                  <a:pt x="3781743" y="242512"/>
                </a:lnTo>
                <a:lnTo>
                  <a:pt x="3797377" y="246186"/>
                </a:lnTo>
                <a:lnTo>
                  <a:pt x="3811273" y="231489"/>
                </a:lnTo>
                <a:lnTo>
                  <a:pt x="3797377" y="224141"/>
                </a:lnTo>
                <a:lnTo>
                  <a:pt x="3781743" y="227815"/>
                </a:lnTo>
                <a:lnTo>
                  <a:pt x="3767846" y="235163"/>
                </a:lnTo>
                <a:close/>
              </a:path>
              <a:path w="9038313" h="4633457">
                <a:moveTo>
                  <a:pt x="3720943" y="562188"/>
                </a:moveTo>
                <a:lnTo>
                  <a:pt x="3698360" y="562188"/>
                </a:lnTo>
                <a:lnTo>
                  <a:pt x="3708783" y="589746"/>
                </a:lnTo>
                <a:lnTo>
                  <a:pt x="3731366" y="589746"/>
                </a:lnTo>
                <a:lnTo>
                  <a:pt x="3738314" y="569536"/>
                </a:lnTo>
                <a:lnTo>
                  <a:pt x="3720943" y="562188"/>
                </a:lnTo>
                <a:close/>
              </a:path>
              <a:path w="9038313" h="4633457">
                <a:moveTo>
                  <a:pt x="3753948" y="284768"/>
                </a:moveTo>
                <a:lnTo>
                  <a:pt x="3771320" y="277420"/>
                </a:lnTo>
                <a:lnTo>
                  <a:pt x="3760897" y="262722"/>
                </a:lnTo>
                <a:lnTo>
                  <a:pt x="3764371" y="249861"/>
                </a:lnTo>
                <a:lnTo>
                  <a:pt x="3750475" y="242512"/>
                </a:lnTo>
                <a:lnTo>
                  <a:pt x="3741789" y="227815"/>
                </a:lnTo>
                <a:lnTo>
                  <a:pt x="3738314" y="297629"/>
                </a:lnTo>
                <a:lnTo>
                  <a:pt x="3753948" y="284768"/>
                </a:lnTo>
                <a:close/>
              </a:path>
              <a:path w="9038313" h="4633457">
                <a:moveTo>
                  <a:pt x="3764371" y="369280"/>
                </a:moveTo>
                <a:lnTo>
                  <a:pt x="3745263" y="354582"/>
                </a:lnTo>
                <a:lnTo>
                  <a:pt x="3731366" y="350908"/>
                </a:lnTo>
                <a:lnTo>
                  <a:pt x="3724417" y="407861"/>
                </a:lnTo>
                <a:lnTo>
                  <a:pt x="3745263" y="404187"/>
                </a:lnTo>
                <a:lnTo>
                  <a:pt x="3731366" y="365606"/>
                </a:lnTo>
                <a:lnTo>
                  <a:pt x="3750475" y="361932"/>
                </a:lnTo>
                <a:lnTo>
                  <a:pt x="3764371" y="369280"/>
                </a:lnTo>
                <a:close/>
              </a:path>
              <a:path w="9038313" h="4633457">
                <a:moveTo>
                  <a:pt x="3745263" y="404187"/>
                </a:moveTo>
                <a:lnTo>
                  <a:pt x="3760897" y="407861"/>
                </a:lnTo>
                <a:lnTo>
                  <a:pt x="3774794" y="411535"/>
                </a:lnTo>
                <a:lnTo>
                  <a:pt x="3790429" y="404187"/>
                </a:lnTo>
                <a:lnTo>
                  <a:pt x="3790429" y="389489"/>
                </a:lnTo>
                <a:lnTo>
                  <a:pt x="3774794" y="385815"/>
                </a:lnTo>
                <a:lnTo>
                  <a:pt x="3760897" y="389489"/>
                </a:lnTo>
                <a:lnTo>
                  <a:pt x="3745263" y="404187"/>
                </a:lnTo>
                <a:close/>
              </a:path>
              <a:path w="9038313" h="4633457">
                <a:moveTo>
                  <a:pt x="3741789" y="382140"/>
                </a:moveTo>
                <a:lnTo>
                  <a:pt x="3731366" y="365606"/>
                </a:lnTo>
                <a:lnTo>
                  <a:pt x="3745263" y="404187"/>
                </a:lnTo>
                <a:lnTo>
                  <a:pt x="3760897" y="389489"/>
                </a:lnTo>
                <a:lnTo>
                  <a:pt x="3741789" y="382140"/>
                </a:lnTo>
                <a:close/>
              </a:path>
              <a:path w="9038313" h="4633457">
                <a:moveTo>
                  <a:pt x="3611504" y="727537"/>
                </a:moveTo>
                <a:lnTo>
                  <a:pt x="3611504" y="712839"/>
                </a:lnTo>
                <a:lnTo>
                  <a:pt x="3585447" y="712839"/>
                </a:lnTo>
                <a:lnTo>
                  <a:pt x="3571549" y="716513"/>
                </a:lnTo>
                <a:lnTo>
                  <a:pt x="3555916" y="716513"/>
                </a:lnTo>
                <a:lnTo>
                  <a:pt x="3545493" y="727537"/>
                </a:lnTo>
                <a:lnTo>
                  <a:pt x="3568075" y="731211"/>
                </a:lnTo>
                <a:lnTo>
                  <a:pt x="3595870" y="731211"/>
                </a:lnTo>
                <a:lnTo>
                  <a:pt x="3611504" y="727537"/>
                </a:lnTo>
                <a:close/>
              </a:path>
              <a:path w="9038313" h="4633457">
                <a:moveTo>
                  <a:pt x="3555916" y="740398"/>
                </a:moveTo>
                <a:lnTo>
                  <a:pt x="3531595" y="736723"/>
                </a:lnTo>
                <a:lnTo>
                  <a:pt x="3535070" y="832258"/>
                </a:lnTo>
                <a:lnTo>
                  <a:pt x="3548966" y="828584"/>
                </a:lnTo>
                <a:lnTo>
                  <a:pt x="3564601" y="824909"/>
                </a:lnTo>
                <a:lnTo>
                  <a:pt x="3564601" y="755096"/>
                </a:lnTo>
                <a:lnTo>
                  <a:pt x="3581972" y="740398"/>
                </a:lnTo>
                <a:lnTo>
                  <a:pt x="3555916" y="740398"/>
                </a:lnTo>
                <a:close/>
              </a:path>
              <a:path w="9038313" h="4633457">
                <a:moveTo>
                  <a:pt x="3515961" y="835933"/>
                </a:moveTo>
                <a:lnTo>
                  <a:pt x="3535070" y="832258"/>
                </a:lnTo>
                <a:lnTo>
                  <a:pt x="3531595" y="736723"/>
                </a:lnTo>
                <a:lnTo>
                  <a:pt x="3524647" y="104721"/>
                </a:lnTo>
                <a:lnTo>
                  <a:pt x="3505539" y="108395"/>
                </a:lnTo>
                <a:lnTo>
                  <a:pt x="3502064" y="835933"/>
                </a:lnTo>
                <a:lnTo>
                  <a:pt x="3515961" y="835933"/>
                </a:lnTo>
                <a:close/>
              </a:path>
              <a:path w="9038313" h="4633457">
                <a:moveTo>
                  <a:pt x="3564601" y="755096"/>
                </a:moveTo>
                <a:lnTo>
                  <a:pt x="3578498" y="821235"/>
                </a:lnTo>
                <a:lnTo>
                  <a:pt x="3592395" y="817561"/>
                </a:lnTo>
                <a:lnTo>
                  <a:pt x="3608029" y="804699"/>
                </a:lnTo>
                <a:lnTo>
                  <a:pt x="3625401" y="790002"/>
                </a:lnTo>
                <a:lnTo>
                  <a:pt x="3641035" y="786328"/>
                </a:lnTo>
                <a:lnTo>
                  <a:pt x="3654932" y="775304"/>
                </a:lnTo>
                <a:lnTo>
                  <a:pt x="3668829" y="766118"/>
                </a:lnTo>
                <a:lnTo>
                  <a:pt x="3684463" y="758770"/>
                </a:lnTo>
                <a:lnTo>
                  <a:pt x="3665354" y="751420"/>
                </a:lnTo>
                <a:lnTo>
                  <a:pt x="3644510" y="751420"/>
                </a:lnTo>
                <a:lnTo>
                  <a:pt x="3625401" y="744072"/>
                </a:lnTo>
                <a:lnTo>
                  <a:pt x="3608029" y="744072"/>
                </a:lnTo>
                <a:lnTo>
                  <a:pt x="3592395" y="747746"/>
                </a:lnTo>
                <a:lnTo>
                  <a:pt x="3578498" y="747746"/>
                </a:lnTo>
                <a:lnTo>
                  <a:pt x="3564601" y="755096"/>
                </a:lnTo>
                <a:close/>
              </a:path>
              <a:path w="9038313" h="4633457">
                <a:moveTo>
                  <a:pt x="3026089" y="3720362"/>
                </a:moveTo>
                <a:lnTo>
                  <a:pt x="3020877" y="3705664"/>
                </a:lnTo>
                <a:lnTo>
                  <a:pt x="3026089" y="3762617"/>
                </a:lnTo>
                <a:lnTo>
                  <a:pt x="3026089" y="3747919"/>
                </a:lnTo>
                <a:lnTo>
                  <a:pt x="3029563" y="3733222"/>
                </a:lnTo>
                <a:lnTo>
                  <a:pt x="3026089" y="3720362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3979409"/>
                </a:lnTo>
                <a:lnTo>
                  <a:pt x="2807210" y="3962873"/>
                </a:lnTo>
                <a:lnTo>
                  <a:pt x="2784627" y="3948176"/>
                </a:lnTo>
                <a:lnTo>
                  <a:pt x="2781153" y="3929804"/>
                </a:lnTo>
                <a:lnTo>
                  <a:pt x="2777679" y="3916944"/>
                </a:lnTo>
                <a:lnTo>
                  <a:pt x="2784627" y="4063921"/>
                </a:lnTo>
                <a:lnTo>
                  <a:pt x="2800262" y="4056571"/>
                </a:lnTo>
                <a:lnTo>
                  <a:pt x="2807210" y="4040037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4040037"/>
                </a:lnTo>
                <a:lnTo>
                  <a:pt x="2821108" y="4017990"/>
                </a:lnTo>
                <a:lnTo>
                  <a:pt x="2824581" y="4001456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690822" y="909421"/>
                </a:moveTo>
                <a:lnTo>
                  <a:pt x="2704720" y="913095"/>
                </a:lnTo>
                <a:lnTo>
                  <a:pt x="2694296" y="898397"/>
                </a:lnTo>
                <a:lnTo>
                  <a:pt x="2678662" y="902073"/>
                </a:lnTo>
                <a:lnTo>
                  <a:pt x="2690822" y="924119"/>
                </a:lnTo>
                <a:lnTo>
                  <a:pt x="2690822" y="909421"/>
                </a:lnTo>
                <a:close/>
              </a:path>
              <a:path w="9038313" h="4633457">
                <a:moveTo>
                  <a:pt x="2675187" y="927793"/>
                </a:moveTo>
                <a:lnTo>
                  <a:pt x="2668239" y="955352"/>
                </a:lnTo>
                <a:lnTo>
                  <a:pt x="2675187" y="940654"/>
                </a:lnTo>
                <a:lnTo>
                  <a:pt x="2690822" y="940654"/>
                </a:lnTo>
                <a:lnTo>
                  <a:pt x="2675187" y="927793"/>
                </a:lnTo>
                <a:close/>
              </a:path>
              <a:path w="9038313" h="4633457">
                <a:moveTo>
                  <a:pt x="2647393" y="982910"/>
                </a:moveTo>
                <a:lnTo>
                  <a:pt x="2654343" y="959026"/>
                </a:lnTo>
                <a:lnTo>
                  <a:pt x="2647393" y="881863"/>
                </a:lnTo>
                <a:lnTo>
                  <a:pt x="2631760" y="885537"/>
                </a:lnTo>
                <a:lnTo>
                  <a:pt x="2631760" y="979236"/>
                </a:lnTo>
                <a:lnTo>
                  <a:pt x="2647393" y="982910"/>
                </a:lnTo>
                <a:close/>
              </a:path>
              <a:path w="9038313" h="4633457">
                <a:moveTo>
                  <a:pt x="2607439" y="1120701"/>
                </a:moveTo>
                <a:lnTo>
                  <a:pt x="2602228" y="1120701"/>
                </a:lnTo>
                <a:lnTo>
                  <a:pt x="2614388" y="1133562"/>
                </a:lnTo>
                <a:lnTo>
                  <a:pt x="2621337" y="1120701"/>
                </a:lnTo>
                <a:lnTo>
                  <a:pt x="2607439" y="1120701"/>
                </a:lnTo>
                <a:close/>
              </a:path>
              <a:path w="9038313" h="4633457">
                <a:moveTo>
                  <a:pt x="2635234" y="1556122"/>
                </a:moveTo>
                <a:lnTo>
                  <a:pt x="2647393" y="1572656"/>
                </a:lnTo>
                <a:lnTo>
                  <a:pt x="2664764" y="1583679"/>
                </a:lnTo>
                <a:lnTo>
                  <a:pt x="2683874" y="1587353"/>
                </a:lnTo>
                <a:lnTo>
                  <a:pt x="2697770" y="1587353"/>
                </a:lnTo>
                <a:lnTo>
                  <a:pt x="2671714" y="1567145"/>
                </a:lnTo>
                <a:lnTo>
                  <a:pt x="2657816" y="1559796"/>
                </a:lnTo>
                <a:lnTo>
                  <a:pt x="2635234" y="1556122"/>
                </a:lnTo>
                <a:close/>
              </a:path>
              <a:path w="9038313" h="4633457">
                <a:moveTo>
                  <a:pt x="2635234" y="1664517"/>
                </a:moveTo>
                <a:lnTo>
                  <a:pt x="2647393" y="1679215"/>
                </a:lnTo>
                <a:lnTo>
                  <a:pt x="2661291" y="1682889"/>
                </a:lnTo>
                <a:lnTo>
                  <a:pt x="2675187" y="1692075"/>
                </a:lnTo>
                <a:lnTo>
                  <a:pt x="2683874" y="1679215"/>
                </a:lnTo>
                <a:lnTo>
                  <a:pt x="2664764" y="1675540"/>
                </a:lnTo>
                <a:lnTo>
                  <a:pt x="2650868" y="1671866"/>
                </a:lnTo>
                <a:lnTo>
                  <a:pt x="2635234" y="1664517"/>
                </a:lnTo>
                <a:close/>
              </a:path>
              <a:path w="9038313" h="4633457">
                <a:moveTo>
                  <a:pt x="2715141" y="2726428"/>
                </a:moveTo>
                <a:lnTo>
                  <a:pt x="2715141" y="2708055"/>
                </a:lnTo>
                <a:lnTo>
                  <a:pt x="2701245" y="2711730"/>
                </a:lnTo>
                <a:lnTo>
                  <a:pt x="2701245" y="2726428"/>
                </a:lnTo>
                <a:lnTo>
                  <a:pt x="2715141" y="2726428"/>
                </a:lnTo>
                <a:close/>
              </a:path>
              <a:path w="9038313" h="4633457">
                <a:moveTo>
                  <a:pt x="2847164" y="608117"/>
                </a:moveTo>
                <a:lnTo>
                  <a:pt x="2861061" y="617305"/>
                </a:lnTo>
                <a:lnTo>
                  <a:pt x="2857587" y="84512"/>
                </a:lnTo>
                <a:lnTo>
                  <a:pt x="2836741" y="88186"/>
                </a:lnTo>
                <a:lnTo>
                  <a:pt x="2824581" y="143302"/>
                </a:lnTo>
                <a:lnTo>
                  <a:pt x="2807210" y="512583"/>
                </a:lnTo>
                <a:lnTo>
                  <a:pt x="2821108" y="527281"/>
                </a:lnTo>
                <a:lnTo>
                  <a:pt x="2836741" y="536467"/>
                </a:lnTo>
                <a:lnTo>
                  <a:pt x="2840216" y="565862"/>
                </a:lnTo>
                <a:lnTo>
                  <a:pt x="2847164" y="593420"/>
                </a:lnTo>
                <a:lnTo>
                  <a:pt x="2847164" y="608117"/>
                </a:lnTo>
                <a:close/>
              </a:path>
              <a:path w="9038313" h="4633457">
                <a:moveTo>
                  <a:pt x="2777679" y="112069"/>
                </a:moveTo>
                <a:lnTo>
                  <a:pt x="2796787" y="126767"/>
                </a:lnTo>
                <a:lnTo>
                  <a:pt x="2810685" y="135953"/>
                </a:lnTo>
                <a:lnTo>
                  <a:pt x="2824581" y="143302"/>
                </a:lnTo>
                <a:lnTo>
                  <a:pt x="2836741" y="88186"/>
                </a:lnTo>
                <a:lnTo>
                  <a:pt x="2796787" y="91860"/>
                </a:lnTo>
                <a:lnTo>
                  <a:pt x="2777679" y="112069"/>
                </a:lnTo>
                <a:close/>
              </a:path>
              <a:path w="9038313" h="4633457">
                <a:moveTo>
                  <a:pt x="2774204" y="97372"/>
                </a:moveTo>
                <a:lnTo>
                  <a:pt x="2760308" y="104721"/>
                </a:lnTo>
                <a:lnTo>
                  <a:pt x="2777679" y="112069"/>
                </a:lnTo>
                <a:lnTo>
                  <a:pt x="2796787" y="91860"/>
                </a:lnTo>
                <a:lnTo>
                  <a:pt x="2774204" y="97372"/>
                </a:lnTo>
                <a:close/>
              </a:path>
              <a:path w="9038313" h="4633457">
                <a:moveTo>
                  <a:pt x="2828056" y="551164"/>
                </a:moveTo>
                <a:lnTo>
                  <a:pt x="2840216" y="565862"/>
                </a:lnTo>
                <a:lnTo>
                  <a:pt x="2836741" y="536467"/>
                </a:lnTo>
                <a:lnTo>
                  <a:pt x="2821108" y="540141"/>
                </a:lnTo>
                <a:lnTo>
                  <a:pt x="2814158" y="554838"/>
                </a:lnTo>
                <a:lnTo>
                  <a:pt x="2828056" y="551164"/>
                </a:lnTo>
                <a:close/>
              </a:path>
              <a:path w="9038313" h="4633457">
                <a:moveTo>
                  <a:pt x="2803735" y="135953"/>
                </a:moveTo>
                <a:lnTo>
                  <a:pt x="2788102" y="126767"/>
                </a:lnTo>
                <a:lnTo>
                  <a:pt x="2807210" y="512583"/>
                </a:lnTo>
                <a:lnTo>
                  <a:pt x="2824581" y="143302"/>
                </a:lnTo>
                <a:lnTo>
                  <a:pt x="2803735" y="135953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901016" y="659560"/>
                </a:lnTo>
                <a:lnTo>
                  <a:pt x="2894067" y="88186"/>
                </a:lnTo>
                <a:lnTo>
                  <a:pt x="2876696" y="80838"/>
                </a:lnTo>
                <a:lnTo>
                  <a:pt x="2861061" y="617305"/>
                </a:lnTo>
                <a:lnTo>
                  <a:pt x="2873221" y="632002"/>
                </a:lnTo>
                <a:lnTo>
                  <a:pt x="2887118" y="688955"/>
                </a:lnTo>
                <a:lnTo>
                  <a:pt x="2894067" y="646700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0639" y="674258"/>
                </a:moveTo>
                <a:lnTo>
                  <a:pt x="2854112" y="688955"/>
                </a:lnTo>
                <a:lnTo>
                  <a:pt x="2873221" y="694467"/>
                </a:lnTo>
                <a:lnTo>
                  <a:pt x="2873221" y="632002"/>
                </a:lnTo>
                <a:lnTo>
                  <a:pt x="2854112" y="635676"/>
                </a:lnTo>
                <a:lnTo>
                  <a:pt x="2868010" y="643025"/>
                </a:lnTo>
                <a:lnTo>
                  <a:pt x="2857587" y="655886"/>
                </a:lnTo>
                <a:lnTo>
                  <a:pt x="2850639" y="674258"/>
                </a:lnTo>
                <a:close/>
              </a:path>
              <a:path w="9038313" h="4633457">
                <a:moveTo>
                  <a:pt x="2901016" y="101047"/>
                </a:moveTo>
                <a:lnTo>
                  <a:pt x="2901016" y="659560"/>
                </a:lnTo>
                <a:lnTo>
                  <a:pt x="2907964" y="674258"/>
                </a:lnTo>
                <a:lnTo>
                  <a:pt x="2923598" y="677932"/>
                </a:lnTo>
                <a:lnTo>
                  <a:pt x="2937496" y="681607"/>
                </a:lnTo>
                <a:lnTo>
                  <a:pt x="2940969" y="705491"/>
                </a:lnTo>
                <a:lnTo>
                  <a:pt x="2956604" y="705491"/>
                </a:lnTo>
                <a:lnTo>
                  <a:pt x="2956604" y="104721"/>
                </a:lnTo>
                <a:lnTo>
                  <a:pt x="2923598" y="84512"/>
                </a:lnTo>
                <a:lnTo>
                  <a:pt x="2916650" y="112069"/>
                </a:lnTo>
                <a:lnTo>
                  <a:pt x="2901016" y="126767"/>
                </a:lnTo>
                <a:lnTo>
                  <a:pt x="2901016" y="101047"/>
                </a:lnTo>
                <a:close/>
              </a:path>
              <a:path w="9038313" h="4633457">
                <a:moveTo>
                  <a:pt x="2949656" y="863492"/>
                </a:moveTo>
                <a:lnTo>
                  <a:pt x="2967027" y="859816"/>
                </a:lnTo>
                <a:lnTo>
                  <a:pt x="2960077" y="817561"/>
                </a:lnTo>
                <a:lnTo>
                  <a:pt x="2934021" y="821235"/>
                </a:lnTo>
                <a:lnTo>
                  <a:pt x="2920123" y="821235"/>
                </a:lnTo>
                <a:lnTo>
                  <a:pt x="2907964" y="835933"/>
                </a:lnTo>
                <a:lnTo>
                  <a:pt x="2923598" y="835933"/>
                </a:lnTo>
                <a:lnTo>
                  <a:pt x="2937496" y="839607"/>
                </a:lnTo>
                <a:lnTo>
                  <a:pt x="2953129" y="839607"/>
                </a:lnTo>
                <a:lnTo>
                  <a:pt x="2949656" y="863492"/>
                </a:lnTo>
                <a:close/>
              </a:path>
              <a:path w="9038313" h="4633457">
                <a:moveTo>
                  <a:pt x="2960077" y="902073"/>
                </a:moveTo>
                <a:lnTo>
                  <a:pt x="2944444" y="913095"/>
                </a:lnTo>
                <a:lnTo>
                  <a:pt x="2956604" y="948002"/>
                </a:lnTo>
                <a:lnTo>
                  <a:pt x="2970500" y="997607"/>
                </a:lnTo>
                <a:lnTo>
                  <a:pt x="2970500" y="982910"/>
                </a:lnTo>
                <a:lnTo>
                  <a:pt x="2973975" y="874514"/>
                </a:lnTo>
                <a:lnTo>
                  <a:pt x="2956604" y="867166"/>
                </a:lnTo>
                <a:lnTo>
                  <a:pt x="2944444" y="909421"/>
                </a:lnTo>
                <a:lnTo>
                  <a:pt x="2960077" y="902073"/>
                </a:lnTo>
                <a:close/>
              </a:path>
              <a:path w="9038313" h="4633457">
                <a:moveTo>
                  <a:pt x="2940969" y="959026"/>
                </a:moveTo>
                <a:lnTo>
                  <a:pt x="2927073" y="966376"/>
                </a:lnTo>
                <a:lnTo>
                  <a:pt x="2934021" y="979236"/>
                </a:lnTo>
                <a:lnTo>
                  <a:pt x="2937496" y="997607"/>
                </a:lnTo>
                <a:lnTo>
                  <a:pt x="2940969" y="1014143"/>
                </a:lnTo>
                <a:lnTo>
                  <a:pt x="2956604" y="1001281"/>
                </a:lnTo>
                <a:lnTo>
                  <a:pt x="2956604" y="948002"/>
                </a:lnTo>
                <a:lnTo>
                  <a:pt x="2944444" y="913095"/>
                </a:lnTo>
                <a:lnTo>
                  <a:pt x="2927073" y="924119"/>
                </a:lnTo>
                <a:lnTo>
                  <a:pt x="2925251" y="925345"/>
                </a:lnTo>
                <a:lnTo>
                  <a:pt x="2923598" y="959026"/>
                </a:lnTo>
                <a:lnTo>
                  <a:pt x="2940969" y="959026"/>
                </a:lnTo>
                <a:close/>
              </a:path>
              <a:path w="9038313" h="4633457">
                <a:moveTo>
                  <a:pt x="2923598" y="959026"/>
                </a:moveTo>
                <a:lnTo>
                  <a:pt x="2925251" y="925345"/>
                </a:lnTo>
                <a:lnTo>
                  <a:pt x="2916650" y="933305"/>
                </a:lnTo>
                <a:lnTo>
                  <a:pt x="2913425" y="933305"/>
                </a:lnTo>
                <a:lnTo>
                  <a:pt x="2907964" y="936980"/>
                </a:lnTo>
                <a:lnTo>
                  <a:pt x="2907964" y="951678"/>
                </a:lnTo>
                <a:lnTo>
                  <a:pt x="2923598" y="959026"/>
                </a:lnTo>
                <a:close/>
              </a:path>
              <a:path w="9038313" h="4633457">
                <a:moveTo>
                  <a:pt x="2980923" y="797351"/>
                </a:moveTo>
                <a:lnTo>
                  <a:pt x="2963552" y="797351"/>
                </a:lnTo>
                <a:lnTo>
                  <a:pt x="2967027" y="859816"/>
                </a:lnTo>
                <a:lnTo>
                  <a:pt x="2973975" y="874514"/>
                </a:lnTo>
                <a:lnTo>
                  <a:pt x="2984398" y="993933"/>
                </a:lnTo>
                <a:lnTo>
                  <a:pt x="2980923" y="769793"/>
                </a:lnTo>
                <a:lnTo>
                  <a:pt x="2970500" y="782654"/>
                </a:lnTo>
                <a:lnTo>
                  <a:pt x="2980923" y="797351"/>
                </a:lnTo>
                <a:close/>
              </a:path>
              <a:path w="9038313" h="4633457">
                <a:moveTo>
                  <a:pt x="2934021" y="859816"/>
                </a:moveTo>
                <a:lnTo>
                  <a:pt x="2949656" y="863492"/>
                </a:lnTo>
                <a:lnTo>
                  <a:pt x="2953129" y="839607"/>
                </a:lnTo>
                <a:lnTo>
                  <a:pt x="2930546" y="843282"/>
                </a:lnTo>
                <a:lnTo>
                  <a:pt x="2916650" y="839607"/>
                </a:lnTo>
                <a:lnTo>
                  <a:pt x="2916650" y="863492"/>
                </a:lnTo>
                <a:lnTo>
                  <a:pt x="2934021" y="859816"/>
                </a:lnTo>
                <a:close/>
              </a:path>
              <a:path w="9038313" h="4633457">
                <a:moveTo>
                  <a:pt x="2956604" y="1004957"/>
                </a:moveTo>
                <a:lnTo>
                  <a:pt x="2963552" y="1017817"/>
                </a:lnTo>
                <a:lnTo>
                  <a:pt x="2977450" y="1014143"/>
                </a:lnTo>
                <a:lnTo>
                  <a:pt x="2996558" y="1067422"/>
                </a:lnTo>
                <a:lnTo>
                  <a:pt x="3010454" y="1106003"/>
                </a:lnTo>
                <a:lnTo>
                  <a:pt x="3017404" y="1133562"/>
                </a:lnTo>
                <a:lnTo>
                  <a:pt x="3033038" y="1140910"/>
                </a:lnTo>
                <a:lnTo>
                  <a:pt x="3020877" y="77162"/>
                </a:lnTo>
                <a:lnTo>
                  <a:pt x="3000032" y="104721"/>
                </a:lnTo>
                <a:lnTo>
                  <a:pt x="2984398" y="993933"/>
                </a:lnTo>
                <a:lnTo>
                  <a:pt x="2970500" y="997607"/>
                </a:lnTo>
                <a:lnTo>
                  <a:pt x="2956604" y="1004957"/>
                </a:lnTo>
                <a:close/>
              </a:path>
              <a:path w="9038313" h="4633457">
                <a:moveTo>
                  <a:pt x="2883644" y="720189"/>
                </a:moveTo>
                <a:lnTo>
                  <a:pt x="2887118" y="736723"/>
                </a:lnTo>
                <a:lnTo>
                  <a:pt x="2907964" y="744072"/>
                </a:lnTo>
                <a:lnTo>
                  <a:pt x="2923598" y="747746"/>
                </a:lnTo>
                <a:lnTo>
                  <a:pt x="2953129" y="758770"/>
                </a:lnTo>
                <a:lnTo>
                  <a:pt x="2967027" y="755096"/>
                </a:lnTo>
                <a:lnTo>
                  <a:pt x="2980923" y="755096"/>
                </a:lnTo>
                <a:lnTo>
                  <a:pt x="2984398" y="993933"/>
                </a:lnTo>
                <a:lnTo>
                  <a:pt x="3000032" y="104721"/>
                </a:lnTo>
                <a:lnTo>
                  <a:pt x="2980923" y="108395"/>
                </a:lnTo>
                <a:lnTo>
                  <a:pt x="2967027" y="736723"/>
                </a:lnTo>
                <a:lnTo>
                  <a:pt x="2953129" y="736723"/>
                </a:lnTo>
                <a:lnTo>
                  <a:pt x="2930546" y="723863"/>
                </a:lnTo>
                <a:lnTo>
                  <a:pt x="2913175" y="720189"/>
                </a:lnTo>
                <a:lnTo>
                  <a:pt x="2883644" y="720189"/>
                </a:lnTo>
                <a:close/>
              </a:path>
              <a:path w="9038313" h="4633457">
                <a:moveTo>
                  <a:pt x="2960077" y="720189"/>
                </a:moveTo>
                <a:lnTo>
                  <a:pt x="2967027" y="736723"/>
                </a:lnTo>
                <a:lnTo>
                  <a:pt x="2980923" y="108395"/>
                </a:lnTo>
                <a:lnTo>
                  <a:pt x="2956604" y="104721"/>
                </a:lnTo>
                <a:lnTo>
                  <a:pt x="2956604" y="705491"/>
                </a:lnTo>
                <a:lnTo>
                  <a:pt x="2960077" y="720189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5251" y="925345"/>
                </a:lnTo>
                <a:lnTo>
                  <a:pt x="2930546" y="920445"/>
                </a:lnTo>
                <a:lnTo>
                  <a:pt x="2944444" y="909421"/>
                </a:lnTo>
                <a:lnTo>
                  <a:pt x="2956604" y="867166"/>
                </a:lnTo>
                <a:lnTo>
                  <a:pt x="2930546" y="863492"/>
                </a:lnTo>
                <a:lnTo>
                  <a:pt x="2927073" y="902073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916650" y="867166"/>
                </a:moveTo>
                <a:lnTo>
                  <a:pt x="2901016" y="874514"/>
                </a:lnTo>
                <a:lnTo>
                  <a:pt x="2907964" y="898397"/>
                </a:lnTo>
                <a:lnTo>
                  <a:pt x="2927073" y="902073"/>
                </a:lnTo>
                <a:lnTo>
                  <a:pt x="2930546" y="863492"/>
                </a:lnTo>
                <a:lnTo>
                  <a:pt x="2916650" y="867166"/>
                </a:lnTo>
                <a:close/>
              </a:path>
              <a:path w="9038313" h="4633457">
                <a:moveTo>
                  <a:pt x="3130317" y="112069"/>
                </a:moveTo>
                <a:lnTo>
                  <a:pt x="3109471" y="115745"/>
                </a:lnTo>
                <a:lnTo>
                  <a:pt x="3123369" y="1162958"/>
                </a:lnTo>
                <a:lnTo>
                  <a:pt x="3126842" y="1186841"/>
                </a:lnTo>
                <a:lnTo>
                  <a:pt x="3142477" y="1190515"/>
                </a:lnTo>
                <a:lnTo>
                  <a:pt x="3133792" y="84512"/>
                </a:lnTo>
                <a:lnTo>
                  <a:pt x="3126842" y="97372"/>
                </a:lnTo>
                <a:lnTo>
                  <a:pt x="3130317" y="112069"/>
                </a:lnTo>
                <a:close/>
              </a:path>
              <a:path w="9038313" h="4633457">
                <a:moveTo>
                  <a:pt x="3286659" y="951678"/>
                </a:moveTo>
                <a:lnTo>
                  <a:pt x="3290134" y="920445"/>
                </a:lnTo>
                <a:lnTo>
                  <a:pt x="3305768" y="924119"/>
                </a:lnTo>
                <a:lnTo>
                  <a:pt x="3309242" y="955352"/>
                </a:lnTo>
                <a:lnTo>
                  <a:pt x="3323139" y="951678"/>
                </a:lnTo>
                <a:lnTo>
                  <a:pt x="3338774" y="944328"/>
                </a:lnTo>
                <a:lnTo>
                  <a:pt x="3326613" y="3674"/>
                </a:lnTo>
                <a:lnTo>
                  <a:pt x="3305768" y="7349"/>
                </a:lnTo>
                <a:lnTo>
                  <a:pt x="3295345" y="27557"/>
                </a:lnTo>
                <a:lnTo>
                  <a:pt x="3286659" y="951678"/>
                </a:lnTo>
                <a:close/>
              </a:path>
              <a:path w="9038313" h="4633457">
                <a:moveTo>
                  <a:pt x="3290134" y="11023"/>
                </a:moveTo>
                <a:lnTo>
                  <a:pt x="3276236" y="11023"/>
                </a:lnTo>
                <a:lnTo>
                  <a:pt x="3279711" y="23883"/>
                </a:lnTo>
                <a:lnTo>
                  <a:pt x="3295345" y="27557"/>
                </a:lnTo>
                <a:lnTo>
                  <a:pt x="3305768" y="7349"/>
                </a:lnTo>
                <a:lnTo>
                  <a:pt x="3290134" y="11023"/>
                </a:lnTo>
                <a:close/>
              </a:path>
              <a:path w="9038313" h="4633457">
                <a:moveTo>
                  <a:pt x="3555916" y="27557"/>
                </a:moveTo>
                <a:lnTo>
                  <a:pt x="3592395" y="23883"/>
                </a:lnTo>
                <a:lnTo>
                  <a:pt x="3571549" y="16535"/>
                </a:lnTo>
                <a:lnTo>
                  <a:pt x="3552441" y="11023"/>
                </a:lnTo>
                <a:lnTo>
                  <a:pt x="3535070" y="11023"/>
                </a:lnTo>
                <a:lnTo>
                  <a:pt x="3519435" y="3674"/>
                </a:lnTo>
                <a:lnTo>
                  <a:pt x="3495116" y="0"/>
                </a:lnTo>
                <a:lnTo>
                  <a:pt x="3491641" y="27557"/>
                </a:lnTo>
                <a:lnTo>
                  <a:pt x="3555916" y="27557"/>
                </a:lnTo>
                <a:close/>
              </a:path>
              <a:path w="9038313" h="4633457">
                <a:moveTo>
                  <a:pt x="3476007" y="0"/>
                </a:moveTo>
                <a:lnTo>
                  <a:pt x="3418682" y="0"/>
                </a:lnTo>
                <a:lnTo>
                  <a:pt x="3443001" y="38581"/>
                </a:lnTo>
                <a:lnTo>
                  <a:pt x="3458636" y="34907"/>
                </a:lnTo>
                <a:lnTo>
                  <a:pt x="3491641" y="27557"/>
                </a:lnTo>
                <a:lnTo>
                  <a:pt x="3495116" y="0"/>
                </a:lnTo>
                <a:lnTo>
                  <a:pt x="3476007" y="0"/>
                </a:lnTo>
                <a:close/>
              </a:path>
              <a:path w="9038313" h="4633457">
                <a:moveTo>
                  <a:pt x="3432578" y="856142"/>
                </a:moveTo>
                <a:lnTo>
                  <a:pt x="3439527" y="843282"/>
                </a:lnTo>
                <a:lnTo>
                  <a:pt x="3458636" y="843282"/>
                </a:lnTo>
                <a:lnTo>
                  <a:pt x="3472533" y="846956"/>
                </a:lnTo>
                <a:lnTo>
                  <a:pt x="3488168" y="843282"/>
                </a:lnTo>
                <a:lnTo>
                  <a:pt x="3502064" y="835933"/>
                </a:lnTo>
                <a:lnTo>
                  <a:pt x="3495116" y="31233"/>
                </a:lnTo>
                <a:lnTo>
                  <a:pt x="3458636" y="38581"/>
                </a:lnTo>
                <a:lnTo>
                  <a:pt x="3443001" y="38581"/>
                </a:lnTo>
                <a:lnTo>
                  <a:pt x="3432578" y="856142"/>
                </a:lnTo>
                <a:close/>
              </a:path>
              <a:path w="9038313" h="4633457">
                <a:moveTo>
                  <a:pt x="3418682" y="0"/>
                </a:moveTo>
                <a:lnTo>
                  <a:pt x="3399572" y="3674"/>
                </a:lnTo>
                <a:lnTo>
                  <a:pt x="3403047" y="885537"/>
                </a:lnTo>
                <a:lnTo>
                  <a:pt x="3415207" y="867166"/>
                </a:lnTo>
                <a:lnTo>
                  <a:pt x="3432578" y="856142"/>
                </a:lnTo>
                <a:lnTo>
                  <a:pt x="3443001" y="38581"/>
                </a:lnTo>
                <a:lnTo>
                  <a:pt x="3418682" y="0"/>
                </a:lnTo>
                <a:close/>
              </a:path>
              <a:path w="9038313" h="4633457">
                <a:moveTo>
                  <a:pt x="3403047" y="885537"/>
                </a:moveTo>
                <a:lnTo>
                  <a:pt x="3399572" y="3674"/>
                </a:lnTo>
                <a:lnTo>
                  <a:pt x="3385676" y="3674"/>
                </a:lnTo>
                <a:lnTo>
                  <a:pt x="3371778" y="0"/>
                </a:lnTo>
                <a:lnTo>
                  <a:pt x="3356145" y="3674"/>
                </a:lnTo>
                <a:lnTo>
                  <a:pt x="3338774" y="944328"/>
                </a:lnTo>
                <a:lnTo>
                  <a:pt x="3352670" y="936980"/>
                </a:lnTo>
                <a:lnTo>
                  <a:pt x="3349197" y="924119"/>
                </a:lnTo>
                <a:lnTo>
                  <a:pt x="3363093" y="927793"/>
                </a:lnTo>
                <a:lnTo>
                  <a:pt x="3378728" y="920445"/>
                </a:lnTo>
                <a:lnTo>
                  <a:pt x="3392624" y="909421"/>
                </a:lnTo>
                <a:lnTo>
                  <a:pt x="3403047" y="885537"/>
                </a:lnTo>
                <a:close/>
              </a:path>
              <a:path w="9038313" h="4633457">
                <a:moveTo>
                  <a:pt x="3298819" y="940654"/>
                </a:moveTo>
                <a:lnTo>
                  <a:pt x="3295345" y="955352"/>
                </a:lnTo>
                <a:lnTo>
                  <a:pt x="3309242" y="955352"/>
                </a:lnTo>
                <a:lnTo>
                  <a:pt x="3305768" y="924119"/>
                </a:lnTo>
                <a:lnTo>
                  <a:pt x="3298819" y="940654"/>
                </a:lnTo>
                <a:close/>
              </a:path>
              <a:path w="9038313" h="4633457">
                <a:moveTo>
                  <a:pt x="3647983" y="45930"/>
                </a:moveTo>
                <a:lnTo>
                  <a:pt x="3651458" y="84512"/>
                </a:lnTo>
                <a:lnTo>
                  <a:pt x="3668829" y="84512"/>
                </a:lnTo>
                <a:lnTo>
                  <a:pt x="3684463" y="80838"/>
                </a:lnTo>
                <a:lnTo>
                  <a:pt x="3705308" y="69814"/>
                </a:lnTo>
                <a:lnTo>
                  <a:pt x="3684463" y="55116"/>
                </a:lnTo>
                <a:lnTo>
                  <a:pt x="3661881" y="49604"/>
                </a:lnTo>
                <a:lnTo>
                  <a:pt x="3647983" y="45930"/>
                </a:lnTo>
                <a:close/>
              </a:path>
              <a:path w="9038313" h="4633457">
                <a:moveTo>
                  <a:pt x="3651458" y="84512"/>
                </a:moveTo>
                <a:lnTo>
                  <a:pt x="3647983" y="45930"/>
                </a:lnTo>
                <a:lnTo>
                  <a:pt x="3632349" y="45930"/>
                </a:lnTo>
                <a:lnTo>
                  <a:pt x="3618452" y="27557"/>
                </a:lnTo>
                <a:lnTo>
                  <a:pt x="3592395" y="31233"/>
                </a:lnTo>
                <a:lnTo>
                  <a:pt x="3571549" y="34907"/>
                </a:lnTo>
                <a:lnTo>
                  <a:pt x="3552441" y="34907"/>
                </a:lnTo>
                <a:lnTo>
                  <a:pt x="3515961" y="31233"/>
                </a:lnTo>
                <a:lnTo>
                  <a:pt x="3505539" y="91860"/>
                </a:lnTo>
                <a:lnTo>
                  <a:pt x="3651458" y="84512"/>
                </a:lnTo>
                <a:close/>
              </a:path>
              <a:path w="9038313" h="4633457">
                <a:moveTo>
                  <a:pt x="3505539" y="91860"/>
                </a:moveTo>
                <a:lnTo>
                  <a:pt x="3515961" y="31233"/>
                </a:lnTo>
                <a:lnTo>
                  <a:pt x="3495116" y="31233"/>
                </a:lnTo>
                <a:lnTo>
                  <a:pt x="3502064" y="835933"/>
                </a:lnTo>
                <a:lnTo>
                  <a:pt x="3505539" y="108395"/>
                </a:lnTo>
                <a:lnTo>
                  <a:pt x="3505539" y="91860"/>
                </a:lnTo>
                <a:close/>
              </a:path>
              <a:path w="9038313" h="4633457">
                <a:moveTo>
                  <a:pt x="3210225" y="1063748"/>
                </a:moveTo>
                <a:lnTo>
                  <a:pt x="3213700" y="982910"/>
                </a:lnTo>
                <a:lnTo>
                  <a:pt x="3236282" y="982910"/>
                </a:lnTo>
                <a:lnTo>
                  <a:pt x="3250180" y="970050"/>
                </a:lnTo>
                <a:lnTo>
                  <a:pt x="3265813" y="955352"/>
                </a:lnTo>
                <a:lnTo>
                  <a:pt x="3286659" y="951678"/>
                </a:lnTo>
                <a:lnTo>
                  <a:pt x="3295345" y="27557"/>
                </a:lnTo>
                <a:lnTo>
                  <a:pt x="3269288" y="27557"/>
                </a:lnTo>
                <a:lnTo>
                  <a:pt x="3255391" y="23883"/>
                </a:lnTo>
                <a:lnTo>
                  <a:pt x="3236282" y="16535"/>
                </a:lnTo>
                <a:lnTo>
                  <a:pt x="3218911" y="27557"/>
                </a:lnTo>
                <a:lnTo>
                  <a:pt x="3210225" y="1063748"/>
                </a:lnTo>
                <a:close/>
              </a:path>
              <a:path w="9038313" h="4633457">
                <a:moveTo>
                  <a:pt x="3213700" y="982910"/>
                </a:moveTo>
                <a:lnTo>
                  <a:pt x="3210225" y="1063748"/>
                </a:lnTo>
                <a:lnTo>
                  <a:pt x="3213700" y="1050886"/>
                </a:lnTo>
                <a:lnTo>
                  <a:pt x="3213700" y="1017817"/>
                </a:lnTo>
                <a:lnTo>
                  <a:pt x="3232809" y="1008631"/>
                </a:lnTo>
                <a:lnTo>
                  <a:pt x="3229334" y="990259"/>
                </a:lnTo>
                <a:lnTo>
                  <a:pt x="3213700" y="982910"/>
                </a:lnTo>
                <a:close/>
              </a:path>
              <a:path w="9038313" h="4633457">
                <a:moveTo>
                  <a:pt x="3206751" y="55116"/>
                </a:moveTo>
                <a:lnTo>
                  <a:pt x="3192854" y="58790"/>
                </a:lnTo>
                <a:lnTo>
                  <a:pt x="3196328" y="1063748"/>
                </a:lnTo>
                <a:lnTo>
                  <a:pt x="3210225" y="1063748"/>
                </a:lnTo>
                <a:lnTo>
                  <a:pt x="3218911" y="27557"/>
                </a:lnTo>
                <a:lnTo>
                  <a:pt x="3203276" y="31233"/>
                </a:lnTo>
                <a:lnTo>
                  <a:pt x="3185905" y="23883"/>
                </a:lnTo>
                <a:lnTo>
                  <a:pt x="3166797" y="23883"/>
                </a:lnTo>
                <a:lnTo>
                  <a:pt x="3137265" y="31233"/>
                </a:lnTo>
                <a:lnTo>
                  <a:pt x="3137265" y="49604"/>
                </a:lnTo>
                <a:lnTo>
                  <a:pt x="3206751" y="55116"/>
                </a:lnTo>
                <a:close/>
              </a:path>
              <a:path w="9038313" h="4633457">
                <a:moveTo>
                  <a:pt x="3079940" y="42256"/>
                </a:moveTo>
                <a:lnTo>
                  <a:pt x="3093838" y="49604"/>
                </a:lnTo>
                <a:lnTo>
                  <a:pt x="3109471" y="45930"/>
                </a:lnTo>
                <a:lnTo>
                  <a:pt x="3123369" y="45930"/>
                </a:lnTo>
                <a:lnTo>
                  <a:pt x="3137265" y="49604"/>
                </a:lnTo>
                <a:lnTo>
                  <a:pt x="3137265" y="31233"/>
                </a:lnTo>
                <a:lnTo>
                  <a:pt x="3116419" y="34907"/>
                </a:lnTo>
                <a:lnTo>
                  <a:pt x="3093838" y="34907"/>
                </a:lnTo>
                <a:lnTo>
                  <a:pt x="3079940" y="42256"/>
                </a:lnTo>
                <a:close/>
              </a:path>
              <a:path w="9038313" h="4633457">
                <a:moveTo>
                  <a:pt x="3213700" y="1017817"/>
                </a:moveTo>
                <a:lnTo>
                  <a:pt x="3213700" y="1050886"/>
                </a:lnTo>
                <a:lnTo>
                  <a:pt x="3229334" y="1036189"/>
                </a:lnTo>
                <a:lnTo>
                  <a:pt x="3229334" y="1021491"/>
                </a:lnTo>
                <a:lnTo>
                  <a:pt x="3213700" y="1017817"/>
                </a:lnTo>
                <a:close/>
              </a:path>
              <a:path w="9038313" h="4633457">
                <a:moveTo>
                  <a:pt x="3196328" y="1063748"/>
                </a:moveTo>
                <a:lnTo>
                  <a:pt x="3192854" y="58790"/>
                </a:lnTo>
                <a:lnTo>
                  <a:pt x="3178957" y="58790"/>
                </a:lnTo>
                <a:lnTo>
                  <a:pt x="3159848" y="1166632"/>
                </a:lnTo>
                <a:lnTo>
                  <a:pt x="3173746" y="1159282"/>
                </a:lnTo>
                <a:lnTo>
                  <a:pt x="3173746" y="1082120"/>
                </a:lnTo>
                <a:lnTo>
                  <a:pt x="3192854" y="1078445"/>
                </a:lnTo>
                <a:lnTo>
                  <a:pt x="3196328" y="1063748"/>
                </a:lnTo>
                <a:close/>
              </a:path>
              <a:path w="9038313" h="4633457">
                <a:moveTo>
                  <a:pt x="3178957" y="58790"/>
                </a:moveTo>
                <a:lnTo>
                  <a:pt x="3116419" y="55116"/>
                </a:lnTo>
                <a:lnTo>
                  <a:pt x="3126842" y="69814"/>
                </a:lnTo>
                <a:lnTo>
                  <a:pt x="3133792" y="84512"/>
                </a:lnTo>
                <a:lnTo>
                  <a:pt x="3142477" y="1190515"/>
                </a:lnTo>
                <a:lnTo>
                  <a:pt x="3145951" y="1166632"/>
                </a:lnTo>
                <a:lnTo>
                  <a:pt x="3159848" y="1166632"/>
                </a:lnTo>
                <a:lnTo>
                  <a:pt x="3178957" y="58790"/>
                </a:lnTo>
                <a:close/>
              </a:path>
              <a:path w="9038313" h="4633457">
                <a:moveTo>
                  <a:pt x="3185905" y="1098655"/>
                </a:moveTo>
                <a:lnTo>
                  <a:pt x="3189380" y="1085794"/>
                </a:lnTo>
                <a:lnTo>
                  <a:pt x="3173746" y="1082120"/>
                </a:lnTo>
                <a:lnTo>
                  <a:pt x="3178957" y="1144584"/>
                </a:lnTo>
                <a:lnTo>
                  <a:pt x="3182432" y="1128050"/>
                </a:lnTo>
                <a:lnTo>
                  <a:pt x="3189380" y="1113353"/>
                </a:lnTo>
                <a:lnTo>
                  <a:pt x="3185905" y="1098655"/>
                </a:lnTo>
                <a:close/>
              </a:path>
              <a:path w="9038313" h="4633457">
                <a:moveTo>
                  <a:pt x="3145951" y="1166632"/>
                </a:moveTo>
                <a:lnTo>
                  <a:pt x="3142477" y="1190515"/>
                </a:lnTo>
                <a:lnTo>
                  <a:pt x="3159848" y="1190515"/>
                </a:lnTo>
                <a:lnTo>
                  <a:pt x="3163323" y="1175818"/>
                </a:lnTo>
                <a:lnTo>
                  <a:pt x="3145951" y="1166632"/>
                </a:lnTo>
                <a:close/>
              </a:path>
              <a:path w="9038313" h="4633457">
                <a:moveTo>
                  <a:pt x="3060832" y="1155608"/>
                </a:moveTo>
                <a:lnTo>
                  <a:pt x="3076467" y="1151934"/>
                </a:lnTo>
                <a:lnTo>
                  <a:pt x="3090363" y="1144584"/>
                </a:lnTo>
                <a:lnTo>
                  <a:pt x="3105997" y="1170306"/>
                </a:lnTo>
                <a:lnTo>
                  <a:pt x="3123369" y="1162958"/>
                </a:lnTo>
                <a:lnTo>
                  <a:pt x="3109471" y="115745"/>
                </a:lnTo>
                <a:lnTo>
                  <a:pt x="3076467" y="97372"/>
                </a:lnTo>
                <a:lnTo>
                  <a:pt x="3060832" y="1155608"/>
                </a:lnTo>
                <a:close/>
              </a:path>
              <a:path w="9038313" h="4633457">
                <a:moveTo>
                  <a:pt x="3057357" y="91860"/>
                </a:moveTo>
                <a:lnTo>
                  <a:pt x="3020877" y="77162"/>
                </a:lnTo>
                <a:lnTo>
                  <a:pt x="3033038" y="1140910"/>
                </a:lnTo>
                <a:lnTo>
                  <a:pt x="3046935" y="1148260"/>
                </a:lnTo>
                <a:lnTo>
                  <a:pt x="3060832" y="1155608"/>
                </a:lnTo>
                <a:lnTo>
                  <a:pt x="3076467" y="97372"/>
                </a:lnTo>
                <a:lnTo>
                  <a:pt x="3057357" y="91860"/>
                </a:lnTo>
                <a:close/>
              </a:path>
              <a:path w="9038313" h="4633457">
                <a:moveTo>
                  <a:pt x="2993083" y="73488"/>
                </a:moveTo>
                <a:lnTo>
                  <a:pt x="2970500" y="73488"/>
                </a:lnTo>
                <a:lnTo>
                  <a:pt x="2973975" y="88186"/>
                </a:lnTo>
                <a:lnTo>
                  <a:pt x="3000032" y="104721"/>
                </a:lnTo>
                <a:lnTo>
                  <a:pt x="3020877" y="77162"/>
                </a:lnTo>
                <a:lnTo>
                  <a:pt x="2993083" y="73488"/>
                </a:lnTo>
                <a:close/>
              </a:path>
              <a:path w="9038313" h="4633457">
                <a:moveTo>
                  <a:pt x="2996558" y="1067422"/>
                </a:moveTo>
                <a:lnTo>
                  <a:pt x="2984398" y="1085794"/>
                </a:lnTo>
                <a:lnTo>
                  <a:pt x="2996558" y="1098655"/>
                </a:lnTo>
                <a:lnTo>
                  <a:pt x="3010454" y="1106003"/>
                </a:lnTo>
                <a:lnTo>
                  <a:pt x="2996558" y="1067422"/>
                </a:lnTo>
                <a:close/>
              </a:path>
              <a:path w="9038313" h="4633457">
                <a:moveTo>
                  <a:pt x="2977450" y="1014143"/>
                </a:moveTo>
                <a:lnTo>
                  <a:pt x="2960077" y="1025166"/>
                </a:lnTo>
                <a:lnTo>
                  <a:pt x="2967027" y="1056398"/>
                </a:lnTo>
                <a:lnTo>
                  <a:pt x="2977450" y="1071096"/>
                </a:lnTo>
                <a:lnTo>
                  <a:pt x="2996558" y="1067422"/>
                </a:lnTo>
                <a:lnTo>
                  <a:pt x="2977450" y="1014143"/>
                </a:lnTo>
                <a:close/>
              </a:path>
              <a:path w="9038313" h="4633457">
                <a:moveTo>
                  <a:pt x="2927073" y="701815"/>
                </a:moveTo>
                <a:lnTo>
                  <a:pt x="2940969" y="705491"/>
                </a:lnTo>
                <a:lnTo>
                  <a:pt x="2937496" y="681607"/>
                </a:lnTo>
                <a:lnTo>
                  <a:pt x="2923598" y="685281"/>
                </a:lnTo>
                <a:lnTo>
                  <a:pt x="2913175" y="698141"/>
                </a:lnTo>
                <a:lnTo>
                  <a:pt x="2927073" y="701815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7073" y="902073"/>
                </a:lnTo>
                <a:lnTo>
                  <a:pt x="2913175" y="905747"/>
                </a:lnTo>
                <a:lnTo>
                  <a:pt x="2901016" y="920445"/>
                </a:lnTo>
                <a:lnTo>
                  <a:pt x="2901016" y="933305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734250" y="4495666"/>
                </a:moveTo>
                <a:lnTo>
                  <a:pt x="2720353" y="4506689"/>
                </a:lnTo>
                <a:lnTo>
                  <a:pt x="2734250" y="4510364"/>
                </a:lnTo>
                <a:lnTo>
                  <a:pt x="2748147" y="4499341"/>
                </a:lnTo>
                <a:lnTo>
                  <a:pt x="2741199" y="4488318"/>
                </a:lnTo>
                <a:lnTo>
                  <a:pt x="2727302" y="4482805"/>
                </a:lnTo>
                <a:lnTo>
                  <a:pt x="2734250" y="4495666"/>
                </a:lnTo>
                <a:close/>
              </a:path>
              <a:path w="9038313" h="4633457">
                <a:moveTo>
                  <a:pt x="2755096" y="4482805"/>
                </a:moveTo>
                <a:lnTo>
                  <a:pt x="2741199" y="4488318"/>
                </a:lnTo>
                <a:lnTo>
                  <a:pt x="2748147" y="4499341"/>
                </a:lnTo>
                <a:lnTo>
                  <a:pt x="2751622" y="4495666"/>
                </a:lnTo>
                <a:lnTo>
                  <a:pt x="2755096" y="4482805"/>
                </a:lnTo>
                <a:close/>
              </a:path>
              <a:path w="9038313" h="4633457">
                <a:moveTo>
                  <a:pt x="2777679" y="4491992"/>
                </a:moveTo>
                <a:lnTo>
                  <a:pt x="2763781" y="4491992"/>
                </a:lnTo>
                <a:lnTo>
                  <a:pt x="2774204" y="4510364"/>
                </a:lnTo>
                <a:lnTo>
                  <a:pt x="2791576" y="4499341"/>
                </a:lnTo>
                <a:lnTo>
                  <a:pt x="2791576" y="4491992"/>
                </a:lnTo>
                <a:lnTo>
                  <a:pt x="2777679" y="4491992"/>
                </a:lnTo>
                <a:close/>
              </a:path>
              <a:path w="9038313" h="4633457">
                <a:moveTo>
                  <a:pt x="2774204" y="1605727"/>
                </a:moveTo>
                <a:lnTo>
                  <a:pt x="2767256" y="1618587"/>
                </a:lnTo>
                <a:lnTo>
                  <a:pt x="2774204" y="1636958"/>
                </a:lnTo>
                <a:lnTo>
                  <a:pt x="2791576" y="1633284"/>
                </a:lnTo>
                <a:lnTo>
                  <a:pt x="2774204" y="1598377"/>
                </a:lnTo>
                <a:lnTo>
                  <a:pt x="2760308" y="1605727"/>
                </a:lnTo>
                <a:lnTo>
                  <a:pt x="2774204" y="1605727"/>
                </a:lnTo>
                <a:close/>
              </a:path>
              <a:path w="9038313" h="4633457">
                <a:moveTo>
                  <a:pt x="2840216" y="1502843"/>
                </a:moveTo>
                <a:lnTo>
                  <a:pt x="2824581" y="1510191"/>
                </a:lnTo>
                <a:lnTo>
                  <a:pt x="2828056" y="1548772"/>
                </a:lnTo>
                <a:lnTo>
                  <a:pt x="2836741" y="1534074"/>
                </a:lnTo>
                <a:lnTo>
                  <a:pt x="2847164" y="1521214"/>
                </a:lnTo>
                <a:lnTo>
                  <a:pt x="2850639" y="1506517"/>
                </a:lnTo>
                <a:lnTo>
                  <a:pt x="2854112" y="1502843"/>
                </a:lnTo>
                <a:lnTo>
                  <a:pt x="2840216" y="1502843"/>
                </a:lnTo>
                <a:close/>
              </a:path>
              <a:path w="9038313" h="4633457">
                <a:moveTo>
                  <a:pt x="2824581" y="1563470"/>
                </a:moveTo>
                <a:lnTo>
                  <a:pt x="2828056" y="1548772"/>
                </a:lnTo>
                <a:lnTo>
                  <a:pt x="2824581" y="1510191"/>
                </a:lnTo>
                <a:lnTo>
                  <a:pt x="2817633" y="1636958"/>
                </a:lnTo>
                <a:lnTo>
                  <a:pt x="2831531" y="1636958"/>
                </a:lnTo>
                <a:lnTo>
                  <a:pt x="2840216" y="1556122"/>
                </a:lnTo>
                <a:lnTo>
                  <a:pt x="2824581" y="1563470"/>
                </a:lnTo>
                <a:close/>
              </a:path>
              <a:path w="9038313" h="4633457">
                <a:moveTo>
                  <a:pt x="2817633" y="1636958"/>
                </a:moveTo>
                <a:lnTo>
                  <a:pt x="2824581" y="1510191"/>
                </a:lnTo>
                <a:lnTo>
                  <a:pt x="2814158" y="1524889"/>
                </a:lnTo>
                <a:lnTo>
                  <a:pt x="2807210" y="1537749"/>
                </a:lnTo>
                <a:lnTo>
                  <a:pt x="2800262" y="1556122"/>
                </a:lnTo>
                <a:lnTo>
                  <a:pt x="2796787" y="1572656"/>
                </a:lnTo>
                <a:lnTo>
                  <a:pt x="2791576" y="1633284"/>
                </a:lnTo>
                <a:lnTo>
                  <a:pt x="2817633" y="1636958"/>
                </a:lnTo>
                <a:close/>
              </a:path>
              <a:path w="9038313" h="4633457">
                <a:moveTo>
                  <a:pt x="2788102" y="1587353"/>
                </a:moveTo>
                <a:lnTo>
                  <a:pt x="2774204" y="1598377"/>
                </a:lnTo>
                <a:lnTo>
                  <a:pt x="2791576" y="1633284"/>
                </a:lnTo>
                <a:lnTo>
                  <a:pt x="2796787" y="1572656"/>
                </a:lnTo>
                <a:lnTo>
                  <a:pt x="2788102" y="1587353"/>
                </a:lnTo>
                <a:close/>
              </a:path>
              <a:path w="9038313" h="4633457">
                <a:moveTo>
                  <a:pt x="2840216" y="1556122"/>
                </a:moveTo>
                <a:lnTo>
                  <a:pt x="2831531" y="1636958"/>
                </a:lnTo>
                <a:lnTo>
                  <a:pt x="2840216" y="1576331"/>
                </a:lnTo>
                <a:lnTo>
                  <a:pt x="2840216" y="1563470"/>
                </a:lnTo>
                <a:lnTo>
                  <a:pt x="2854112" y="1556122"/>
                </a:lnTo>
                <a:lnTo>
                  <a:pt x="2840216" y="1556122"/>
                </a:lnTo>
                <a:close/>
              </a:path>
              <a:path w="9038313" h="4633457">
                <a:moveTo>
                  <a:pt x="2883644" y="1576331"/>
                </a:moveTo>
                <a:lnTo>
                  <a:pt x="2868010" y="1580005"/>
                </a:lnTo>
                <a:lnTo>
                  <a:pt x="2887118" y="1633284"/>
                </a:lnTo>
                <a:lnTo>
                  <a:pt x="2887118" y="1609401"/>
                </a:lnTo>
                <a:lnTo>
                  <a:pt x="2894067" y="1594703"/>
                </a:lnTo>
                <a:lnTo>
                  <a:pt x="2901016" y="1580005"/>
                </a:lnTo>
                <a:lnTo>
                  <a:pt x="2883644" y="1576331"/>
                </a:lnTo>
                <a:close/>
              </a:path>
              <a:path w="9038313" h="4633457">
                <a:moveTo>
                  <a:pt x="2840216" y="1576331"/>
                </a:moveTo>
                <a:lnTo>
                  <a:pt x="2847164" y="1640634"/>
                </a:lnTo>
                <a:lnTo>
                  <a:pt x="2861061" y="1636958"/>
                </a:lnTo>
                <a:lnTo>
                  <a:pt x="2868010" y="1644308"/>
                </a:lnTo>
                <a:lnTo>
                  <a:pt x="2887118" y="1633284"/>
                </a:lnTo>
                <a:lnTo>
                  <a:pt x="2868010" y="1580005"/>
                </a:lnTo>
                <a:lnTo>
                  <a:pt x="2854112" y="1576331"/>
                </a:lnTo>
                <a:lnTo>
                  <a:pt x="2840216" y="1576331"/>
                </a:lnTo>
                <a:close/>
              </a:path>
              <a:path w="9038313" h="4633457">
                <a:moveTo>
                  <a:pt x="2887118" y="1609401"/>
                </a:moveTo>
                <a:lnTo>
                  <a:pt x="2890592" y="1647982"/>
                </a:lnTo>
                <a:lnTo>
                  <a:pt x="2901016" y="1653494"/>
                </a:lnTo>
                <a:lnTo>
                  <a:pt x="2916650" y="1668191"/>
                </a:lnTo>
                <a:lnTo>
                  <a:pt x="2920123" y="1653494"/>
                </a:lnTo>
                <a:lnTo>
                  <a:pt x="2923598" y="1640634"/>
                </a:lnTo>
                <a:lnTo>
                  <a:pt x="2916650" y="1625936"/>
                </a:lnTo>
                <a:lnTo>
                  <a:pt x="2901016" y="1633284"/>
                </a:lnTo>
                <a:lnTo>
                  <a:pt x="2901016" y="1605727"/>
                </a:lnTo>
                <a:lnTo>
                  <a:pt x="2887118" y="1609401"/>
                </a:lnTo>
                <a:close/>
              </a:path>
              <a:path w="9038313" h="4633457">
                <a:moveTo>
                  <a:pt x="2901016" y="1605727"/>
                </a:moveTo>
                <a:lnTo>
                  <a:pt x="2901016" y="1633284"/>
                </a:lnTo>
                <a:lnTo>
                  <a:pt x="2901016" y="1618587"/>
                </a:lnTo>
                <a:lnTo>
                  <a:pt x="2916650" y="1605727"/>
                </a:lnTo>
                <a:lnTo>
                  <a:pt x="2901016" y="1605727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87118" y="778979"/>
                </a:lnTo>
                <a:lnTo>
                  <a:pt x="2901016" y="782654"/>
                </a:lnTo>
                <a:lnTo>
                  <a:pt x="2916650" y="790002"/>
                </a:lnTo>
                <a:lnTo>
                  <a:pt x="2937496" y="782654"/>
                </a:lnTo>
                <a:lnTo>
                  <a:pt x="2940969" y="769793"/>
                </a:lnTo>
                <a:lnTo>
                  <a:pt x="2923598" y="762444"/>
                </a:lnTo>
                <a:lnTo>
                  <a:pt x="2907964" y="747746"/>
                </a:lnTo>
                <a:lnTo>
                  <a:pt x="2890592" y="744072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901016" y="782654"/>
                </a:moveTo>
                <a:lnTo>
                  <a:pt x="2887118" y="786328"/>
                </a:lnTo>
                <a:lnTo>
                  <a:pt x="2901016" y="793677"/>
                </a:lnTo>
                <a:lnTo>
                  <a:pt x="2916650" y="790002"/>
                </a:lnTo>
                <a:lnTo>
                  <a:pt x="2901016" y="782654"/>
                </a:lnTo>
                <a:close/>
              </a:path>
              <a:path w="9038313" h="4633457">
                <a:moveTo>
                  <a:pt x="2876696" y="758770"/>
                </a:moveTo>
                <a:lnTo>
                  <a:pt x="2868010" y="775304"/>
                </a:lnTo>
                <a:lnTo>
                  <a:pt x="2887118" y="778979"/>
                </a:lnTo>
                <a:lnTo>
                  <a:pt x="2883644" y="762444"/>
                </a:lnTo>
                <a:lnTo>
                  <a:pt x="2876696" y="758770"/>
                </a:lnTo>
                <a:close/>
              </a:path>
              <a:path w="9038313" h="4633457">
                <a:moveTo>
                  <a:pt x="3029563" y="3016708"/>
                </a:moveTo>
                <a:lnTo>
                  <a:pt x="3033038" y="3003847"/>
                </a:lnTo>
                <a:lnTo>
                  <a:pt x="3013929" y="3000173"/>
                </a:lnTo>
                <a:lnTo>
                  <a:pt x="3000032" y="3003847"/>
                </a:lnTo>
                <a:lnTo>
                  <a:pt x="2984398" y="3000173"/>
                </a:lnTo>
                <a:lnTo>
                  <a:pt x="2973975" y="3013034"/>
                </a:lnTo>
                <a:lnTo>
                  <a:pt x="2977450" y="3027732"/>
                </a:lnTo>
                <a:lnTo>
                  <a:pt x="2993083" y="3042428"/>
                </a:lnTo>
                <a:lnTo>
                  <a:pt x="3006981" y="3038754"/>
                </a:lnTo>
                <a:lnTo>
                  <a:pt x="3020877" y="3031406"/>
                </a:lnTo>
                <a:lnTo>
                  <a:pt x="3029563" y="3016708"/>
                </a:lnTo>
                <a:close/>
              </a:path>
              <a:path w="9038313" h="4633457">
                <a:moveTo>
                  <a:pt x="1354965" y="470326"/>
                </a:moveTo>
                <a:lnTo>
                  <a:pt x="1328908" y="481350"/>
                </a:lnTo>
                <a:lnTo>
                  <a:pt x="1344542" y="505233"/>
                </a:lnTo>
                <a:lnTo>
                  <a:pt x="1358440" y="508909"/>
                </a:lnTo>
                <a:lnTo>
                  <a:pt x="1354965" y="462978"/>
                </a:lnTo>
                <a:lnTo>
                  <a:pt x="1335857" y="466652"/>
                </a:lnTo>
                <a:lnTo>
                  <a:pt x="1321960" y="466652"/>
                </a:lnTo>
                <a:lnTo>
                  <a:pt x="1321960" y="477676"/>
                </a:lnTo>
                <a:lnTo>
                  <a:pt x="1354965" y="470326"/>
                </a:lnTo>
                <a:close/>
              </a:path>
              <a:path w="9038313" h="4633457">
                <a:moveTo>
                  <a:pt x="1354965" y="442768"/>
                </a:moveTo>
                <a:lnTo>
                  <a:pt x="1335857" y="446443"/>
                </a:lnTo>
                <a:lnTo>
                  <a:pt x="1339331" y="462978"/>
                </a:lnTo>
                <a:lnTo>
                  <a:pt x="1354965" y="462978"/>
                </a:lnTo>
                <a:lnTo>
                  <a:pt x="1358440" y="508909"/>
                </a:lnTo>
                <a:lnTo>
                  <a:pt x="1354965" y="428071"/>
                </a:lnTo>
                <a:lnTo>
                  <a:pt x="1339331" y="431745"/>
                </a:lnTo>
                <a:lnTo>
                  <a:pt x="1354965" y="442768"/>
                </a:lnTo>
                <a:close/>
              </a:path>
              <a:path w="9038313" h="4633457">
                <a:moveTo>
                  <a:pt x="1318486" y="446443"/>
                </a:moveTo>
                <a:lnTo>
                  <a:pt x="1315011" y="459304"/>
                </a:lnTo>
                <a:lnTo>
                  <a:pt x="1339331" y="462978"/>
                </a:lnTo>
                <a:lnTo>
                  <a:pt x="1335857" y="446443"/>
                </a:lnTo>
                <a:lnTo>
                  <a:pt x="1318486" y="446443"/>
                </a:lnTo>
                <a:close/>
              </a:path>
              <a:path w="9038313" h="4633457">
                <a:moveTo>
                  <a:pt x="1394919" y="485024"/>
                </a:moveTo>
                <a:lnTo>
                  <a:pt x="1398394" y="505233"/>
                </a:lnTo>
                <a:lnTo>
                  <a:pt x="1412290" y="501559"/>
                </a:lnTo>
                <a:lnTo>
                  <a:pt x="1441822" y="501559"/>
                </a:lnTo>
                <a:lnTo>
                  <a:pt x="1455719" y="497885"/>
                </a:lnTo>
                <a:lnTo>
                  <a:pt x="1471353" y="519931"/>
                </a:lnTo>
                <a:lnTo>
                  <a:pt x="1492199" y="516257"/>
                </a:lnTo>
                <a:lnTo>
                  <a:pt x="1507834" y="508909"/>
                </a:lnTo>
                <a:lnTo>
                  <a:pt x="1521730" y="512583"/>
                </a:lnTo>
                <a:lnTo>
                  <a:pt x="1507834" y="474002"/>
                </a:lnTo>
                <a:lnTo>
                  <a:pt x="1471353" y="481350"/>
                </a:lnTo>
                <a:lnTo>
                  <a:pt x="1455719" y="481350"/>
                </a:lnTo>
                <a:lnTo>
                  <a:pt x="1445296" y="466652"/>
                </a:lnTo>
                <a:lnTo>
                  <a:pt x="1431399" y="466652"/>
                </a:lnTo>
                <a:lnTo>
                  <a:pt x="1424451" y="450118"/>
                </a:lnTo>
                <a:lnTo>
                  <a:pt x="1405342" y="442768"/>
                </a:lnTo>
                <a:lnTo>
                  <a:pt x="1394919" y="485024"/>
                </a:lnTo>
                <a:close/>
              </a:path>
              <a:path w="9038313" h="4633457">
                <a:moveTo>
                  <a:pt x="1372336" y="501559"/>
                </a:moveTo>
                <a:lnTo>
                  <a:pt x="1379286" y="488699"/>
                </a:lnTo>
                <a:lnTo>
                  <a:pt x="1394919" y="485024"/>
                </a:lnTo>
                <a:lnTo>
                  <a:pt x="1405342" y="442768"/>
                </a:lnTo>
                <a:lnTo>
                  <a:pt x="1384496" y="442768"/>
                </a:lnTo>
                <a:lnTo>
                  <a:pt x="1372336" y="501559"/>
                </a:lnTo>
                <a:close/>
              </a:path>
              <a:path w="9038313" h="4633457">
                <a:moveTo>
                  <a:pt x="1368863" y="428071"/>
                </a:moveTo>
                <a:lnTo>
                  <a:pt x="1354965" y="428071"/>
                </a:lnTo>
                <a:lnTo>
                  <a:pt x="1358440" y="508909"/>
                </a:lnTo>
                <a:lnTo>
                  <a:pt x="1372336" y="501559"/>
                </a:lnTo>
                <a:lnTo>
                  <a:pt x="1384496" y="442768"/>
                </a:lnTo>
                <a:lnTo>
                  <a:pt x="1368863" y="428071"/>
                </a:lnTo>
                <a:close/>
              </a:path>
              <a:path w="9038313" h="4633457">
                <a:moveTo>
                  <a:pt x="1292429" y="488699"/>
                </a:moveTo>
                <a:lnTo>
                  <a:pt x="1308063" y="501559"/>
                </a:lnTo>
                <a:lnTo>
                  <a:pt x="1328908" y="508909"/>
                </a:lnTo>
                <a:lnTo>
                  <a:pt x="1344542" y="505233"/>
                </a:lnTo>
                <a:lnTo>
                  <a:pt x="1328908" y="481350"/>
                </a:lnTo>
                <a:lnTo>
                  <a:pt x="1308063" y="485024"/>
                </a:lnTo>
                <a:lnTo>
                  <a:pt x="1292429" y="488699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2153" y="450118"/>
                </a:lnTo>
                <a:lnTo>
                  <a:pt x="1521730" y="435420"/>
                </a:lnTo>
                <a:lnTo>
                  <a:pt x="1518257" y="420723"/>
                </a:lnTo>
                <a:lnTo>
                  <a:pt x="1504359" y="411535"/>
                </a:lnTo>
                <a:lnTo>
                  <a:pt x="1485251" y="428071"/>
                </a:lnTo>
                <a:lnTo>
                  <a:pt x="1485251" y="442768"/>
                </a:lnTo>
                <a:lnTo>
                  <a:pt x="1497411" y="455629"/>
                </a:lnTo>
                <a:lnTo>
                  <a:pt x="1507834" y="474002"/>
                </a:lnTo>
                <a:lnTo>
                  <a:pt x="1521730" y="512583"/>
                </a:lnTo>
                <a:lnTo>
                  <a:pt x="1537364" y="508909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54736" y="512583"/>
                </a:lnTo>
                <a:lnTo>
                  <a:pt x="1568632" y="508909"/>
                </a:lnTo>
                <a:lnTo>
                  <a:pt x="1584267" y="501559"/>
                </a:lnTo>
                <a:lnTo>
                  <a:pt x="1591216" y="485024"/>
                </a:lnTo>
                <a:lnTo>
                  <a:pt x="1594690" y="470326"/>
                </a:lnTo>
                <a:lnTo>
                  <a:pt x="1584267" y="455629"/>
                </a:lnTo>
                <a:lnTo>
                  <a:pt x="1568632" y="455629"/>
                </a:lnTo>
                <a:lnTo>
                  <a:pt x="1558209" y="470326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420976" y="540141"/>
                </a:moveTo>
                <a:lnTo>
                  <a:pt x="1438348" y="536467"/>
                </a:lnTo>
                <a:lnTo>
                  <a:pt x="1455719" y="527281"/>
                </a:lnTo>
                <a:lnTo>
                  <a:pt x="1471353" y="519931"/>
                </a:lnTo>
                <a:lnTo>
                  <a:pt x="1455719" y="497885"/>
                </a:lnTo>
                <a:lnTo>
                  <a:pt x="1438348" y="508909"/>
                </a:lnTo>
                <a:lnTo>
                  <a:pt x="1420976" y="540141"/>
                </a:lnTo>
                <a:close/>
              </a:path>
              <a:path w="9038313" h="4633457">
                <a:moveTo>
                  <a:pt x="1415765" y="508909"/>
                </a:moveTo>
                <a:lnTo>
                  <a:pt x="1398394" y="516257"/>
                </a:lnTo>
                <a:lnTo>
                  <a:pt x="1405342" y="540141"/>
                </a:lnTo>
                <a:lnTo>
                  <a:pt x="1420976" y="540141"/>
                </a:lnTo>
                <a:lnTo>
                  <a:pt x="1438348" y="508909"/>
                </a:lnTo>
                <a:lnTo>
                  <a:pt x="1415765" y="508909"/>
                </a:lnTo>
                <a:close/>
              </a:path>
              <a:path w="9038313" h="4633457">
                <a:moveTo>
                  <a:pt x="1384496" y="519931"/>
                </a:moveTo>
                <a:lnTo>
                  <a:pt x="1384496" y="536467"/>
                </a:lnTo>
                <a:lnTo>
                  <a:pt x="1405342" y="540141"/>
                </a:lnTo>
                <a:lnTo>
                  <a:pt x="1398394" y="516257"/>
                </a:lnTo>
                <a:lnTo>
                  <a:pt x="1384496" y="519931"/>
                </a:lnTo>
                <a:close/>
              </a:path>
              <a:path w="9038313" h="4633457">
                <a:moveTo>
                  <a:pt x="1577318" y="597095"/>
                </a:moveTo>
                <a:lnTo>
                  <a:pt x="1594690" y="611793"/>
                </a:lnTo>
                <a:lnTo>
                  <a:pt x="1608587" y="608117"/>
                </a:lnTo>
                <a:lnTo>
                  <a:pt x="1617272" y="593420"/>
                </a:lnTo>
                <a:lnTo>
                  <a:pt x="1613799" y="578722"/>
                </a:lnTo>
                <a:lnTo>
                  <a:pt x="1598164" y="575048"/>
                </a:lnTo>
                <a:lnTo>
                  <a:pt x="1577318" y="597095"/>
                </a:lnTo>
                <a:close/>
              </a:path>
              <a:path w="9038313" h="4633457">
                <a:moveTo>
                  <a:pt x="1573844" y="575048"/>
                </a:moveTo>
                <a:lnTo>
                  <a:pt x="1558209" y="586071"/>
                </a:lnTo>
                <a:lnTo>
                  <a:pt x="1577318" y="597095"/>
                </a:lnTo>
                <a:lnTo>
                  <a:pt x="1598164" y="575048"/>
                </a:lnTo>
                <a:lnTo>
                  <a:pt x="1573844" y="575048"/>
                </a:lnTo>
                <a:close/>
              </a:path>
              <a:path w="9038313" h="4633457">
                <a:moveTo>
                  <a:pt x="1770141" y="558514"/>
                </a:moveTo>
                <a:lnTo>
                  <a:pt x="1754506" y="562188"/>
                </a:lnTo>
                <a:lnTo>
                  <a:pt x="1770141" y="569536"/>
                </a:lnTo>
                <a:lnTo>
                  <a:pt x="1787512" y="562188"/>
                </a:lnTo>
                <a:lnTo>
                  <a:pt x="1784037" y="554838"/>
                </a:lnTo>
                <a:lnTo>
                  <a:pt x="1770141" y="558514"/>
                </a:lnTo>
                <a:close/>
              </a:path>
              <a:path w="9038313" h="4633457">
                <a:moveTo>
                  <a:pt x="1853523" y="519931"/>
                </a:moveTo>
                <a:lnTo>
                  <a:pt x="1867420" y="527281"/>
                </a:lnTo>
                <a:lnTo>
                  <a:pt x="1886529" y="527281"/>
                </a:lnTo>
                <a:lnTo>
                  <a:pt x="1896952" y="512583"/>
                </a:lnTo>
                <a:lnTo>
                  <a:pt x="1893477" y="497885"/>
                </a:lnTo>
                <a:lnTo>
                  <a:pt x="1886529" y="485024"/>
                </a:lnTo>
                <a:lnTo>
                  <a:pt x="1867420" y="477676"/>
                </a:lnTo>
                <a:lnTo>
                  <a:pt x="1853523" y="519931"/>
                </a:lnTo>
                <a:close/>
              </a:path>
              <a:path w="9038313" h="4633457">
                <a:moveTo>
                  <a:pt x="1820518" y="508909"/>
                </a:moveTo>
                <a:lnTo>
                  <a:pt x="1823991" y="508909"/>
                </a:lnTo>
                <a:lnTo>
                  <a:pt x="1837889" y="516257"/>
                </a:lnTo>
                <a:lnTo>
                  <a:pt x="1853523" y="519931"/>
                </a:lnTo>
                <a:lnTo>
                  <a:pt x="1867420" y="477676"/>
                </a:lnTo>
                <a:lnTo>
                  <a:pt x="1843100" y="481350"/>
                </a:lnTo>
                <a:lnTo>
                  <a:pt x="1830941" y="494211"/>
                </a:lnTo>
                <a:lnTo>
                  <a:pt x="1820518" y="508909"/>
                </a:lnTo>
                <a:close/>
              </a:path>
              <a:path w="9038313" h="4633457">
                <a:moveTo>
                  <a:pt x="2312127" y="593420"/>
                </a:moveTo>
                <a:lnTo>
                  <a:pt x="2286069" y="578722"/>
                </a:lnTo>
                <a:lnTo>
                  <a:pt x="2289544" y="617305"/>
                </a:lnTo>
                <a:lnTo>
                  <a:pt x="2312127" y="620979"/>
                </a:lnTo>
                <a:lnTo>
                  <a:pt x="2326024" y="620979"/>
                </a:lnTo>
                <a:lnTo>
                  <a:pt x="2329498" y="608117"/>
                </a:lnTo>
                <a:lnTo>
                  <a:pt x="2312127" y="593420"/>
                </a:lnTo>
                <a:close/>
              </a:path>
              <a:path w="9038313" h="4633457">
                <a:moveTo>
                  <a:pt x="2232219" y="600769"/>
                </a:moveTo>
                <a:lnTo>
                  <a:pt x="2239167" y="617305"/>
                </a:lnTo>
                <a:lnTo>
                  <a:pt x="2253063" y="624653"/>
                </a:lnTo>
                <a:lnTo>
                  <a:pt x="2272173" y="620979"/>
                </a:lnTo>
                <a:lnTo>
                  <a:pt x="2289544" y="617305"/>
                </a:lnTo>
                <a:lnTo>
                  <a:pt x="2286069" y="578722"/>
                </a:lnTo>
                <a:lnTo>
                  <a:pt x="2239167" y="578722"/>
                </a:lnTo>
                <a:lnTo>
                  <a:pt x="2232219" y="600769"/>
                </a:lnTo>
                <a:close/>
              </a:path>
              <a:path w="9038313" h="4633457">
                <a:moveTo>
                  <a:pt x="2220059" y="575048"/>
                </a:moveTo>
                <a:lnTo>
                  <a:pt x="2216584" y="589746"/>
                </a:lnTo>
                <a:lnTo>
                  <a:pt x="2232219" y="600769"/>
                </a:lnTo>
                <a:lnTo>
                  <a:pt x="2239167" y="578722"/>
                </a:lnTo>
                <a:lnTo>
                  <a:pt x="2220059" y="575048"/>
                </a:lnTo>
                <a:close/>
              </a:path>
              <a:path w="9038313" h="4633457">
                <a:moveTo>
                  <a:pt x="3119894" y="73488"/>
                </a:moveTo>
                <a:lnTo>
                  <a:pt x="3083415" y="58790"/>
                </a:lnTo>
                <a:lnTo>
                  <a:pt x="3086888" y="84512"/>
                </a:lnTo>
                <a:lnTo>
                  <a:pt x="3105997" y="91860"/>
                </a:lnTo>
                <a:lnTo>
                  <a:pt x="3119894" y="101047"/>
                </a:lnTo>
                <a:lnTo>
                  <a:pt x="3123369" y="88186"/>
                </a:lnTo>
                <a:lnTo>
                  <a:pt x="3119894" y="73488"/>
                </a:lnTo>
                <a:close/>
              </a:path>
              <a:path w="9038313" h="4633457">
                <a:moveTo>
                  <a:pt x="3083415" y="58790"/>
                </a:moveTo>
                <a:lnTo>
                  <a:pt x="3060832" y="62464"/>
                </a:lnTo>
                <a:lnTo>
                  <a:pt x="3072992" y="80838"/>
                </a:lnTo>
                <a:lnTo>
                  <a:pt x="3086888" y="84512"/>
                </a:lnTo>
                <a:lnTo>
                  <a:pt x="3083415" y="58790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13994" y="944328"/>
                </a:lnTo>
                <a:lnTo>
                  <a:pt x="3698360" y="927793"/>
                </a:lnTo>
                <a:lnTo>
                  <a:pt x="3684463" y="920445"/>
                </a:lnTo>
                <a:lnTo>
                  <a:pt x="3668829" y="924119"/>
                </a:lnTo>
                <a:lnTo>
                  <a:pt x="3684463" y="927793"/>
                </a:lnTo>
                <a:lnTo>
                  <a:pt x="3687937" y="940654"/>
                </a:lnTo>
                <a:lnTo>
                  <a:pt x="3701835" y="962700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708783" y="1032515"/>
                </a:moveTo>
                <a:lnTo>
                  <a:pt x="3724417" y="1032515"/>
                </a:lnTo>
                <a:lnTo>
                  <a:pt x="3708783" y="962700"/>
                </a:lnTo>
                <a:lnTo>
                  <a:pt x="3701835" y="962700"/>
                </a:lnTo>
                <a:lnTo>
                  <a:pt x="3687937" y="970050"/>
                </a:lnTo>
                <a:lnTo>
                  <a:pt x="3701835" y="975561"/>
                </a:lnTo>
                <a:lnTo>
                  <a:pt x="3705308" y="997607"/>
                </a:lnTo>
                <a:lnTo>
                  <a:pt x="3708783" y="1008631"/>
                </a:lnTo>
                <a:lnTo>
                  <a:pt x="3708783" y="1032515"/>
                </a:lnTo>
                <a:close/>
              </a:path>
              <a:path w="9038313" h="4633457">
                <a:moveTo>
                  <a:pt x="3833856" y="920445"/>
                </a:moveTo>
                <a:lnTo>
                  <a:pt x="3837331" y="933305"/>
                </a:lnTo>
                <a:lnTo>
                  <a:pt x="3851229" y="1017817"/>
                </a:lnTo>
                <a:lnTo>
                  <a:pt x="3866862" y="1014143"/>
                </a:lnTo>
                <a:lnTo>
                  <a:pt x="3877285" y="951678"/>
                </a:lnTo>
                <a:lnTo>
                  <a:pt x="3880759" y="936980"/>
                </a:lnTo>
                <a:lnTo>
                  <a:pt x="3877285" y="924119"/>
                </a:lnTo>
                <a:lnTo>
                  <a:pt x="3861650" y="927793"/>
                </a:lnTo>
                <a:lnTo>
                  <a:pt x="3847754" y="916771"/>
                </a:lnTo>
                <a:lnTo>
                  <a:pt x="3833856" y="920445"/>
                </a:lnTo>
                <a:close/>
              </a:path>
              <a:path w="9038313" h="4633457">
                <a:moveTo>
                  <a:pt x="3818223" y="1032515"/>
                </a:moveTo>
                <a:lnTo>
                  <a:pt x="3821697" y="1032515"/>
                </a:lnTo>
                <a:lnTo>
                  <a:pt x="3837331" y="1028840"/>
                </a:lnTo>
                <a:lnTo>
                  <a:pt x="3851229" y="1017817"/>
                </a:lnTo>
                <a:lnTo>
                  <a:pt x="3837331" y="933305"/>
                </a:lnTo>
                <a:lnTo>
                  <a:pt x="3821697" y="933305"/>
                </a:lnTo>
                <a:lnTo>
                  <a:pt x="3818223" y="1032515"/>
                </a:lnTo>
                <a:close/>
              </a:path>
              <a:path w="9038313" h="4633457">
                <a:moveTo>
                  <a:pt x="3807800" y="940654"/>
                </a:moveTo>
                <a:lnTo>
                  <a:pt x="3793902" y="933305"/>
                </a:lnTo>
                <a:lnTo>
                  <a:pt x="3797377" y="1047212"/>
                </a:lnTo>
                <a:lnTo>
                  <a:pt x="3818223" y="1032515"/>
                </a:lnTo>
                <a:lnTo>
                  <a:pt x="3821697" y="933305"/>
                </a:lnTo>
                <a:lnTo>
                  <a:pt x="3807800" y="940654"/>
                </a:lnTo>
                <a:close/>
              </a:path>
              <a:path w="9038313" h="4633457">
                <a:moveTo>
                  <a:pt x="3793902" y="948002"/>
                </a:moveTo>
                <a:lnTo>
                  <a:pt x="3778269" y="933305"/>
                </a:lnTo>
                <a:lnTo>
                  <a:pt x="3781743" y="1050886"/>
                </a:lnTo>
                <a:lnTo>
                  <a:pt x="3797377" y="1047212"/>
                </a:lnTo>
                <a:lnTo>
                  <a:pt x="3793902" y="933305"/>
                </a:lnTo>
                <a:lnTo>
                  <a:pt x="3793902" y="948002"/>
                </a:lnTo>
                <a:close/>
              </a:path>
              <a:path w="9038313" h="4633457">
                <a:moveTo>
                  <a:pt x="3778269" y="933305"/>
                </a:moveTo>
                <a:lnTo>
                  <a:pt x="3764371" y="936980"/>
                </a:lnTo>
                <a:lnTo>
                  <a:pt x="3760897" y="951678"/>
                </a:lnTo>
                <a:lnTo>
                  <a:pt x="3745263" y="936980"/>
                </a:lnTo>
                <a:lnTo>
                  <a:pt x="3738314" y="951678"/>
                </a:lnTo>
                <a:lnTo>
                  <a:pt x="3753948" y="1043538"/>
                </a:lnTo>
                <a:lnTo>
                  <a:pt x="3781743" y="1050886"/>
                </a:lnTo>
                <a:lnTo>
                  <a:pt x="3778269" y="933305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24417" y="1032515"/>
                </a:lnTo>
                <a:lnTo>
                  <a:pt x="3738314" y="1036189"/>
                </a:lnTo>
                <a:lnTo>
                  <a:pt x="3753948" y="1043538"/>
                </a:lnTo>
                <a:lnTo>
                  <a:pt x="3738314" y="951678"/>
                </a:lnTo>
                <a:lnTo>
                  <a:pt x="3724417" y="959026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694885" y="1021491"/>
                </a:moveTo>
                <a:lnTo>
                  <a:pt x="3680989" y="1025166"/>
                </a:lnTo>
                <a:lnTo>
                  <a:pt x="3708783" y="1032515"/>
                </a:lnTo>
                <a:lnTo>
                  <a:pt x="3708783" y="1008631"/>
                </a:lnTo>
                <a:lnTo>
                  <a:pt x="3694885" y="1021491"/>
                </a:lnTo>
                <a:close/>
              </a:path>
              <a:path w="9038313" h="4633457">
                <a:moveTo>
                  <a:pt x="3891182" y="955352"/>
                </a:moveTo>
                <a:lnTo>
                  <a:pt x="3877285" y="951678"/>
                </a:lnTo>
                <a:lnTo>
                  <a:pt x="3880759" y="1008631"/>
                </a:lnTo>
                <a:lnTo>
                  <a:pt x="3887708" y="993933"/>
                </a:lnTo>
                <a:lnTo>
                  <a:pt x="3903342" y="990259"/>
                </a:lnTo>
                <a:lnTo>
                  <a:pt x="3903342" y="975561"/>
                </a:lnTo>
                <a:lnTo>
                  <a:pt x="3906817" y="962700"/>
                </a:lnTo>
                <a:lnTo>
                  <a:pt x="3891182" y="955352"/>
                </a:lnTo>
                <a:close/>
              </a:path>
              <a:path w="9038313" h="4633457">
                <a:moveTo>
                  <a:pt x="3701835" y="962700"/>
                </a:moveTo>
                <a:lnTo>
                  <a:pt x="3687937" y="940654"/>
                </a:lnTo>
                <a:lnTo>
                  <a:pt x="3674041" y="940654"/>
                </a:lnTo>
                <a:lnTo>
                  <a:pt x="3665354" y="951678"/>
                </a:lnTo>
                <a:lnTo>
                  <a:pt x="3647983" y="951678"/>
                </a:lnTo>
                <a:lnTo>
                  <a:pt x="3668829" y="959026"/>
                </a:lnTo>
                <a:lnTo>
                  <a:pt x="3687937" y="959026"/>
                </a:lnTo>
                <a:lnTo>
                  <a:pt x="3701835" y="962700"/>
                </a:lnTo>
                <a:close/>
              </a:path>
              <a:path w="9038313" h="4633457">
                <a:moveTo>
                  <a:pt x="3658406" y="933305"/>
                </a:moveTo>
                <a:lnTo>
                  <a:pt x="3651458" y="948002"/>
                </a:lnTo>
                <a:lnTo>
                  <a:pt x="3665354" y="951678"/>
                </a:lnTo>
                <a:lnTo>
                  <a:pt x="3674041" y="940654"/>
                </a:lnTo>
                <a:lnTo>
                  <a:pt x="3658406" y="933305"/>
                </a:lnTo>
                <a:close/>
              </a:path>
              <a:path w="9038313" h="4633457">
                <a:moveTo>
                  <a:pt x="3705308" y="997607"/>
                </a:moveTo>
                <a:lnTo>
                  <a:pt x="3701835" y="975561"/>
                </a:lnTo>
                <a:lnTo>
                  <a:pt x="3687937" y="982910"/>
                </a:lnTo>
                <a:lnTo>
                  <a:pt x="3674041" y="982910"/>
                </a:lnTo>
                <a:lnTo>
                  <a:pt x="3658406" y="986585"/>
                </a:lnTo>
                <a:lnTo>
                  <a:pt x="3677514" y="993933"/>
                </a:lnTo>
                <a:lnTo>
                  <a:pt x="3691412" y="993933"/>
                </a:lnTo>
                <a:lnTo>
                  <a:pt x="3705308" y="997607"/>
                </a:lnTo>
                <a:close/>
              </a:path>
              <a:path w="9038313" h="4633457">
                <a:moveTo>
                  <a:pt x="3658406" y="986585"/>
                </a:moveTo>
                <a:lnTo>
                  <a:pt x="3644510" y="990259"/>
                </a:lnTo>
                <a:lnTo>
                  <a:pt x="3658406" y="990259"/>
                </a:lnTo>
                <a:lnTo>
                  <a:pt x="3677514" y="993933"/>
                </a:lnTo>
                <a:lnTo>
                  <a:pt x="3658406" y="986585"/>
                </a:lnTo>
                <a:close/>
              </a:path>
              <a:path w="9038313" h="4633457">
                <a:moveTo>
                  <a:pt x="3647983" y="951678"/>
                </a:moveTo>
                <a:lnTo>
                  <a:pt x="3632349" y="959026"/>
                </a:lnTo>
                <a:lnTo>
                  <a:pt x="3647983" y="966376"/>
                </a:lnTo>
                <a:lnTo>
                  <a:pt x="3668829" y="959026"/>
                </a:lnTo>
                <a:lnTo>
                  <a:pt x="3647983" y="951678"/>
                </a:lnTo>
                <a:close/>
              </a:path>
              <a:path w="9038313" h="4633457">
                <a:moveTo>
                  <a:pt x="3771320" y="101047"/>
                </a:moveTo>
                <a:lnTo>
                  <a:pt x="3757423" y="101047"/>
                </a:lnTo>
                <a:lnTo>
                  <a:pt x="3764371" y="108395"/>
                </a:lnTo>
                <a:lnTo>
                  <a:pt x="3778269" y="115745"/>
                </a:lnTo>
                <a:lnTo>
                  <a:pt x="3771320" y="101047"/>
                </a:lnTo>
                <a:close/>
              </a:path>
              <a:path w="9038313" h="4633457">
                <a:moveTo>
                  <a:pt x="3790429" y="508909"/>
                </a:moveTo>
                <a:lnTo>
                  <a:pt x="3807800" y="508909"/>
                </a:lnTo>
                <a:lnTo>
                  <a:pt x="3800852" y="494211"/>
                </a:lnTo>
                <a:lnTo>
                  <a:pt x="3785217" y="494211"/>
                </a:lnTo>
                <a:lnTo>
                  <a:pt x="3778269" y="508909"/>
                </a:lnTo>
                <a:lnTo>
                  <a:pt x="3790429" y="508909"/>
                </a:lnTo>
                <a:close/>
              </a:path>
              <a:path w="9038313" h="4633457">
                <a:moveTo>
                  <a:pt x="3866862" y="185558"/>
                </a:moveTo>
                <a:lnTo>
                  <a:pt x="3884234" y="181884"/>
                </a:lnTo>
                <a:lnTo>
                  <a:pt x="3884234" y="169024"/>
                </a:lnTo>
                <a:lnTo>
                  <a:pt x="3903342" y="165348"/>
                </a:lnTo>
                <a:lnTo>
                  <a:pt x="3920713" y="161674"/>
                </a:lnTo>
                <a:lnTo>
                  <a:pt x="3934611" y="154326"/>
                </a:lnTo>
                <a:lnTo>
                  <a:pt x="3960667" y="139628"/>
                </a:lnTo>
                <a:lnTo>
                  <a:pt x="3943296" y="126767"/>
                </a:lnTo>
                <a:lnTo>
                  <a:pt x="3924188" y="123093"/>
                </a:lnTo>
                <a:lnTo>
                  <a:pt x="3906817" y="115745"/>
                </a:lnTo>
                <a:lnTo>
                  <a:pt x="3866862" y="115745"/>
                </a:lnTo>
                <a:lnTo>
                  <a:pt x="3866862" y="185558"/>
                </a:lnTo>
                <a:close/>
              </a:path>
              <a:path w="9038313" h="4633457">
                <a:moveTo>
                  <a:pt x="3814748" y="216791"/>
                </a:moveTo>
                <a:lnTo>
                  <a:pt x="3837331" y="211279"/>
                </a:lnTo>
                <a:lnTo>
                  <a:pt x="3833856" y="196582"/>
                </a:lnTo>
                <a:lnTo>
                  <a:pt x="3847754" y="189233"/>
                </a:lnTo>
                <a:lnTo>
                  <a:pt x="3866862" y="185558"/>
                </a:lnTo>
                <a:lnTo>
                  <a:pt x="3866862" y="115745"/>
                </a:lnTo>
                <a:lnTo>
                  <a:pt x="3847754" y="119419"/>
                </a:lnTo>
                <a:lnTo>
                  <a:pt x="3833856" y="126767"/>
                </a:lnTo>
                <a:lnTo>
                  <a:pt x="3818223" y="139628"/>
                </a:lnTo>
                <a:lnTo>
                  <a:pt x="3814748" y="216791"/>
                </a:lnTo>
                <a:close/>
              </a:path>
              <a:path w="9038313" h="4633457">
                <a:moveTo>
                  <a:pt x="3738314" y="297629"/>
                </a:moveTo>
                <a:lnTo>
                  <a:pt x="3741789" y="227815"/>
                </a:lnTo>
                <a:lnTo>
                  <a:pt x="3760897" y="211279"/>
                </a:lnTo>
                <a:lnTo>
                  <a:pt x="3778269" y="216791"/>
                </a:lnTo>
                <a:lnTo>
                  <a:pt x="3814748" y="216791"/>
                </a:lnTo>
                <a:lnTo>
                  <a:pt x="3818223" y="139628"/>
                </a:lnTo>
                <a:lnTo>
                  <a:pt x="3804325" y="139628"/>
                </a:lnTo>
                <a:lnTo>
                  <a:pt x="3785217" y="135953"/>
                </a:lnTo>
                <a:lnTo>
                  <a:pt x="3767846" y="135953"/>
                </a:lnTo>
                <a:lnTo>
                  <a:pt x="3745263" y="130442"/>
                </a:lnTo>
                <a:lnTo>
                  <a:pt x="3738314" y="297629"/>
                </a:lnTo>
                <a:close/>
              </a:path>
              <a:path w="9038313" h="4633457">
                <a:moveTo>
                  <a:pt x="3727891" y="146977"/>
                </a:moveTo>
                <a:lnTo>
                  <a:pt x="3708783" y="154326"/>
                </a:lnTo>
                <a:lnTo>
                  <a:pt x="3717469" y="327025"/>
                </a:lnTo>
                <a:lnTo>
                  <a:pt x="3724417" y="312327"/>
                </a:lnTo>
                <a:lnTo>
                  <a:pt x="3738314" y="297629"/>
                </a:lnTo>
                <a:lnTo>
                  <a:pt x="3745263" y="130442"/>
                </a:lnTo>
                <a:lnTo>
                  <a:pt x="3727891" y="146977"/>
                </a:lnTo>
                <a:close/>
              </a:path>
              <a:path w="9038313" h="4633457">
                <a:moveTo>
                  <a:pt x="3708783" y="154326"/>
                </a:moveTo>
                <a:lnTo>
                  <a:pt x="3694885" y="165348"/>
                </a:lnTo>
                <a:lnTo>
                  <a:pt x="3701835" y="361932"/>
                </a:lnTo>
                <a:lnTo>
                  <a:pt x="3708783" y="347233"/>
                </a:lnTo>
                <a:lnTo>
                  <a:pt x="3717469" y="327025"/>
                </a:lnTo>
                <a:lnTo>
                  <a:pt x="3708783" y="154326"/>
                </a:lnTo>
                <a:close/>
              </a:path>
              <a:path w="9038313" h="4633457">
                <a:moveTo>
                  <a:pt x="3585447" y="597095"/>
                </a:moveTo>
                <a:lnTo>
                  <a:pt x="3604555" y="597095"/>
                </a:lnTo>
                <a:lnTo>
                  <a:pt x="3618452" y="104721"/>
                </a:lnTo>
                <a:lnTo>
                  <a:pt x="3571549" y="101047"/>
                </a:lnTo>
                <a:lnTo>
                  <a:pt x="3564601" y="589746"/>
                </a:lnTo>
                <a:lnTo>
                  <a:pt x="3585447" y="597095"/>
                </a:lnTo>
                <a:close/>
              </a:path>
              <a:path w="9038313" h="4633457">
                <a:moveTo>
                  <a:pt x="3778269" y="420723"/>
                </a:moveTo>
                <a:lnTo>
                  <a:pt x="3778269" y="455629"/>
                </a:lnTo>
                <a:lnTo>
                  <a:pt x="3781743" y="455629"/>
                </a:lnTo>
                <a:lnTo>
                  <a:pt x="3781743" y="435420"/>
                </a:lnTo>
                <a:lnTo>
                  <a:pt x="3778269" y="420723"/>
                </a:lnTo>
                <a:close/>
              </a:path>
              <a:path w="9038313" h="4633457">
                <a:moveTo>
                  <a:pt x="3840806" y="2546380"/>
                </a:moveTo>
                <a:lnTo>
                  <a:pt x="3833856" y="2561078"/>
                </a:lnTo>
                <a:lnTo>
                  <a:pt x="3833856" y="2577613"/>
                </a:lnTo>
                <a:lnTo>
                  <a:pt x="3818223" y="2599660"/>
                </a:lnTo>
                <a:lnTo>
                  <a:pt x="3818223" y="2612520"/>
                </a:lnTo>
                <a:lnTo>
                  <a:pt x="3833856" y="2623544"/>
                </a:lnTo>
                <a:lnTo>
                  <a:pt x="3851229" y="2638242"/>
                </a:lnTo>
                <a:lnTo>
                  <a:pt x="3840806" y="2546380"/>
                </a:lnTo>
                <a:close/>
              </a:path>
              <a:path w="9038313" h="4633457">
                <a:moveTo>
                  <a:pt x="3861650" y="2693358"/>
                </a:moveTo>
                <a:lnTo>
                  <a:pt x="3873811" y="2708055"/>
                </a:lnTo>
                <a:lnTo>
                  <a:pt x="3870337" y="2338776"/>
                </a:lnTo>
                <a:lnTo>
                  <a:pt x="3851229" y="2353473"/>
                </a:lnTo>
                <a:lnTo>
                  <a:pt x="3847754" y="2368171"/>
                </a:lnTo>
                <a:lnTo>
                  <a:pt x="3844279" y="2381031"/>
                </a:lnTo>
                <a:lnTo>
                  <a:pt x="3840806" y="2458194"/>
                </a:lnTo>
                <a:lnTo>
                  <a:pt x="3837331" y="2476567"/>
                </a:lnTo>
                <a:lnTo>
                  <a:pt x="3844279" y="2496775"/>
                </a:lnTo>
                <a:lnTo>
                  <a:pt x="3847754" y="2511473"/>
                </a:lnTo>
                <a:lnTo>
                  <a:pt x="3851229" y="2638242"/>
                </a:lnTo>
                <a:lnTo>
                  <a:pt x="3854702" y="2684171"/>
                </a:lnTo>
                <a:lnTo>
                  <a:pt x="3870337" y="2680497"/>
                </a:lnTo>
                <a:lnTo>
                  <a:pt x="3861650" y="2693358"/>
                </a:lnTo>
                <a:close/>
              </a:path>
              <a:path w="9038313" h="4633457">
                <a:moveTo>
                  <a:pt x="3833856" y="2399403"/>
                </a:moveTo>
                <a:lnTo>
                  <a:pt x="3821697" y="2412264"/>
                </a:lnTo>
                <a:lnTo>
                  <a:pt x="3833856" y="2445334"/>
                </a:lnTo>
                <a:lnTo>
                  <a:pt x="3840806" y="2458194"/>
                </a:lnTo>
                <a:lnTo>
                  <a:pt x="3844279" y="2381031"/>
                </a:lnTo>
                <a:lnTo>
                  <a:pt x="3833856" y="2399403"/>
                </a:lnTo>
                <a:close/>
              </a:path>
              <a:path w="9038313" h="4633457">
                <a:moveTo>
                  <a:pt x="3844279" y="2531682"/>
                </a:moveTo>
                <a:lnTo>
                  <a:pt x="3840806" y="2546380"/>
                </a:lnTo>
                <a:lnTo>
                  <a:pt x="3851229" y="2638242"/>
                </a:lnTo>
                <a:lnTo>
                  <a:pt x="3847754" y="2511473"/>
                </a:lnTo>
                <a:lnTo>
                  <a:pt x="3844279" y="2531682"/>
                </a:lnTo>
                <a:close/>
              </a:path>
              <a:path w="9038313" h="4633457">
                <a:moveTo>
                  <a:pt x="3840806" y="2676823"/>
                </a:moveTo>
                <a:lnTo>
                  <a:pt x="3854702" y="2684171"/>
                </a:lnTo>
                <a:lnTo>
                  <a:pt x="3851229" y="2638242"/>
                </a:lnTo>
                <a:lnTo>
                  <a:pt x="3837331" y="2645590"/>
                </a:lnTo>
                <a:lnTo>
                  <a:pt x="3830383" y="2662125"/>
                </a:lnTo>
                <a:lnTo>
                  <a:pt x="3840806" y="2676823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3997148" y="2191797"/>
                </a:lnTo>
                <a:lnTo>
                  <a:pt x="3986725" y="2206495"/>
                </a:lnTo>
                <a:lnTo>
                  <a:pt x="3971090" y="2219356"/>
                </a:lnTo>
                <a:lnTo>
                  <a:pt x="3950244" y="2234054"/>
                </a:lnTo>
                <a:lnTo>
                  <a:pt x="3934611" y="2237728"/>
                </a:lnTo>
                <a:lnTo>
                  <a:pt x="3920713" y="2245078"/>
                </a:lnTo>
                <a:lnTo>
                  <a:pt x="3913765" y="2261612"/>
                </a:lnTo>
                <a:lnTo>
                  <a:pt x="3910290" y="2276309"/>
                </a:lnTo>
                <a:lnTo>
                  <a:pt x="3894656" y="2283659"/>
                </a:lnTo>
                <a:lnTo>
                  <a:pt x="3884234" y="2296519"/>
                </a:lnTo>
                <a:lnTo>
                  <a:pt x="3877285" y="2311217"/>
                </a:lnTo>
                <a:lnTo>
                  <a:pt x="3887708" y="2726428"/>
                </a:lnTo>
                <a:lnTo>
                  <a:pt x="3903342" y="2735614"/>
                </a:lnTo>
                <a:lnTo>
                  <a:pt x="3913765" y="2750311"/>
                </a:lnTo>
                <a:lnTo>
                  <a:pt x="3917240" y="2765009"/>
                </a:lnTo>
                <a:lnTo>
                  <a:pt x="3927662" y="2792567"/>
                </a:lnTo>
                <a:lnTo>
                  <a:pt x="3950244" y="2807265"/>
                </a:lnTo>
                <a:lnTo>
                  <a:pt x="3964142" y="2820126"/>
                </a:lnTo>
                <a:lnTo>
                  <a:pt x="3979776" y="2827474"/>
                </a:lnTo>
                <a:lnTo>
                  <a:pt x="4007570" y="2851358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3877285" y="2325914"/>
                </a:moveTo>
                <a:lnTo>
                  <a:pt x="3870337" y="2338776"/>
                </a:lnTo>
                <a:lnTo>
                  <a:pt x="3873811" y="2708055"/>
                </a:lnTo>
                <a:lnTo>
                  <a:pt x="3887708" y="2726428"/>
                </a:lnTo>
                <a:lnTo>
                  <a:pt x="3877285" y="2311217"/>
                </a:lnTo>
                <a:lnTo>
                  <a:pt x="3877285" y="2325914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14519" y="2114635"/>
                </a:lnTo>
                <a:lnTo>
                  <a:pt x="4007570" y="2131170"/>
                </a:lnTo>
                <a:lnTo>
                  <a:pt x="4004096" y="2149542"/>
                </a:lnTo>
                <a:lnTo>
                  <a:pt x="4004096" y="2164240"/>
                </a:lnTo>
                <a:lnTo>
                  <a:pt x="4007570" y="2177100"/>
                </a:lnTo>
                <a:lnTo>
                  <a:pt x="4040576" y="2877079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019730" y="1896007"/>
                </a:moveTo>
                <a:lnTo>
                  <a:pt x="4026678" y="1914378"/>
                </a:lnTo>
                <a:lnTo>
                  <a:pt x="4033627" y="1929076"/>
                </a:lnTo>
                <a:lnTo>
                  <a:pt x="4037102" y="1973169"/>
                </a:lnTo>
                <a:lnTo>
                  <a:pt x="4050999" y="1976843"/>
                </a:lnTo>
                <a:lnTo>
                  <a:pt x="4070107" y="1967657"/>
                </a:lnTo>
                <a:lnTo>
                  <a:pt x="4087479" y="1976843"/>
                </a:lnTo>
                <a:lnTo>
                  <a:pt x="4090953" y="1991541"/>
                </a:lnTo>
                <a:lnTo>
                  <a:pt x="4110061" y="2002565"/>
                </a:lnTo>
                <a:lnTo>
                  <a:pt x="4123959" y="1987867"/>
                </a:lnTo>
                <a:lnTo>
                  <a:pt x="4139592" y="1984193"/>
                </a:lnTo>
                <a:lnTo>
                  <a:pt x="4153490" y="1980518"/>
                </a:lnTo>
                <a:lnTo>
                  <a:pt x="4167386" y="1980518"/>
                </a:lnTo>
                <a:lnTo>
                  <a:pt x="4183020" y="1984193"/>
                </a:lnTo>
                <a:lnTo>
                  <a:pt x="4196918" y="1980518"/>
                </a:lnTo>
                <a:lnTo>
                  <a:pt x="4203867" y="1967657"/>
                </a:lnTo>
                <a:lnTo>
                  <a:pt x="4226449" y="1956634"/>
                </a:lnTo>
                <a:lnTo>
                  <a:pt x="4209078" y="1772913"/>
                </a:lnTo>
                <a:lnTo>
                  <a:pt x="4193444" y="1776587"/>
                </a:lnTo>
                <a:lnTo>
                  <a:pt x="4179547" y="1772913"/>
                </a:lnTo>
                <a:lnTo>
                  <a:pt x="4150015" y="1772913"/>
                </a:lnTo>
                <a:lnTo>
                  <a:pt x="4136118" y="1776587"/>
                </a:lnTo>
                <a:lnTo>
                  <a:pt x="4120484" y="1772913"/>
                </a:lnTo>
                <a:lnTo>
                  <a:pt x="4106588" y="1767401"/>
                </a:lnTo>
                <a:lnTo>
                  <a:pt x="4073582" y="1767401"/>
                </a:lnTo>
                <a:lnTo>
                  <a:pt x="4059684" y="1763726"/>
                </a:lnTo>
                <a:lnTo>
                  <a:pt x="4044050" y="1767401"/>
                </a:lnTo>
                <a:lnTo>
                  <a:pt x="4033627" y="1853750"/>
                </a:lnTo>
                <a:lnTo>
                  <a:pt x="4026678" y="1875797"/>
                </a:lnTo>
                <a:lnTo>
                  <a:pt x="4019730" y="1896007"/>
                </a:lnTo>
                <a:close/>
              </a:path>
              <a:path w="9038313" h="4633457">
                <a:moveTo>
                  <a:pt x="4030153" y="1960309"/>
                </a:moveTo>
                <a:lnTo>
                  <a:pt x="4023205" y="1973169"/>
                </a:lnTo>
                <a:lnTo>
                  <a:pt x="4037102" y="1973169"/>
                </a:lnTo>
                <a:lnTo>
                  <a:pt x="4033627" y="1929076"/>
                </a:lnTo>
                <a:lnTo>
                  <a:pt x="4026678" y="1945612"/>
                </a:lnTo>
                <a:lnTo>
                  <a:pt x="4030153" y="1960309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63913" y="2030122"/>
                </a:lnTo>
                <a:lnTo>
                  <a:pt x="4150015" y="2026448"/>
                </a:lnTo>
                <a:lnTo>
                  <a:pt x="4136118" y="2030122"/>
                </a:lnTo>
                <a:lnTo>
                  <a:pt x="4123959" y="2862381"/>
                </a:lnTo>
                <a:lnTo>
                  <a:pt x="4150015" y="2858707"/>
                </a:lnTo>
                <a:lnTo>
                  <a:pt x="4136118" y="2858707"/>
                </a:lnTo>
                <a:lnTo>
                  <a:pt x="4150015" y="2858707"/>
                </a:lnTo>
                <a:lnTo>
                  <a:pt x="4163913" y="2862381"/>
                </a:lnTo>
                <a:lnTo>
                  <a:pt x="4183020" y="2866055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030153" y="1805983"/>
                </a:moveTo>
                <a:lnTo>
                  <a:pt x="4026678" y="1822518"/>
                </a:lnTo>
                <a:lnTo>
                  <a:pt x="4030153" y="1840890"/>
                </a:lnTo>
                <a:lnTo>
                  <a:pt x="4033627" y="1853750"/>
                </a:lnTo>
                <a:lnTo>
                  <a:pt x="4044050" y="1767401"/>
                </a:lnTo>
                <a:lnTo>
                  <a:pt x="4026678" y="1776587"/>
                </a:lnTo>
                <a:lnTo>
                  <a:pt x="4019730" y="1791285"/>
                </a:lnTo>
                <a:lnTo>
                  <a:pt x="4030153" y="1805983"/>
                </a:lnTo>
                <a:close/>
              </a:path>
              <a:path w="9038313" h="4633457">
                <a:moveTo>
                  <a:pt x="2522320" y="4622434"/>
                </a:moveTo>
                <a:lnTo>
                  <a:pt x="2497999" y="4611411"/>
                </a:lnTo>
                <a:lnTo>
                  <a:pt x="2511897" y="4622434"/>
                </a:lnTo>
                <a:lnTo>
                  <a:pt x="2525795" y="4633457"/>
                </a:lnTo>
                <a:lnTo>
                  <a:pt x="2537955" y="4633457"/>
                </a:lnTo>
                <a:lnTo>
                  <a:pt x="2522320" y="4622434"/>
                </a:lnTo>
                <a:close/>
              </a:path>
              <a:path w="9038313" h="4633457">
                <a:moveTo>
                  <a:pt x="2562274" y="4618760"/>
                </a:moveTo>
                <a:lnTo>
                  <a:pt x="2541428" y="4611411"/>
                </a:lnTo>
                <a:lnTo>
                  <a:pt x="2544903" y="4626108"/>
                </a:lnTo>
                <a:lnTo>
                  <a:pt x="2558799" y="4626108"/>
                </a:lnTo>
                <a:lnTo>
                  <a:pt x="2562274" y="4618760"/>
                </a:lnTo>
                <a:close/>
              </a:path>
              <a:path w="9038313" h="4633457">
                <a:moveTo>
                  <a:pt x="4249032" y="1925402"/>
                </a:moveTo>
                <a:lnTo>
                  <a:pt x="4243820" y="1910704"/>
                </a:lnTo>
                <a:lnTo>
                  <a:pt x="4233397" y="1721471"/>
                </a:lnTo>
                <a:lnTo>
                  <a:pt x="4229924" y="1580005"/>
                </a:lnTo>
                <a:lnTo>
                  <a:pt x="4219501" y="1567145"/>
                </a:lnTo>
                <a:lnTo>
                  <a:pt x="4212553" y="1594703"/>
                </a:lnTo>
                <a:lnTo>
                  <a:pt x="4196918" y="1602051"/>
                </a:lnTo>
                <a:lnTo>
                  <a:pt x="4183020" y="1605727"/>
                </a:lnTo>
                <a:lnTo>
                  <a:pt x="4200392" y="1647982"/>
                </a:lnTo>
                <a:lnTo>
                  <a:pt x="4216026" y="1679215"/>
                </a:lnTo>
                <a:lnTo>
                  <a:pt x="4222976" y="1692075"/>
                </a:lnTo>
                <a:lnTo>
                  <a:pt x="4226449" y="1706773"/>
                </a:lnTo>
                <a:lnTo>
                  <a:pt x="4233397" y="1938262"/>
                </a:lnTo>
                <a:lnTo>
                  <a:pt x="4249032" y="1925402"/>
                </a:lnTo>
                <a:close/>
              </a:path>
              <a:path w="9038313" h="4633457">
                <a:moveTo>
                  <a:pt x="4200392" y="1647982"/>
                </a:moveTo>
                <a:lnTo>
                  <a:pt x="4183020" y="1605727"/>
                </a:lnTo>
                <a:lnTo>
                  <a:pt x="4167386" y="1594703"/>
                </a:lnTo>
                <a:lnTo>
                  <a:pt x="4153490" y="1598377"/>
                </a:lnTo>
                <a:lnTo>
                  <a:pt x="4143067" y="1614912"/>
                </a:lnTo>
                <a:lnTo>
                  <a:pt x="4139592" y="1629610"/>
                </a:lnTo>
                <a:lnTo>
                  <a:pt x="4153490" y="1629610"/>
                </a:lnTo>
                <a:lnTo>
                  <a:pt x="4167386" y="1633284"/>
                </a:lnTo>
                <a:lnTo>
                  <a:pt x="4183020" y="1636958"/>
                </a:lnTo>
                <a:lnTo>
                  <a:pt x="4200392" y="1647982"/>
                </a:lnTo>
                <a:close/>
              </a:path>
              <a:path w="9038313" h="4633457">
                <a:moveTo>
                  <a:pt x="4353260" y="1506517"/>
                </a:moveTo>
                <a:lnTo>
                  <a:pt x="4339363" y="1506517"/>
                </a:lnTo>
                <a:lnTo>
                  <a:pt x="4346312" y="1772913"/>
                </a:lnTo>
                <a:lnTo>
                  <a:pt x="4361945" y="1772913"/>
                </a:lnTo>
                <a:lnTo>
                  <a:pt x="4353260" y="1499167"/>
                </a:lnTo>
                <a:lnTo>
                  <a:pt x="4339363" y="1502843"/>
                </a:lnTo>
                <a:lnTo>
                  <a:pt x="4353260" y="1506517"/>
                </a:lnTo>
                <a:close/>
              </a:path>
              <a:path w="9038313" h="4633457">
                <a:moveTo>
                  <a:pt x="4408849" y="1205213"/>
                </a:moveTo>
                <a:lnTo>
                  <a:pt x="4401900" y="1218073"/>
                </a:lnTo>
                <a:lnTo>
                  <a:pt x="4405374" y="1232771"/>
                </a:lnTo>
                <a:lnTo>
                  <a:pt x="4415797" y="1256656"/>
                </a:lnTo>
                <a:lnTo>
                  <a:pt x="4415797" y="1170306"/>
                </a:lnTo>
                <a:lnTo>
                  <a:pt x="4405374" y="1183167"/>
                </a:lnTo>
                <a:lnTo>
                  <a:pt x="4396689" y="1197865"/>
                </a:lnTo>
                <a:lnTo>
                  <a:pt x="4393214" y="1214399"/>
                </a:lnTo>
                <a:lnTo>
                  <a:pt x="4408849" y="1205213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19271" y="1082120"/>
                </a:lnTo>
                <a:lnTo>
                  <a:pt x="4419271" y="1089469"/>
                </a:lnTo>
                <a:lnTo>
                  <a:pt x="4405374" y="1094980"/>
                </a:lnTo>
                <a:lnTo>
                  <a:pt x="4389741" y="1094980"/>
                </a:lnTo>
                <a:lnTo>
                  <a:pt x="4379318" y="1109677"/>
                </a:lnTo>
                <a:lnTo>
                  <a:pt x="4393214" y="1109677"/>
                </a:lnTo>
                <a:lnTo>
                  <a:pt x="4412322" y="1113353"/>
                </a:lnTo>
                <a:lnTo>
                  <a:pt x="4426220" y="1140910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15797" y="1170306"/>
                </a:moveTo>
                <a:lnTo>
                  <a:pt x="4415797" y="1256656"/>
                </a:lnTo>
                <a:lnTo>
                  <a:pt x="4429695" y="1264004"/>
                </a:lnTo>
                <a:lnTo>
                  <a:pt x="4426220" y="1144584"/>
                </a:lnTo>
                <a:lnTo>
                  <a:pt x="4412322" y="1144584"/>
                </a:lnTo>
                <a:lnTo>
                  <a:pt x="4422745" y="1166632"/>
                </a:lnTo>
                <a:lnTo>
                  <a:pt x="4415797" y="1183167"/>
                </a:lnTo>
                <a:lnTo>
                  <a:pt x="4415797" y="1170306"/>
                </a:lnTo>
                <a:close/>
              </a:path>
              <a:path w="9038313" h="4633457">
                <a:moveTo>
                  <a:pt x="4382791" y="1201539"/>
                </a:moveTo>
                <a:lnTo>
                  <a:pt x="4379318" y="1218073"/>
                </a:lnTo>
                <a:lnTo>
                  <a:pt x="4393214" y="1214399"/>
                </a:lnTo>
                <a:lnTo>
                  <a:pt x="4396689" y="1197865"/>
                </a:lnTo>
                <a:lnTo>
                  <a:pt x="4382791" y="1201539"/>
                </a:lnTo>
                <a:close/>
              </a:path>
              <a:path w="9038313" h="4633457">
                <a:moveTo>
                  <a:pt x="4375843" y="1148260"/>
                </a:moveTo>
                <a:lnTo>
                  <a:pt x="4379318" y="1162958"/>
                </a:lnTo>
                <a:lnTo>
                  <a:pt x="4393214" y="1159282"/>
                </a:lnTo>
                <a:lnTo>
                  <a:pt x="4408849" y="1170306"/>
                </a:lnTo>
                <a:lnTo>
                  <a:pt x="4422745" y="1166632"/>
                </a:lnTo>
                <a:lnTo>
                  <a:pt x="4412322" y="1144584"/>
                </a:lnTo>
                <a:lnTo>
                  <a:pt x="4389741" y="1148260"/>
                </a:lnTo>
                <a:lnTo>
                  <a:pt x="4375843" y="1148260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78333" y="1298911"/>
                </a:lnTo>
                <a:lnTo>
                  <a:pt x="4478333" y="1302585"/>
                </a:lnTo>
                <a:lnTo>
                  <a:pt x="4469648" y="1317283"/>
                </a:lnTo>
                <a:lnTo>
                  <a:pt x="4466174" y="1372400"/>
                </a:lnTo>
                <a:lnTo>
                  <a:pt x="4469648" y="1387097"/>
                </a:lnTo>
                <a:lnTo>
                  <a:pt x="4473122" y="1414655"/>
                </a:lnTo>
                <a:lnTo>
                  <a:pt x="4492231" y="1429353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466174" y="1372400"/>
                </a:moveTo>
                <a:lnTo>
                  <a:pt x="4469648" y="1317283"/>
                </a:lnTo>
                <a:lnTo>
                  <a:pt x="4455751" y="1317283"/>
                </a:lnTo>
                <a:lnTo>
                  <a:pt x="4455751" y="1355864"/>
                </a:lnTo>
                <a:lnTo>
                  <a:pt x="4466174" y="1372400"/>
                </a:lnTo>
                <a:close/>
              </a:path>
              <a:path w="9038313" h="4633457">
                <a:moveTo>
                  <a:pt x="4495706" y="2992824"/>
                </a:moveTo>
                <a:lnTo>
                  <a:pt x="4481808" y="3013034"/>
                </a:lnTo>
                <a:lnTo>
                  <a:pt x="4488756" y="3046103"/>
                </a:lnTo>
                <a:lnTo>
                  <a:pt x="4492231" y="3058963"/>
                </a:lnTo>
                <a:lnTo>
                  <a:pt x="4509602" y="3077335"/>
                </a:lnTo>
                <a:lnTo>
                  <a:pt x="4495706" y="2950568"/>
                </a:lnTo>
                <a:lnTo>
                  <a:pt x="4492231" y="2978127"/>
                </a:lnTo>
                <a:lnTo>
                  <a:pt x="4495706" y="2992824"/>
                </a:lnTo>
                <a:close/>
              </a:path>
              <a:path w="9038313" h="4633457">
                <a:moveTo>
                  <a:pt x="4506128" y="2054007"/>
                </a:moveTo>
                <a:lnTo>
                  <a:pt x="4525237" y="2037472"/>
                </a:lnTo>
                <a:lnTo>
                  <a:pt x="4518289" y="2006239"/>
                </a:lnTo>
                <a:lnTo>
                  <a:pt x="4518289" y="1991541"/>
                </a:lnTo>
                <a:lnTo>
                  <a:pt x="4528710" y="1976843"/>
                </a:lnTo>
                <a:lnTo>
                  <a:pt x="4514814" y="1980518"/>
                </a:lnTo>
                <a:lnTo>
                  <a:pt x="4506128" y="1967657"/>
                </a:lnTo>
                <a:lnTo>
                  <a:pt x="4506128" y="2054007"/>
                </a:lnTo>
                <a:close/>
              </a:path>
              <a:path w="9038313" h="4633457">
                <a:moveTo>
                  <a:pt x="4554768" y="3136126"/>
                </a:moveTo>
                <a:lnTo>
                  <a:pt x="4558242" y="3150824"/>
                </a:lnTo>
                <a:lnTo>
                  <a:pt x="4572139" y="3150824"/>
                </a:lnTo>
                <a:lnTo>
                  <a:pt x="4586036" y="3216964"/>
                </a:lnTo>
                <a:lnTo>
                  <a:pt x="4591248" y="3266569"/>
                </a:lnTo>
                <a:lnTo>
                  <a:pt x="4598196" y="3281267"/>
                </a:lnTo>
                <a:lnTo>
                  <a:pt x="4598196" y="2099937"/>
                </a:lnTo>
                <a:lnTo>
                  <a:pt x="4582562" y="2096263"/>
                </a:lnTo>
                <a:lnTo>
                  <a:pt x="4561716" y="2099937"/>
                </a:lnTo>
                <a:lnTo>
                  <a:pt x="4554768" y="3136126"/>
                </a:lnTo>
                <a:close/>
              </a:path>
              <a:path w="9038313" h="4633457">
                <a:moveTo>
                  <a:pt x="4546083" y="2092589"/>
                </a:moveTo>
                <a:lnTo>
                  <a:pt x="4532185" y="2087077"/>
                </a:lnTo>
                <a:lnTo>
                  <a:pt x="4535660" y="3104894"/>
                </a:lnTo>
                <a:lnTo>
                  <a:pt x="4546083" y="3119592"/>
                </a:lnTo>
                <a:lnTo>
                  <a:pt x="4554768" y="3136126"/>
                </a:lnTo>
                <a:lnTo>
                  <a:pt x="4561716" y="2099937"/>
                </a:lnTo>
                <a:lnTo>
                  <a:pt x="4546083" y="2092589"/>
                </a:lnTo>
                <a:close/>
              </a:path>
              <a:path w="9038313" h="4633457">
                <a:moveTo>
                  <a:pt x="4452277" y="2877079"/>
                </a:moveTo>
                <a:lnTo>
                  <a:pt x="4466174" y="2869731"/>
                </a:lnTo>
                <a:lnTo>
                  <a:pt x="4473122" y="2884429"/>
                </a:lnTo>
                <a:lnTo>
                  <a:pt x="4488756" y="2893614"/>
                </a:lnTo>
                <a:lnTo>
                  <a:pt x="4499180" y="2908312"/>
                </a:lnTo>
                <a:lnTo>
                  <a:pt x="4509602" y="3077335"/>
                </a:lnTo>
                <a:lnTo>
                  <a:pt x="4525237" y="3090197"/>
                </a:lnTo>
                <a:lnTo>
                  <a:pt x="4535660" y="3104894"/>
                </a:lnTo>
                <a:lnTo>
                  <a:pt x="4532185" y="2087077"/>
                </a:lnTo>
                <a:lnTo>
                  <a:pt x="4521762" y="2072379"/>
                </a:lnTo>
                <a:lnTo>
                  <a:pt x="4506128" y="2068704"/>
                </a:lnTo>
                <a:lnTo>
                  <a:pt x="4506128" y="1967657"/>
                </a:lnTo>
                <a:lnTo>
                  <a:pt x="4481808" y="1967657"/>
                </a:lnTo>
                <a:lnTo>
                  <a:pt x="4466174" y="1976843"/>
                </a:lnTo>
                <a:lnTo>
                  <a:pt x="4452277" y="2877079"/>
                </a:lnTo>
                <a:close/>
              </a:path>
              <a:path w="9038313" h="4633457">
                <a:moveTo>
                  <a:pt x="4509602" y="3077335"/>
                </a:moveTo>
                <a:lnTo>
                  <a:pt x="4499180" y="2908312"/>
                </a:lnTo>
                <a:lnTo>
                  <a:pt x="4499180" y="2923010"/>
                </a:lnTo>
                <a:lnTo>
                  <a:pt x="4495706" y="2935870"/>
                </a:lnTo>
                <a:lnTo>
                  <a:pt x="4495706" y="2950568"/>
                </a:lnTo>
                <a:lnTo>
                  <a:pt x="4509602" y="3077335"/>
                </a:lnTo>
                <a:close/>
              </a:path>
              <a:path w="9038313" h="4633457">
                <a:moveTo>
                  <a:pt x="4645098" y="843282"/>
                </a:moveTo>
                <a:lnTo>
                  <a:pt x="4641625" y="856142"/>
                </a:lnTo>
                <a:lnTo>
                  <a:pt x="4641625" y="878189"/>
                </a:lnTo>
                <a:lnTo>
                  <a:pt x="4634677" y="885537"/>
                </a:lnTo>
                <a:lnTo>
                  <a:pt x="4615568" y="885537"/>
                </a:lnTo>
                <a:lnTo>
                  <a:pt x="4601671" y="894723"/>
                </a:lnTo>
                <a:lnTo>
                  <a:pt x="4594721" y="927793"/>
                </a:lnTo>
                <a:lnTo>
                  <a:pt x="4572139" y="936980"/>
                </a:lnTo>
                <a:lnTo>
                  <a:pt x="4568664" y="970050"/>
                </a:lnTo>
                <a:lnTo>
                  <a:pt x="4558242" y="1295237"/>
                </a:lnTo>
                <a:lnTo>
                  <a:pt x="4565191" y="1309935"/>
                </a:lnTo>
                <a:lnTo>
                  <a:pt x="4572139" y="1324632"/>
                </a:lnTo>
                <a:lnTo>
                  <a:pt x="4575614" y="1352190"/>
                </a:lnTo>
                <a:lnTo>
                  <a:pt x="4598196" y="1363214"/>
                </a:lnTo>
                <a:lnTo>
                  <a:pt x="4608619" y="1344842"/>
                </a:lnTo>
                <a:lnTo>
                  <a:pt x="4622516" y="1341166"/>
                </a:lnTo>
                <a:lnTo>
                  <a:pt x="4638150" y="1337492"/>
                </a:lnTo>
                <a:lnTo>
                  <a:pt x="4652048" y="1337492"/>
                </a:lnTo>
                <a:lnTo>
                  <a:pt x="4645098" y="843282"/>
                </a:lnTo>
                <a:close/>
              </a:path>
              <a:path w="9038313" h="4633457">
                <a:moveTo>
                  <a:pt x="4561716" y="955352"/>
                </a:moveTo>
                <a:lnTo>
                  <a:pt x="4554768" y="970050"/>
                </a:lnTo>
                <a:lnTo>
                  <a:pt x="4568664" y="970050"/>
                </a:lnTo>
                <a:lnTo>
                  <a:pt x="4572139" y="936980"/>
                </a:lnTo>
                <a:lnTo>
                  <a:pt x="4561716" y="955352"/>
                </a:lnTo>
                <a:close/>
              </a:path>
              <a:path w="9038313" h="4633457">
                <a:moveTo>
                  <a:pt x="4572139" y="3150824"/>
                </a:moveTo>
                <a:lnTo>
                  <a:pt x="4558242" y="3158173"/>
                </a:lnTo>
                <a:lnTo>
                  <a:pt x="4565191" y="3171033"/>
                </a:lnTo>
                <a:lnTo>
                  <a:pt x="4572139" y="3189406"/>
                </a:lnTo>
                <a:lnTo>
                  <a:pt x="4586036" y="3216964"/>
                </a:lnTo>
                <a:lnTo>
                  <a:pt x="4572139" y="3150824"/>
                </a:lnTo>
                <a:close/>
              </a:path>
              <a:path w="9038313" h="4633457">
                <a:moveTo>
                  <a:pt x="4586036" y="3216964"/>
                </a:moveTo>
                <a:lnTo>
                  <a:pt x="4579087" y="3235336"/>
                </a:lnTo>
                <a:lnTo>
                  <a:pt x="4582562" y="3251871"/>
                </a:lnTo>
                <a:lnTo>
                  <a:pt x="4591248" y="3266569"/>
                </a:lnTo>
                <a:lnTo>
                  <a:pt x="4586036" y="3216964"/>
                </a:lnTo>
                <a:close/>
              </a:path>
              <a:path w="9038313" h="4633457">
                <a:moveTo>
                  <a:pt x="4558242" y="1295237"/>
                </a:moveTo>
                <a:lnTo>
                  <a:pt x="4568664" y="970050"/>
                </a:lnTo>
                <a:lnTo>
                  <a:pt x="4539133" y="982910"/>
                </a:lnTo>
                <a:lnTo>
                  <a:pt x="4535660" y="997607"/>
                </a:lnTo>
                <a:lnTo>
                  <a:pt x="4521762" y="1004957"/>
                </a:lnTo>
                <a:lnTo>
                  <a:pt x="4506128" y="1017817"/>
                </a:lnTo>
                <a:lnTo>
                  <a:pt x="4495706" y="1032515"/>
                </a:lnTo>
                <a:lnTo>
                  <a:pt x="4509602" y="1043538"/>
                </a:lnTo>
                <a:lnTo>
                  <a:pt x="4525237" y="1036189"/>
                </a:lnTo>
                <a:lnTo>
                  <a:pt x="4539133" y="1025166"/>
                </a:lnTo>
                <a:lnTo>
                  <a:pt x="4549556" y="1282376"/>
                </a:lnTo>
                <a:lnTo>
                  <a:pt x="4558242" y="1295237"/>
                </a:lnTo>
                <a:close/>
              </a:path>
              <a:path w="9038313" h="4633457">
                <a:moveTo>
                  <a:pt x="4514814" y="1201539"/>
                </a:moveTo>
                <a:lnTo>
                  <a:pt x="4518289" y="1214399"/>
                </a:lnTo>
                <a:lnTo>
                  <a:pt x="4532185" y="1221748"/>
                </a:lnTo>
                <a:lnTo>
                  <a:pt x="4539133" y="1267678"/>
                </a:lnTo>
                <a:lnTo>
                  <a:pt x="4549556" y="1282376"/>
                </a:lnTo>
                <a:lnTo>
                  <a:pt x="4539133" y="1025166"/>
                </a:lnTo>
                <a:lnTo>
                  <a:pt x="4525237" y="1036189"/>
                </a:lnTo>
                <a:lnTo>
                  <a:pt x="4514814" y="1201539"/>
                </a:lnTo>
                <a:close/>
              </a:path>
              <a:path w="9038313" h="4633457">
                <a:moveTo>
                  <a:pt x="4509602" y="1047212"/>
                </a:moveTo>
                <a:lnTo>
                  <a:pt x="4495706" y="1039864"/>
                </a:lnTo>
                <a:lnTo>
                  <a:pt x="4506128" y="1229097"/>
                </a:lnTo>
                <a:lnTo>
                  <a:pt x="4514814" y="1214399"/>
                </a:lnTo>
                <a:lnTo>
                  <a:pt x="4514814" y="1201539"/>
                </a:lnTo>
                <a:lnTo>
                  <a:pt x="4525237" y="1036189"/>
                </a:lnTo>
                <a:lnTo>
                  <a:pt x="4509602" y="1047212"/>
                </a:lnTo>
                <a:close/>
              </a:path>
              <a:path w="9038313" h="4633457">
                <a:moveTo>
                  <a:pt x="4466174" y="1043538"/>
                </a:moveTo>
                <a:lnTo>
                  <a:pt x="4473122" y="1243794"/>
                </a:lnTo>
                <a:lnTo>
                  <a:pt x="4488756" y="1236446"/>
                </a:lnTo>
                <a:lnTo>
                  <a:pt x="4492231" y="1221748"/>
                </a:lnTo>
                <a:lnTo>
                  <a:pt x="4506128" y="1229097"/>
                </a:lnTo>
                <a:lnTo>
                  <a:pt x="4495706" y="1039864"/>
                </a:lnTo>
                <a:lnTo>
                  <a:pt x="4481808" y="1047212"/>
                </a:lnTo>
                <a:lnTo>
                  <a:pt x="4466174" y="1043538"/>
                </a:lnTo>
                <a:close/>
              </a:path>
              <a:path w="9038313" h="4633457">
                <a:moveTo>
                  <a:pt x="4426220" y="1144584"/>
                </a:moveTo>
                <a:lnTo>
                  <a:pt x="4429695" y="1264004"/>
                </a:lnTo>
                <a:lnTo>
                  <a:pt x="4448803" y="1264004"/>
                </a:lnTo>
                <a:lnTo>
                  <a:pt x="4462699" y="1256656"/>
                </a:lnTo>
                <a:lnTo>
                  <a:pt x="4473122" y="1243794"/>
                </a:lnTo>
                <a:lnTo>
                  <a:pt x="4466174" y="1043538"/>
                </a:lnTo>
                <a:lnTo>
                  <a:pt x="4466174" y="1071096"/>
                </a:lnTo>
                <a:lnTo>
                  <a:pt x="4452277" y="1074771"/>
                </a:lnTo>
                <a:lnTo>
                  <a:pt x="4441854" y="1140910"/>
                </a:lnTo>
                <a:lnTo>
                  <a:pt x="4426220" y="1144584"/>
                </a:lnTo>
                <a:close/>
              </a:path>
              <a:path w="9038313" h="4633457">
                <a:moveTo>
                  <a:pt x="4448803" y="1063748"/>
                </a:moveTo>
                <a:lnTo>
                  <a:pt x="4426220" y="1067422"/>
                </a:lnTo>
                <a:lnTo>
                  <a:pt x="4452277" y="1074771"/>
                </a:lnTo>
                <a:lnTo>
                  <a:pt x="4466174" y="1071096"/>
                </a:lnTo>
                <a:lnTo>
                  <a:pt x="4448803" y="1063748"/>
                </a:lnTo>
                <a:close/>
              </a:path>
              <a:path w="9038313" h="4633457">
                <a:moveTo>
                  <a:pt x="4641625" y="1879471"/>
                </a:moveTo>
                <a:lnTo>
                  <a:pt x="4648573" y="1896007"/>
                </a:lnTo>
                <a:lnTo>
                  <a:pt x="4655521" y="1910704"/>
                </a:lnTo>
                <a:lnTo>
                  <a:pt x="4658996" y="1938262"/>
                </a:lnTo>
                <a:lnTo>
                  <a:pt x="4667681" y="1921727"/>
                </a:lnTo>
                <a:lnTo>
                  <a:pt x="4667681" y="1844564"/>
                </a:lnTo>
                <a:lnTo>
                  <a:pt x="4652048" y="1837216"/>
                </a:lnTo>
                <a:lnTo>
                  <a:pt x="4641625" y="1879471"/>
                </a:lnTo>
                <a:close/>
              </a:path>
              <a:path w="9038313" h="4633457">
                <a:moveTo>
                  <a:pt x="4652048" y="1837216"/>
                </a:moveTo>
                <a:lnTo>
                  <a:pt x="4655521" y="1822518"/>
                </a:lnTo>
                <a:lnTo>
                  <a:pt x="4638150" y="1822518"/>
                </a:lnTo>
                <a:lnTo>
                  <a:pt x="4622516" y="1818843"/>
                </a:lnTo>
                <a:lnTo>
                  <a:pt x="4608619" y="1802309"/>
                </a:lnTo>
                <a:lnTo>
                  <a:pt x="4598196" y="1783935"/>
                </a:lnTo>
                <a:lnTo>
                  <a:pt x="4591248" y="1767401"/>
                </a:lnTo>
                <a:lnTo>
                  <a:pt x="4575614" y="1756378"/>
                </a:lnTo>
                <a:lnTo>
                  <a:pt x="4561716" y="1749028"/>
                </a:lnTo>
                <a:lnTo>
                  <a:pt x="4558242" y="1734332"/>
                </a:lnTo>
                <a:lnTo>
                  <a:pt x="4568664" y="1837216"/>
                </a:lnTo>
                <a:lnTo>
                  <a:pt x="4582562" y="1840890"/>
                </a:lnTo>
                <a:lnTo>
                  <a:pt x="4598196" y="1844564"/>
                </a:lnTo>
                <a:lnTo>
                  <a:pt x="4605145" y="1857424"/>
                </a:lnTo>
                <a:lnTo>
                  <a:pt x="4619042" y="1861099"/>
                </a:lnTo>
                <a:lnTo>
                  <a:pt x="4625990" y="1875797"/>
                </a:lnTo>
                <a:lnTo>
                  <a:pt x="4641625" y="1879471"/>
                </a:lnTo>
                <a:lnTo>
                  <a:pt x="4652048" y="1837216"/>
                </a:lnTo>
                <a:close/>
              </a:path>
              <a:path w="9038313" h="4633457">
                <a:moveTo>
                  <a:pt x="4568664" y="1837216"/>
                </a:moveTo>
                <a:lnTo>
                  <a:pt x="4558242" y="1734332"/>
                </a:lnTo>
                <a:lnTo>
                  <a:pt x="4546083" y="1409145"/>
                </a:lnTo>
                <a:lnTo>
                  <a:pt x="4528710" y="1414655"/>
                </a:lnTo>
                <a:lnTo>
                  <a:pt x="4528710" y="1401795"/>
                </a:lnTo>
                <a:lnTo>
                  <a:pt x="4509602" y="1398121"/>
                </a:lnTo>
                <a:lnTo>
                  <a:pt x="4514814" y="1787611"/>
                </a:lnTo>
                <a:lnTo>
                  <a:pt x="4532185" y="1802309"/>
                </a:lnTo>
                <a:lnTo>
                  <a:pt x="4546083" y="1818843"/>
                </a:lnTo>
                <a:lnTo>
                  <a:pt x="4568664" y="1837216"/>
                </a:lnTo>
                <a:close/>
              </a:path>
              <a:path w="9038313" h="4633457">
                <a:moveTo>
                  <a:pt x="4688527" y="1857424"/>
                </a:moveTo>
                <a:lnTo>
                  <a:pt x="4667681" y="1844564"/>
                </a:lnTo>
                <a:lnTo>
                  <a:pt x="4674631" y="1872122"/>
                </a:lnTo>
                <a:lnTo>
                  <a:pt x="4688527" y="1872122"/>
                </a:lnTo>
                <a:lnTo>
                  <a:pt x="4707636" y="1883145"/>
                </a:lnTo>
                <a:lnTo>
                  <a:pt x="4702425" y="1864774"/>
                </a:lnTo>
                <a:lnTo>
                  <a:pt x="4688527" y="1857424"/>
                </a:lnTo>
                <a:close/>
              </a:path>
              <a:path w="9038313" h="4633457">
                <a:moveTo>
                  <a:pt x="4667681" y="1886819"/>
                </a:moveTo>
                <a:lnTo>
                  <a:pt x="4674631" y="1872122"/>
                </a:lnTo>
                <a:lnTo>
                  <a:pt x="4667681" y="1844564"/>
                </a:lnTo>
                <a:lnTo>
                  <a:pt x="4667681" y="1921727"/>
                </a:lnTo>
                <a:lnTo>
                  <a:pt x="4681579" y="1914378"/>
                </a:lnTo>
                <a:lnTo>
                  <a:pt x="4678104" y="1899681"/>
                </a:lnTo>
                <a:lnTo>
                  <a:pt x="4667681" y="1886819"/>
                </a:lnTo>
                <a:close/>
              </a:path>
              <a:path w="9038313" h="4633457">
                <a:moveTo>
                  <a:pt x="4648573" y="1925402"/>
                </a:moveTo>
                <a:lnTo>
                  <a:pt x="4645098" y="1938262"/>
                </a:lnTo>
                <a:lnTo>
                  <a:pt x="4658996" y="1938262"/>
                </a:lnTo>
                <a:lnTo>
                  <a:pt x="4655521" y="1910704"/>
                </a:lnTo>
                <a:lnTo>
                  <a:pt x="4648573" y="1925402"/>
                </a:lnTo>
                <a:close/>
              </a:path>
              <a:path w="9038313" h="4633457">
                <a:moveTo>
                  <a:pt x="4379318" y="2845846"/>
                </a:moveTo>
                <a:lnTo>
                  <a:pt x="4386266" y="2858707"/>
                </a:lnTo>
                <a:lnTo>
                  <a:pt x="4389741" y="2873405"/>
                </a:lnTo>
                <a:lnTo>
                  <a:pt x="4405374" y="2884429"/>
                </a:lnTo>
                <a:lnTo>
                  <a:pt x="4419271" y="2880753"/>
                </a:lnTo>
                <a:lnTo>
                  <a:pt x="4433168" y="2877079"/>
                </a:lnTo>
                <a:lnTo>
                  <a:pt x="4452277" y="2877079"/>
                </a:lnTo>
                <a:lnTo>
                  <a:pt x="4466174" y="1976843"/>
                </a:lnTo>
                <a:lnTo>
                  <a:pt x="4448803" y="1980518"/>
                </a:lnTo>
                <a:lnTo>
                  <a:pt x="4429695" y="1973169"/>
                </a:lnTo>
                <a:lnTo>
                  <a:pt x="4415797" y="1976843"/>
                </a:lnTo>
                <a:lnTo>
                  <a:pt x="4401900" y="1980518"/>
                </a:lnTo>
                <a:lnTo>
                  <a:pt x="4386266" y="1984193"/>
                </a:lnTo>
                <a:lnTo>
                  <a:pt x="4379318" y="2845846"/>
                </a:lnTo>
                <a:close/>
              </a:path>
              <a:path w="9038313" h="4633457">
                <a:moveTo>
                  <a:pt x="4372368" y="1980518"/>
                </a:moveTo>
                <a:lnTo>
                  <a:pt x="4346312" y="1976843"/>
                </a:lnTo>
                <a:lnTo>
                  <a:pt x="4353260" y="2827474"/>
                </a:lnTo>
                <a:lnTo>
                  <a:pt x="4368895" y="2831148"/>
                </a:lnTo>
                <a:lnTo>
                  <a:pt x="4379318" y="2845846"/>
                </a:lnTo>
                <a:lnTo>
                  <a:pt x="4386266" y="1984193"/>
                </a:lnTo>
                <a:lnTo>
                  <a:pt x="4372368" y="1980518"/>
                </a:lnTo>
                <a:close/>
              </a:path>
              <a:path w="9038313" h="4633457">
                <a:moveTo>
                  <a:pt x="4266403" y="2842172"/>
                </a:moveTo>
                <a:lnTo>
                  <a:pt x="4280301" y="2834824"/>
                </a:lnTo>
                <a:lnTo>
                  <a:pt x="4295935" y="2831148"/>
                </a:lnTo>
                <a:lnTo>
                  <a:pt x="4316780" y="2827474"/>
                </a:lnTo>
                <a:lnTo>
                  <a:pt x="4353260" y="2827474"/>
                </a:lnTo>
                <a:lnTo>
                  <a:pt x="4346312" y="1976843"/>
                </a:lnTo>
                <a:lnTo>
                  <a:pt x="4325466" y="1980518"/>
                </a:lnTo>
                <a:lnTo>
                  <a:pt x="4309832" y="1987867"/>
                </a:lnTo>
                <a:lnTo>
                  <a:pt x="4280301" y="1987867"/>
                </a:lnTo>
                <a:lnTo>
                  <a:pt x="4266403" y="2842172"/>
                </a:lnTo>
                <a:close/>
              </a:path>
              <a:path w="9038313" h="4633457">
                <a:moveTo>
                  <a:pt x="4229924" y="2858707"/>
                </a:moveTo>
                <a:lnTo>
                  <a:pt x="4249032" y="2851358"/>
                </a:lnTo>
                <a:lnTo>
                  <a:pt x="4266403" y="2842172"/>
                </a:lnTo>
                <a:lnTo>
                  <a:pt x="4280301" y="1987867"/>
                </a:lnTo>
                <a:lnTo>
                  <a:pt x="4262930" y="1995215"/>
                </a:lnTo>
                <a:lnTo>
                  <a:pt x="4249032" y="2011751"/>
                </a:lnTo>
                <a:lnTo>
                  <a:pt x="4229924" y="2858707"/>
                </a:lnTo>
                <a:close/>
              </a:path>
              <a:path w="9038313" h="4633457">
                <a:moveTo>
                  <a:pt x="4196918" y="2869731"/>
                </a:moveTo>
                <a:lnTo>
                  <a:pt x="4212553" y="2862381"/>
                </a:lnTo>
                <a:lnTo>
                  <a:pt x="4229924" y="2858707"/>
                </a:lnTo>
                <a:lnTo>
                  <a:pt x="4249032" y="2011751"/>
                </a:lnTo>
                <a:lnTo>
                  <a:pt x="4226449" y="2015425"/>
                </a:lnTo>
                <a:lnTo>
                  <a:pt x="4212553" y="2026448"/>
                </a:lnTo>
                <a:lnTo>
                  <a:pt x="4196918" y="2869731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83020" y="2866055"/>
                </a:lnTo>
                <a:lnTo>
                  <a:pt x="4196918" y="2869731"/>
                </a:lnTo>
                <a:lnTo>
                  <a:pt x="4212553" y="2026448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123959" y="2862381"/>
                </a:moveTo>
                <a:lnTo>
                  <a:pt x="4136118" y="2030122"/>
                </a:lnTo>
                <a:lnTo>
                  <a:pt x="4120484" y="2022774"/>
                </a:lnTo>
                <a:lnTo>
                  <a:pt x="4117009" y="2006239"/>
                </a:lnTo>
                <a:lnTo>
                  <a:pt x="4103113" y="2011751"/>
                </a:lnTo>
                <a:lnTo>
                  <a:pt x="4099638" y="2866055"/>
                </a:lnTo>
                <a:lnTo>
                  <a:pt x="4123959" y="2862381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40576" y="2877079"/>
                </a:lnTo>
                <a:lnTo>
                  <a:pt x="4059684" y="2880753"/>
                </a:lnTo>
                <a:lnTo>
                  <a:pt x="4073582" y="2877079"/>
                </a:lnTo>
                <a:lnTo>
                  <a:pt x="4099638" y="2866055"/>
                </a:lnTo>
                <a:lnTo>
                  <a:pt x="4103113" y="2011751"/>
                </a:lnTo>
                <a:lnTo>
                  <a:pt x="4090953" y="2041146"/>
                </a:lnTo>
                <a:lnTo>
                  <a:pt x="4080530" y="2061356"/>
                </a:lnTo>
                <a:lnTo>
                  <a:pt x="4059684" y="2076053"/>
                </a:lnTo>
                <a:lnTo>
                  <a:pt x="4040576" y="2083401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92231" y="1429353"/>
                </a:lnTo>
                <a:lnTo>
                  <a:pt x="4495706" y="1752704"/>
                </a:lnTo>
                <a:lnTo>
                  <a:pt x="4509602" y="1772913"/>
                </a:lnTo>
                <a:lnTo>
                  <a:pt x="4514814" y="1787611"/>
                </a:lnTo>
                <a:lnTo>
                  <a:pt x="4509602" y="1398121"/>
                </a:lnTo>
                <a:lnTo>
                  <a:pt x="4495706" y="1387097"/>
                </a:lnTo>
                <a:lnTo>
                  <a:pt x="4492231" y="1372400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393214" y="1783935"/>
                </a:moveTo>
                <a:lnTo>
                  <a:pt x="4408849" y="1783935"/>
                </a:lnTo>
                <a:lnTo>
                  <a:pt x="4422745" y="1772913"/>
                </a:lnTo>
                <a:lnTo>
                  <a:pt x="4438380" y="1763726"/>
                </a:lnTo>
                <a:lnTo>
                  <a:pt x="4452277" y="1760052"/>
                </a:lnTo>
                <a:lnTo>
                  <a:pt x="4466174" y="1745354"/>
                </a:lnTo>
                <a:lnTo>
                  <a:pt x="4481808" y="1745354"/>
                </a:lnTo>
                <a:lnTo>
                  <a:pt x="4495706" y="1752704"/>
                </a:lnTo>
                <a:lnTo>
                  <a:pt x="4492231" y="1429353"/>
                </a:lnTo>
                <a:lnTo>
                  <a:pt x="4473122" y="1422005"/>
                </a:lnTo>
                <a:lnTo>
                  <a:pt x="4462699" y="1436702"/>
                </a:lnTo>
                <a:lnTo>
                  <a:pt x="4441854" y="1425679"/>
                </a:lnTo>
                <a:lnTo>
                  <a:pt x="4426220" y="1433028"/>
                </a:lnTo>
                <a:lnTo>
                  <a:pt x="4408849" y="1436702"/>
                </a:lnTo>
                <a:lnTo>
                  <a:pt x="4393214" y="1783935"/>
                </a:lnTo>
                <a:close/>
              </a:path>
              <a:path w="9038313" h="4633457">
                <a:moveTo>
                  <a:pt x="4408849" y="1436702"/>
                </a:moveTo>
                <a:lnTo>
                  <a:pt x="4389741" y="1440376"/>
                </a:lnTo>
                <a:lnTo>
                  <a:pt x="4379318" y="1453238"/>
                </a:lnTo>
                <a:lnTo>
                  <a:pt x="4365420" y="1471609"/>
                </a:lnTo>
                <a:lnTo>
                  <a:pt x="4353260" y="1486307"/>
                </a:lnTo>
                <a:lnTo>
                  <a:pt x="4353260" y="1499167"/>
                </a:lnTo>
                <a:lnTo>
                  <a:pt x="4361945" y="1772913"/>
                </a:lnTo>
                <a:lnTo>
                  <a:pt x="4375843" y="1776587"/>
                </a:lnTo>
                <a:lnTo>
                  <a:pt x="4393214" y="1783935"/>
                </a:lnTo>
                <a:lnTo>
                  <a:pt x="4408849" y="1436702"/>
                </a:lnTo>
                <a:close/>
              </a:path>
              <a:path w="9038313" h="4633457">
                <a:moveTo>
                  <a:pt x="4328941" y="1783935"/>
                </a:moveTo>
                <a:lnTo>
                  <a:pt x="4346312" y="1772913"/>
                </a:lnTo>
                <a:lnTo>
                  <a:pt x="4339363" y="1506517"/>
                </a:lnTo>
                <a:lnTo>
                  <a:pt x="4325466" y="1510191"/>
                </a:lnTo>
                <a:lnTo>
                  <a:pt x="4328941" y="1811494"/>
                </a:lnTo>
                <a:lnTo>
                  <a:pt x="4328941" y="1783935"/>
                </a:lnTo>
                <a:close/>
              </a:path>
              <a:path w="9038313" h="4633457">
                <a:moveTo>
                  <a:pt x="4328941" y="1811494"/>
                </a:moveTo>
                <a:lnTo>
                  <a:pt x="4325466" y="1510191"/>
                </a:lnTo>
                <a:lnTo>
                  <a:pt x="4309832" y="1517540"/>
                </a:lnTo>
                <a:lnTo>
                  <a:pt x="4295935" y="1521214"/>
                </a:lnTo>
                <a:lnTo>
                  <a:pt x="4288986" y="1545098"/>
                </a:lnTo>
                <a:lnTo>
                  <a:pt x="4302883" y="1840890"/>
                </a:lnTo>
                <a:lnTo>
                  <a:pt x="4325466" y="1826192"/>
                </a:lnTo>
                <a:lnTo>
                  <a:pt x="4328941" y="1811494"/>
                </a:lnTo>
                <a:close/>
              </a:path>
              <a:path w="9038313" h="4633457">
                <a:moveTo>
                  <a:pt x="4259455" y="1872122"/>
                </a:moveTo>
                <a:lnTo>
                  <a:pt x="4273353" y="1861099"/>
                </a:lnTo>
                <a:lnTo>
                  <a:pt x="4276826" y="1848238"/>
                </a:lnTo>
                <a:lnTo>
                  <a:pt x="4302883" y="1840890"/>
                </a:lnTo>
                <a:lnTo>
                  <a:pt x="4288986" y="1545098"/>
                </a:lnTo>
                <a:lnTo>
                  <a:pt x="4273353" y="1559796"/>
                </a:lnTo>
                <a:lnTo>
                  <a:pt x="4259455" y="1872122"/>
                </a:lnTo>
                <a:close/>
              </a:path>
              <a:path w="9038313" h="4633457">
                <a:moveTo>
                  <a:pt x="4243820" y="1910704"/>
                </a:moveTo>
                <a:lnTo>
                  <a:pt x="4249032" y="1886819"/>
                </a:lnTo>
                <a:lnTo>
                  <a:pt x="4259455" y="1872122"/>
                </a:lnTo>
                <a:lnTo>
                  <a:pt x="4273353" y="1559796"/>
                </a:lnTo>
                <a:lnTo>
                  <a:pt x="4255980" y="1567145"/>
                </a:lnTo>
                <a:lnTo>
                  <a:pt x="4249032" y="1580005"/>
                </a:lnTo>
                <a:lnTo>
                  <a:pt x="4243820" y="1910704"/>
                </a:lnTo>
                <a:close/>
              </a:path>
              <a:path w="9038313" h="4633457">
                <a:moveTo>
                  <a:pt x="4249032" y="1580005"/>
                </a:moveTo>
                <a:lnTo>
                  <a:pt x="4229924" y="1580005"/>
                </a:lnTo>
                <a:lnTo>
                  <a:pt x="4233397" y="1721471"/>
                </a:lnTo>
                <a:lnTo>
                  <a:pt x="4243820" y="1910704"/>
                </a:lnTo>
                <a:lnTo>
                  <a:pt x="4249032" y="1580005"/>
                </a:lnTo>
                <a:close/>
              </a:path>
              <a:path w="9038313" h="4633457">
                <a:moveTo>
                  <a:pt x="4219501" y="1567145"/>
                </a:moveTo>
                <a:lnTo>
                  <a:pt x="4203867" y="1567145"/>
                </a:lnTo>
                <a:lnTo>
                  <a:pt x="4209078" y="1580005"/>
                </a:lnTo>
                <a:lnTo>
                  <a:pt x="4212553" y="1594703"/>
                </a:lnTo>
                <a:lnTo>
                  <a:pt x="4219501" y="1567145"/>
                </a:lnTo>
                <a:close/>
              </a:path>
              <a:path w="9038313" h="4633457">
                <a:moveTo>
                  <a:pt x="4532185" y="1240120"/>
                </a:moveTo>
                <a:lnTo>
                  <a:pt x="4532185" y="1252980"/>
                </a:lnTo>
                <a:lnTo>
                  <a:pt x="4539133" y="1267678"/>
                </a:lnTo>
                <a:lnTo>
                  <a:pt x="4532185" y="1221748"/>
                </a:lnTo>
                <a:lnTo>
                  <a:pt x="4532185" y="1240120"/>
                </a:lnTo>
                <a:close/>
              </a:path>
              <a:path w="9038313" h="4633457">
                <a:moveTo>
                  <a:pt x="4492231" y="1372400"/>
                </a:moveTo>
                <a:lnTo>
                  <a:pt x="4492231" y="1359540"/>
                </a:lnTo>
                <a:lnTo>
                  <a:pt x="4502654" y="1344842"/>
                </a:lnTo>
                <a:lnTo>
                  <a:pt x="4509602" y="1302585"/>
                </a:lnTo>
                <a:lnTo>
                  <a:pt x="4514814" y="1289725"/>
                </a:lnTo>
                <a:lnTo>
                  <a:pt x="4518289" y="1275027"/>
                </a:lnTo>
                <a:lnTo>
                  <a:pt x="4499180" y="1282376"/>
                </a:lnTo>
                <a:lnTo>
                  <a:pt x="4492231" y="1295237"/>
                </a:lnTo>
                <a:lnTo>
                  <a:pt x="4492231" y="1372400"/>
                </a:lnTo>
                <a:close/>
              </a:path>
              <a:path w="9038313" h="4633457">
                <a:moveTo>
                  <a:pt x="4509602" y="1320957"/>
                </a:moveTo>
                <a:lnTo>
                  <a:pt x="4509602" y="1302585"/>
                </a:lnTo>
                <a:lnTo>
                  <a:pt x="4502654" y="1344842"/>
                </a:lnTo>
                <a:lnTo>
                  <a:pt x="4518289" y="1333818"/>
                </a:lnTo>
                <a:lnTo>
                  <a:pt x="4525237" y="1320957"/>
                </a:lnTo>
                <a:lnTo>
                  <a:pt x="4509602" y="1320957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26220" y="1140910"/>
                </a:lnTo>
                <a:lnTo>
                  <a:pt x="4441854" y="1140910"/>
                </a:lnTo>
                <a:lnTo>
                  <a:pt x="4452277" y="1074771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26220" y="1140910"/>
                </a:moveTo>
                <a:lnTo>
                  <a:pt x="4412322" y="1113353"/>
                </a:lnTo>
                <a:lnTo>
                  <a:pt x="4396689" y="1113353"/>
                </a:lnTo>
                <a:lnTo>
                  <a:pt x="4382791" y="1128050"/>
                </a:lnTo>
                <a:lnTo>
                  <a:pt x="4375843" y="1140910"/>
                </a:lnTo>
                <a:lnTo>
                  <a:pt x="4393214" y="1144584"/>
                </a:lnTo>
                <a:lnTo>
                  <a:pt x="4412322" y="1144584"/>
                </a:lnTo>
                <a:lnTo>
                  <a:pt x="4426220" y="1140910"/>
                </a:lnTo>
                <a:close/>
              </a:path>
              <a:path w="9038313" h="4633457">
                <a:moveTo>
                  <a:pt x="4401900" y="1252980"/>
                </a:moveTo>
                <a:lnTo>
                  <a:pt x="4415797" y="1256656"/>
                </a:lnTo>
                <a:lnTo>
                  <a:pt x="4405374" y="1232771"/>
                </a:lnTo>
                <a:lnTo>
                  <a:pt x="4389741" y="1225422"/>
                </a:lnTo>
                <a:lnTo>
                  <a:pt x="4389741" y="1240120"/>
                </a:lnTo>
                <a:lnTo>
                  <a:pt x="4401900" y="1252980"/>
                </a:lnTo>
                <a:close/>
              </a:path>
              <a:path w="9038313" h="4633457">
                <a:moveTo>
                  <a:pt x="4393214" y="1159282"/>
                </a:moveTo>
                <a:lnTo>
                  <a:pt x="4379318" y="1166632"/>
                </a:lnTo>
                <a:lnTo>
                  <a:pt x="4382791" y="1179492"/>
                </a:lnTo>
                <a:lnTo>
                  <a:pt x="4393214" y="1186841"/>
                </a:lnTo>
                <a:lnTo>
                  <a:pt x="4408849" y="1170306"/>
                </a:lnTo>
                <a:lnTo>
                  <a:pt x="4393214" y="1159282"/>
                </a:lnTo>
                <a:close/>
              </a:path>
              <a:path w="9038313" h="4633457">
                <a:moveTo>
                  <a:pt x="4226449" y="1956634"/>
                </a:moveTo>
                <a:lnTo>
                  <a:pt x="4233397" y="1938262"/>
                </a:lnTo>
                <a:lnTo>
                  <a:pt x="4226449" y="1706773"/>
                </a:lnTo>
                <a:lnTo>
                  <a:pt x="4219501" y="1734332"/>
                </a:lnTo>
                <a:lnTo>
                  <a:pt x="4216026" y="1756378"/>
                </a:lnTo>
                <a:lnTo>
                  <a:pt x="4209078" y="1772913"/>
                </a:lnTo>
                <a:lnTo>
                  <a:pt x="4226449" y="1956634"/>
                </a:lnTo>
                <a:close/>
              </a:path>
              <a:path w="9038313" h="4633457">
                <a:moveTo>
                  <a:pt x="4047524" y="1372400"/>
                </a:moveTo>
                <a:lnTo>
                  <a:pt x="4037102" y="1387097"/>
                </a:lnTo>
                <a:lnTo>
                  <a:pt x="4033627" y="1401795"/>
                </a:lnTo>
                <a:lnTo>
                  <a:pt x="4019730" y="1405469"/>
                </a:lnTo>
                <a:lnTo>
                  <a:pt x="4004096" y="1401795"/>
                </a:lnTo>
                <a:lnTo>
                  <a:pt x="4000621" y="1414655"/>
                </a:lnTo>
                <a:lnTo>
                  <a:pt x="4019730" y="1440376"/>
                </a:lnTo>
                <a:lnTo>
                  <a:pt x="4030153" y="1464260"/>
                </a:lnTo>
                <a:lnTo>
                  <a:pt x="4040576" y="1489981"/>
                </a:lnTo>
                <a:lnTo>
                  <a:pt x="4047524" y="1372400"/>
                </a:lnTo>
                <a:close/>
              </a:path>
              <a:path w="9038313" h="4633457">
                <a:moveTo>
                  <a:pt x="4014519" y="1464260"/>
                </a:moveTo>
                <a:lnTo>
                  <a:pt x="4000621" y="1471609"/>
                </a:lnTo>
                <a:lnTo>
                  <a:pt x="4007570" y="1489981"/>
                </a:lnTo>
                <a:lnTo>
                  <a:pt x="4030153" y="1502843"/>
                </a:lnTo>
                <a:lnTo>
                  <a:pt x="4030153" y="1464260"/>
                </a:lnTo>
                <a:lnTo>
                  <a:pt x="4019730" y="1440376"/>
                </a:lnTo>
                <a:lnTo>
                  <a:pt x="4011044" y="1453238"/>
                </a:lnTo>
                <a:lnTo>
                  <a:pt x="4000621" y="1467935"/>
                </a:lnTo>
                <a:lnTo>
                  <a:pt x="4014519" y="1464260"/>
                </a:lnTo>
                <a:close/>
              </a:path>
              <a:path w="9038313" h="4633457">
                <a:moveTo>
                  <a:pt x="4073582" y="1478958"/>
                </a:moveTo>
                <a:lnTo>
                  <a:pt x="4087479" y="1478958"/>
                </a:lnTo>
                <a:lnTo>
                  <a:pt x="4090953" y="1418330"/>
                </a:lnTo>
                <a:lnTo>
                  <a:pt x="4103113" y="1405469"/>
                </a:lnTo>
                <a:lnTo>
                  <a:pt x="4110061" y="1390771"/>
                </a:lnTo>
                <a:lnTo>
                  <a:pt x="4099638" y="1376074"/>
                </a:lnTo>
                <a:lnTo>
                  <a:pt x="4080530" y="1372400"/>
                </a:lnTo>
                <a:lnTo>
                  <a:pt x="4073582" y="1478958"/>
                </a:lnTo>
                <a:close/>
              </a:path>
              <a:path w="9038313" h="4633457">
                <a:moveTo>
                  <a:pt x="4080530" y="1372400"/>
                </a:moveTo>
                <a:lnTo>
                  <a:pt x="4066632" y="1363214"/>
                </a:lnTo>
                <a:lnTo>
                  <a:pt x="4063159" y="1376074"/>
                </a:lnTo>
                <a:lnTo>
                  <a:pt x="4047524" y="1372400"/>
                </a:lnTo>
                <a:lnTo>
                  <a:pt x="4040576" y="1489981"/>
                </a:lnTo>
                <a:lnTo>
                  <a:pt x="4059684" y="1486307"/>
                </a:lnTo>
                <a:lnTo>
                  <a:pt x="4073582" y="1478958"/>
                </a:lnTo>
                <a:lnTo>
                  <a:pt x="4080530" y="1372400"/>
                </a:lnTo>
                <a:close/>
              </a:path>
              <a:path w="9038313" h="4633457">
                <a:moveTo>
                  <a:pt x="4096164" y="1464260"/>
                </a:moveTo>
                <a:lnTo>
                  <a:pt x="4099638" y="1447726"/>
                </a:lnTo>
                <a:lnTo>
                  <a:pt x="4096164" y="1433028"/>
                </a:lnTo>
                <a:lnTo>
                  <a:pt x="4090953" y="1418330"/>
                </a:lnTo>
                <a:lnTo>
                  <a:pt x="4087479" y="1478958"/>
                </a:lnTo>
                <a:lnTo>
                  <a:pt x="4096164" y="1464260"/>
                </a:lnTo>
                <a:close/>
              </a:path>
              <a:path w="9038313" h="4633457">
                <a:moveTo>
                  <a:pt x="4000621" y="1482633"/>
                </a:moveTo>
                <a:lnTo>
                  <a:pt x="3990199" y="1495493"/>
                </a:lnTo>
                <a:lnTo>
                  <a:pt x="4007570" y="1489981"/>
                </a:lnTo>
                <a:lnTo>
                  <a:pt x="4000621" y="1471609"/>
                </a:lnTo>
                <a:lnTo>
                  <a:pt x="4000621" y="1482633"/>
                </a:lnTo>
                <a:close/>
              </a:path>
              <a:path w="9038313" h="4633457">
                <a:moveTo>
                  <a:pt x="4080530" y="1252980"/>
                </a:moveTo>
                <a:lnTo>
                  <a:pt x="4073582" y="1267678"/>
                </a:lnTo>
                <a:lnTo>
                  <a:pt x="4087479" y="1264004"/>
                </a:lnTo>
                <a:lnTo>
                  <a:pt x="4096164" y="1247468"/>
                </a:lnTo>
                <a:lnTo>
                  <a:pt x="4080530" y="1252980"/>
                </a:lnTo>
                <a:close/>
              </a:path>
              <a:path w="9038313" h="4633457">
                <a:moveTo>
                  <a:pt x="4096164" y="1286051"/>
                </a:moveTo>
                <a:lnTo>
                  <a:pt x="4090953" y="1278702"/>
                </a:lnTo>
                <a:lnTo>
                  <a:pt x="4090953" y="1295237"/>
                </a:lnTo>
                <a:lnTo>
                  <a:pt x="4106588" y="1298911"/>
                </a:lnTo>
                <a:lnTo>
                  <a:pt x="4096164" y="1286051"/>
                </a:lnTo>
                <a:close/>
              </a:path>
              <a:path w="9038313" h="4633457">
                <a:moveTo>
                  <a:pt x="4117009" y="1313609"/>
                </a:moveTo>
                <a:lnTo>
                  <a:pt x="4113536" y="1328306"/>
                </a:lnTo>
                <a:lnTo>
                  <a:pt x="4127432" y="1337492"/>
                </a:lnTo>
                <a:lnTo>
                  <a:pt x="4120484" y="1271353"/>
                </a:lnTo>
                <a:lnTo>
                  <a:pt x="4106588" y="1271353"/>
                </a:lnTo>
                <a:lnTo>
                  <a:pt x="4106588" y="1306261"/>
                </a:lnTo>
                <a:lnTo>
                  <a:pt x="4103113" y="1320957"/>
                </a:lnTo>
                <a:lnTo>
                  <a:pt x="4117009" y="1313609"/>
                </a:lnTo>
                <a:close/>
              </a:path>
              <a:path w="9038313" h="4633457">
                <a:moveTo>
                  <a:pt x="4120484" y="1486307"/>
                </a:moveTo>
                <a:lnTo>
                  <a:pt x="4127432" y="1499167"/>
                </a:lnTo>
                <a:lnTo>
                  <a:pt x="4143067" y="1499167"/>
                </a:lnTo>
                <a:lnTo>
                  <a:pt x="4156964" y="1502843"/>
                </a:lnTo>
                <a:lnTo>
                  <a:pt x="4172598" y="1502843"/>
                </a:lnTo>
                <a:lnTo>
                  <a:pt x="4186495" y="1499167"/>
                </a:lnTo>
                <a:lnTo>
                  <a:pt x="4189970" y="1534074"/>
                </a:lnTo>
                <a:lnTo>
                  <a:pt x="4203867" y="1528563"/>
                </a:lnTo>
                <a:lnTo>
                  <a:pt x="4219501" y="1524889"/>
                </a:lnTo>
                <a:lnTo>
                  <a:pt x="4203867" y="1352190"/>
                </a:lnTo>
                <a:lnTo>
                  <a:pt x="4186495" y="1341166"/>
                </a:lnTo>
                <a:lnTo>
                  <a:pt x="4176072" y="1436702"/>
                </a:lnTo>
                <a:lnTo>
                  <a:pt x="4160438" y="1440376"/>
                </a:lnTo>
                <a:lnTo>
                  <a:pt x="4150015" y="1467935"/>
                </a:lnTo>
                <a:lnTo>
                  <a:pt x="4136118" y="1478958"/>
                </a:lnTo>
                <a:lnTo>
                  <a:pt x="4120484" y="1486307"/>
                </a:lnTo>
                <a:close/>
              </a:path>
              <a:path w="9038313" h="4633457">
                <a:moveTo>
                  <a:pt x="4179547" y="1324632"/>
                </a:moveTo>
                <a:lnTo>
                  <a:pt x="4179547" y="1278702"/>
                </a:lnTo>
                <a:lnTo>
                  <a:pt x="4163913" y="1278702"/>
                </a:lnTo>
                <a:lnTo>
                  <a:pt x="4150015" y="1282376"/>
                </a:lnTo>
                <a:lnTo>
                  <a:pt x="4139592" y="1243794"/>
                </a:lnTo>
                <a:lnTo>
                  <a:pt x="4127432" y="1337492"/>
                </a:lnTo>
                <a:lnTo>
                  <a:pt x="4127432" y="1352190"/>
                </a:lnTo>
                <a:lnTo>
                  <a:pt x="4139592" y="1387097"/>
                </a:lnTo>
                <a:lnTo>
                  <a:pt x="4153490" y="1387097"/>
                </a:lnTo>
                <a:lnTo>
                  <a:pt x="4156964" y="1341166"/>
                </a:lnTo>
                <a:lnTo>
                  <a:pt x="4172598" y="1337492"/>
                </a:lnTo>
                <a:lnTo>
                  <a:pt x="4179547" y="1324632"/>
                </a:lnTo>
                <a:close/>
              </a:path>
              <a:path w="9038313" h="4633457">
                <a:moveTo>
                  <a:pt x="4123959" y="1372400"/>
                </a:moveTo>
                <a:lnTo>
                  <a:pt x="4123959" y="1387097"/>
                </a:lnTo>
                <a:lnTo>
                  <a:pt x="4139592" y="1387097"/>
                </a:lnTo>
                <a:lnTo>
                  <a:pt x="4127432" y="1352190"/>
                </a:lnTo>
                <a:lnTo>
                  <a:pt x="4123959" y="1372400"/>
                </a:lnTo>
                <a:close/>
              </a:path>
              <a:path w="9038313" h="4633457">
                <a:moveTo>
                  <a:pt x="4156964" y="1243794"/>
                </a:moveTo>
                <a:lnTo>
                  <a:pt x="4139592" y="1243794"/>
                </a:lnTo>
                <a:lnTo>
                  <a:pt x="4150015" y="1267678"/>
                </a:lnTo>
                <a:lnTo>
                  <a:pt x="4163913" y="1256656"/>
                </a:lnTo>
                <a:lnTo>
                  <a:pt x="4172598" y="1243794"/>
                </a:lnTo>
                <a:lnTo>
                  <a:pt x="4156964" y="1243794"/>
                </a:lnTo>
                <a:close/>
              </a:path>
              <a:path w="9038313" h="4633457">
                <a:moveTo>
                  <a:pt x="4236872" y="1425679"/>
                </a:moveTo>
                <a:lnTo>
                  <a:pt x="4252506" y="1429353"/>
                </a:lnTo>
                <a:lnTo>
                  <a:pt x="4243820" y="1414655"/>
                </a:lnTo>
                <a:lnTo>
                  <a:pt x="4236872" y="1401795"/>
                </a:lnTo>
                <a:lnTo>
                  <a:pt x="4236872" y="1528563"/>
                </a:lnTo>
                <a:lnTo>
                  <a:pt x="4255980" y="1528563"/>
                </a:lnTo>
                <a:lnTo>
                  <a:pt x="4252506" y="1453238"/>
                </a:lnTo>
                <a:lnTo>
                  <a:pt x="4255980" y="1436702"/>
                </a:lnTo>
                <a:lnTo>
                  <a:pt x="4236872" y="1425679"/>
                </a:lnTo>
                <a:close/>
              </a:path>
              <a:path w="9038313" h="4633457">
                <a:moveTo>
                  <a:pt x="4255980" y="1528563"/>
                </a:moveTo>
                <a:lnTo>
                  <a:pt x="4266403" y="1506517"/>
                </a:lnTo>
                <a:lnTo>
                  <a:pt x="4280301" y="1495493"/>
                </a:lnTo>
                <a:lnTo>
                  <a:pt x="4288986" y="1482633"/>
                </a:lnTo>
                <a:lnTo>
                  <a:pt x="4295935" y="1467935"/>
                </a:lnTo>
                <a:lnTo>
                  <a:pt x="4280301" y="1453238"/>
                </a:lnTo>
                <a:lnTo>
                  <a:pt x="4266403" y="1453238"/>
                </a:lnTo>
                <a:lnTo>
                  <a:pt x="4255980" y="1528563"/>
                </a:lnTo>
                <a:close/>
              </a:path>
              <a:path w="9038313" h="4633457">
                <a:moveTo>
                  <a:pt x="4266403" y="1506517"/>
                </a:moveTo>
                <a:lnTo>
                  <a:pt x="4255980" y="1528563"/>
                </a:lnTo>
                <a:lnTo>
                  <a:pt x="4269878" y="1521214"/>
                </a:lnTo>
                <a:lnTo>
                  <a:pt x="4285512" y="1513865"/>
                </a:lnTo>
                <a:lnTo>
                  <a:pt x="4266403" y="1506517"/>
                </a:lnTo>
                <a:close/>
              </a:path>
              <a:path w="9038313" h="4633457">
                <a:moveTo>
                  <a:pt x="4179547" y="1278702"/>
                </a:moveTo>
                <a:lnTo>
                  <a:pt x="4179547" y="1324632"/>
                </a:lnTo>
                <a:lnTo>
                  <a:pt x="4193444" y="1309935"/>
                </a:lnTo>
                <a:lnTo>
                  <a:pt x="4196918" y="1295237"/>
                </a:lnTo>
                <a:lnTo>
                  <a:pt x="4203867" y="1278702"/>
                </a:lnTo>
                <a:lnTo>
                  <a:pt x="4179547" y="1278702"/>
                </a:lnTo>
                <a:close/>
              </a:path>
              <a:path w="9038313" h="4633457">
                <a:moveTo>
                  <a:pt x="4127432" y="1337492"/>
                </a:moveTo>
                <a:lnTo>
                  <a:pt x="4139592" y="1243794"/>
                </a:lnTo>
                <a:lnTo>
                  <a:pt x="4123959" y="1243794"/>
                </a:lnTo>
                <a:lnTo>
                  <a:pt x="4123959" y="1256656"/>
                </a:lnTo>
                <a:lnTo>
                  <a:pt x="4120484" y="1271353"/>
                </a:lnTo>
                <a:lnTo>
                  <a:pt x="4127432" y="1337492"/>
                </a:lnTo>
                <a:close/>
              </a:path>
              <a:path w="9038313" h="4633457">
                <a:moveTo>
                  <a:pt x="4113536" y="1341166"/>
                </a:moveTo>
                <a:lnTo>
                  <a:pt x="4127432" y="1337492"/>
                </a:lnTo>
                <a:lnTo>
                  <a:pt x="4113536" y="1328306"/>
                </a:lnTo>
                <a:lnTo>
                  <a:pt x="4110061" y="1341166"/>
                </a:lnTo>
                <a:lnTo>
                  <a:pt x="4106588" y="1355864"/>
                </a:lnTo>
                <a:lnTo>
                  <a:pt x="4113536" y="1341166"/>
                </a:lnTo>
                <a:close/>
              </a:path>
              <a:path w="9038313" h="4633457">
                <a:moveTo>
                  <a:pt x="4172598" y="1379749"/>
                </a:moveTo>
                <a:lnTo>
                  <a:pt x="4160438" y="1394447"/>
                </a:lnTo>
                <a:lnTo>
                  <a:pt x="4172598" y="1409145"/>
                </a:lnTo>
                <a:lnTo>
                  <a:pt x="4176072" y="1436702"/>
                </a:lnTo>
                <a:lnTo>
                  <a:pt x="4172598" y="1344842"/>
                </a:lnTo>
                <a:lnTo>
                  <a:pt x="4156964" y="1341166"/>
                </a:lnTo>
                <a:lnTo>
                  <a:pt x="4153490" y="1387097"/>
                </a:lnTo>
                <a:lnTo>
                  <a:pt x="4172598" y="1379749"/>
                </a:lnTo>
                <a:close/>
              </a:path>
              <a:path w="9038313" h="4633457">
                <a:moveTo>
                  <a:pt x="4222976" y="1390771"/>
                </a:moveTo>
                <a:lnTo>
                  <a:pt x="4212553" y="1366888"/>
                </a:lnTo>
                <a:lnTo>
                  <a:pt x="4219501" y="1524889"/>
                </a:lnTo>
                <a:lnTo>
                  <a:pt x="4236872" y="1528563"/>
                </a:lnTo>
                <a:lnTo>
                  <a:pt x="4236872" y="1401795"/>
                </a:lnTo>
                <a:lnTo>
                  <a:pt x="4222976" y="1390771"/>
                </a:lnTo>
                <a:close/>
              </a:path>
              <a:path w="9038313" h="4633457">
                <a:moveTo>
                  <a:pt x="4136118" y="1528563"/>
                </a:moveTo>
                <a:lnTo>
                  <a:pt x="4139592" y="1545098"/>
                </a:lnTo>
                <a:lnTo>
                  <a:pt x="4153490" y="1545098"/>
                </a:lnTo>
                <a:lnTo>
                  <a:pt x="4176072" y="1528563"/>
                </a:lnTo>
                <a:lnTo>
                  <a:pt x="4189970" y="1534074"/>
                </a:lnTo>
                <a:lnTo>
                  <a:pt x="4186495" y="1499167"/>
                </a:lnTo>
                <a:lnTo>
                  <a:pt x="4176072" y="1513865"/>
                </a:lnTo>
                <a:lnTo>
                  <a:pt x="4146541" y="1513865"/>
                </a:lnTo>
                <a:lnTo>
                  <a:pt x="4136118" y="1528563"/>
                </a:lnTo>
                <a:close/>
              </a:path>
              <a:path w="9038313" h="4633457">
                <a:moveTo>
                  <a:pt x="4123959" y="1541424"/>
                </a:moveTo>
                <a:lnTo>
                  <a:pt x="4110061" y="1548772"/>
                </a:lnTo>
                <a:lnTo>
                  <a:pt x="4123959" y="1552446"/>
                </a:lnTo>
                <a:lnTo>
                  <a:pt x="4139592" y="1545098"/>
                </a:lnTo>
                <a:lnTo>
                  <a:pt x="4136118" y="1528563"/>
                </a:lnTo>
                <a:lnTo>
                  <a:pt x="4123959" y="1541424"/>
                </a:lnTo>
                <a:close/>
              </a:path>
              <a:path w="9038313" h="4633457">
                <a:moveTo>
                  <a:pt x="4146541" y="1444050"/>
                </a:moveTo>
                <a:lnTo>
                  <a:pt x="4132644" y="1456912"/>
                </a:lnTo>
                <a:lnTo>
                  <a:pt x="4146541" y="1453238"/>
                </a:lnTo>
                <a:lnTo>
                  <a:pt x="4150015" y="1467935"/>
                </a:lnTo>
                <a:lnTo>
                  <a:pt x="4160438" y="1440376"/>
                </a:lnTo>
                <a:lnTo>
                  <a:pt x="4146541" y="1444050"/>
                </a:lnTo>
                <a:close/>
              </a:path>
              <a:path w="9038313" h="4633457">
                <a:moveTo>
                  <a:pt x="4219501" y="1166632"/>
                </a:moveTo>
                <a:lnTo>
                  <a:pt x="4209078" y="1179492"/>
                </a:lnTo>
                <a:lnTo>
                  <a:pt x="4219501" y="1194189"/>
                </a:lnTo>
                <a:lnTo>
                  <a:pt x="4222976" y="1179492"/>
                </a:lnTo>
                <a:lnTo>
                  <a:pt x="4219501" y="1166632"/>
                </a:lnTo>
                <a:close/>
              </a:path>
              <a:path w="9038313" h="4633457">
                <a:moveTo>
                  <a:pt x="4328941" y="1883145"/>
                </a:moveTo>
                <a:lnTo>
                  <a:pt x="4309832" y="1896007"/>
                </a:lnTo>
                <a:lnTo>
                  <a:pt x="4325466" y="1903355"/>
                </a:lnTo>
                <a:lnTo>
                  <a:pt x="4335889" y="1886819"/>
                </a:lnTo>
                <a:lnTo>
                  <a:pt x="4328941" y="1883145"/>
                </a:lnTo>
                <a:close/>
              </a:path>
              <a:path w="9038313" h="4633457">
                <a:moveTo>
                  <a:pt x="4495706" y="1868448"/>
                </a:moveTo>
                <a:lnTo>
                  <a:pt x="4492231" y="1853750"/>
                </a:lnTo>
                <a:lnTo>
                  <a:pt x="4481808" y="1840890"/>
                </a:lnTo>
                <a:lnTo>
                  <a:pt x="4473122" y="1853750"/>
                </a:lnTo>
                <a:lnTo>
                  <a:pt x="4462699" y="1872122"/>
                </a:lnTo>
                <a:lnTo>
                  <a:pt x="4466174" y="1886819"/>
                </a:lnTo>
                <a:lnTo>
                  <a:pt x="4481808" y="1907029"/>
                </a:lnTo>
                <a:lnTo>
                  <a:pt x="4495706" y="1883145"/>
                </a:lnTo>
                <a:lnTo>
                  <a:pt x="4495706" y="1868448"/>
                </a:lnTo>
                <a:close/>
              </a:path>
              <a:path w="9038313" h="4633457">
                <a:moveTo>
                  <a:pt x="4459225" y="1857424"/>
                </a:moveTo>
                <a:lnTo>
                  <a:pt x="4455751" y="1857424"/>
                </a:lnTo>
                <a:lnTo>
                  <a:pt x="4462699" y="1872122"/>
                </a:lnTo>
                <a:lnTo>
                  <a:pt x="4473122" y="1853750"/>
                </a:lnTo>
                <a:lnTo>
                  <a:pt x="4459225" y="1857424"/>
                </a:lnTo>
                <a:close/>
              </a:path>
              <a:path w="9038313" h="4633457">
                <a:moveTo>
                  <a:pt x="4466174" y="1886819"/>
                </a:moveTo>
                <a:lnTo>
                  <a:pt x="4462699" y="1899681"/>
                </a:lnTo>
                <a:lnTo>
                  <a:pt x="4466174" y="1914378"/>
                </a:lnTo>
                <a:lnTo>
                  <a:pt x="4481808" y="1907029"/>
                </a:lnTo>
                <a:lnTo>
                  <a:pt x="4466174" y="1886819"/>
                </a:lnTo>
                <a:close/>
              </a:path>
              <a:path w="9038313" h="4633457">
                <a:moveTo>
                  <a:pt x="4466174" y="1811494"/>
                </a:moveTo>
                <a:lnTo>
                  <a:pt x="4469648" y="1826192"/>
                </a:lnTo>
                <a:lnTo>
                  <a:pt x="4485283" y="1837216"/>
                </a:lnTo>
                <a:lnTo>
                  <a:pt x="4488756" y="1822518"/>
                </a:lnTo>
                <a:lnTo>
                  <a:pt x="4488756" y="1787611"/>
                </a:lnTo>
                <a:lnTo>
                  <a:pt x="4485283" y="1798633"/>
                </a:lnTo>
                <a:lnTo>
                  <a:pt x="4469648" y="1798633"/>
                </a:lnTo>
                <a:lnTo>
                  <a:pt x="4466174" y="1811494"/>
                </a:lnTo>
                <a:close/>
              </a:path>
              <a:path w="9038313" h="4633457">
                <a:moveTo>
                  <a:pt x="4549556" y="1341166"/>
                </a:moveTo>
                <a:lnTo>
                  <a:pt x="4535660" y="1352190"/>
                </a:lnTo>
                <a:lnTo>
                  <a:pt x="4546083" y="1379749"/>
                </a:lnTo>
                <a:lnTo>
                  <a:pt x="4561716" y="1372400"/>
                </a:lnTo>
                <a:lnTo>
                  <a:pt x="4558242" y="1359540"/>
                </a:lnTo>
                <a:lnTo>
                  <a:pt x="4565191" y="1344842"/>
                </a:lnTo>
                <a:lnTo>
                  <a:pt x="4549556" y="1341166"/>
                </a:lnTo>
                <a:close/>
              </a:path>
              <a:path w="9038313" h="4633457">
                <a:moveTo>
                  <a:pt x="4514814" y="1376074"/>
                </a:moveTo>
                <a:lnTo>
                  <a:pt x="4521762" y="1372400"/>
                </a:lnTo>
                <a:lnTo>
                  <a:pt x="4518289" y="1355864"/>
                </a:lnTo>
                <a:lnTo>
                  <a:pt x="4502654" y="1359540"/>
                </a:lnTo>
                <a:lnTo>
                  <a:pt x="4499180" y="1372400"/>
                </a:lnTo>
                <a:lnTo>
                  <a:pt x="4514814" y="1376074"/>
                </a:lnTo>
                <a:close/>
              </a:path>
              <a:path w="9038313" h="4633457">
                <a:moveTo>
                  <a:pt x="4521762" y="246186"/>
                </a:moveTo>
                <a:lnTo>
                  <a:pt x="4528710" y="273744"/>
                </a:lnTo>
                <a:lnTo>
                  <a:pt x="4542608" y="273744"/>
                </a:lnTo>
                <a:lnTo>
                  <a:pt x="4554768" y="288442"/>
                </a:lnTo>
                <a:lnTo>
                  <a:pt x="4565191" y="316001"/>
                </a:lnTo>
                <a:lnTo>
                  <a:pt x="4579087" y="330699"/>
                </a:lnTo>
                <a:lnTo>
                  <a:pt x="4594721" y="330699"/>
                </a:lnTo>
                <a:lnTo>
                  <a:pt x="4608619" y="327025"/>
                </a:lnTo>
                <a:lnTo>
                  <a:pt x="4615568" y="312327"/>
                </a:lnTo>
                <a:lnTo>
                  <a:pt x="4631202" y="308651"/>
                </a:lnTo>
                <a:lnTo>
                  <a:pt x="4645098" y="319675"/>
                </a:lnTo>
                <a:lnTo>
                  <a:pt x="4662470" y="308651"/>
                </a:lnTo>
                <a:lnTo>
                  <a:pt x="4662470" y="224141"/>
                </a:lnTo>
                <a:lnTo>
                  <a:pt x="4652048" y="238838"/>
                </a:lnTo>
                <a:lnTo>
                  <a:pt x="4658996" y="281094"/>
                </a:lnTo>
                <a:lnTo>
                  <a:pt x="4645098" y="273744"/>
                </a:lnTo>
                <a:lnTo>
                  <a:pt x="4634677" y="255372"/>
                </a:lnTo>
                <a:lnTo>
                  <a:pt x="4622516" y="242512"/>
                </a:lnTo>
                <a:lnTo>
                  <a:pt x="4608619" y="249861"/>
                </a:lnTo>
                <a:lnTo>
                  <a:pt x="4605145" y="262722"/>
                </a:lnTo>
                <a:lnTo>
                  <a:pt x="4586036" y="259046"/>
                </a:lnTo>
                <a:lnTo>
                  <a:pt x="4565191" y="255372"/>
                </a:lnTo>
                <a:lnTo>
                  <a:pt x="4558242" y="238838"/>
                </a:lnTo>
                <a:lnTo>
                  <a:pt x="4542608" y="238838"/>
                </a:lnTo>
                <a:lnTo>
                  <a:pt x="4528710" y="242512"/>
                </a:lnTo>
                <a:lnTo>
                  <a:pt x="4521762" y="246186"/>
                </a:lnTo>
                <a:close/>
              </a:path>
              <a:path w="9038313" h="4633457">
                <a:moveTo>
                  <a:pt x="4579087" y="238838"/>
                </a:moveTo>
                <a:lnTo>
                  <a:pt x="4558242" y="238838"/>
                </a:lnTo>
                <a:lnTo>
                  <a:pt x="4565191" y="255372"/>
                </a:lnTo>
                <a:lnTo>
                  <a:pt x="4579087" y="246186"/>
                </a:lnTo>
                <a:lnTo>
                  <a:pt x="4598196" y="246186"/>
                </a:lnTo>
                <a:lnTo>
                  <a:pt x="4579087" y="238838"/>
                </a:lnTo>
                <a:close/>
              </a:path>
              <a:path w="9038313" h="4633457">
                <a:moveTo>
                  <a:pt x="4554768" y="288442"/>
                </a:moveTo>
                <a:lnTo>
                  <a:pt x="4539133" y="288442"/>
                </a:lnTo>
                <a:lnTo>
                  <a:pt x="4546083" y="301303"/>
                </a:lnTo>
                <a:lnTo>
                  <a:pt x="4565191" y="316001"/>
                </a:lnTo>
                <a:lnTo>
                  <a:pt x="4554768" y="288442"/>
                </a:lnTo>
                <a:close/>
              </a:path>
              <a:path w="9038313" h="4633457">
                <a:moveTo>
                  <a:pt x="4594721" y="343559"/>
                </a:moveTo>
                <a:lnTo>
                  <a:pt x="4601671" y="358256"/>
                </a:lnTo>
                <a:lnTo>
                  <a:pt x="4619042" y="358256"/>
                </a:lnTo>
                <a:lnTo>
                  <a:pt x="4638150" y="354582"/>
                </a:lnTo>
                <a:lnTo>
                  <a:pt x="4655521" y="354582"/>
                </a:lnTo>
                <a:lnTo>
                  <a:pt x="4674631" y="350908"/>
                </a:lnTo>
                <a:lnTo>
                  <a:pt x="4678104" y="411535"/>
                </a:lnTo>
                <a:lnTo>
                  <a:pt x="4681579" y="396838"/>
                </a:lnTo>
                <a:lnTo>
                  <a:pt x="4692002" y="378466"/>
                </a:lnTo>
                <a:lnTo>
                  <a:pt x="4707636" y="374792"/>
                </a:lnTo>
                <a:lnTo>
                  <a:pt x="4695475" y="235163"/>
                </a:lnTo>
                <a:lnTo>
                  <a:pt x="4678104" y="231489"/>
                </a:lnTo>
                <a:lnTo>
                  <a:pt x="4674631" y="323349"/>
                </a:lnTo>
                <a:lnTo>
                  <a:pt x="4655521" y="323349"/>
                </a:lnTo>
                <a:lnTo>
                  <a:pt x="4641625" y="330699"/>
                </a:lnTo>
                <a:lnTo>
                  <a:pt x="4625990" y="336210"/>
                </a:lnTo>
                <a:lnTo>
                  <a:pt x="4608619" y="339885"/>
                </a:lnTo>
                <a:lnTo>
                  <a:pt x="4594721" y="343559"/>
                </a:lnTo>
                <a:close/>
              </a:path>
              <a:path w="9038313" h="4633457">
                <a:moveTo>
                  <a:pt x="4641625" y="407861"/>
                </a:moveTo>
                <a:lnTo>
                  <a:pt x="4655521" y="417047"/>
                </a:lnTo>
                <a:lnTo>
                  <a:pt x="4671156" y="424397"/>
                </a:lnTo>
                <a:lnTo>
                  <a:pt x="4678104" y="411535"/>
                </a:lnTo>
                <a:lnTo>
                  <a:pt x="4674631" y="350908"/>
                </a:lnTo>
                <a:lnTo>
                  <a:pt x="4658996" y="358256"/>
                </a:lnTo>
                <a:lnTo>
                  <a:pt x="4641625" y="407861"/>
                </a:lnTo>
                <a:close/>
              </a:path>
              <a:path w="9038313" h="4633457">
                <a:moveTo>
                  <a:pt x="4625990" y="361932"/>
                </a:moveTo>
                <a:lnTo>
                  <a:pt x="4612093" y="369280"/>
                </a:lnTo>
                <a:lnTo>
                  <a:pt x="4619042" y="393164"/>
                </a:lnTo>
                <a:lnTo>
                  <a:pt x="4641625" y="407861"/>
                </a:lnTo>
                <a:lnTo>
                  <a:pt x="4658996" y="358256"/>
                </a:lnTo>
                <a:lnTo>
                  <a:pt x="4625990" y="361932"/>
                </a:lnTo>
                <a:close/>
              </a:path>
              <a:path w="9038313" h="4633457">
                <a:moveTo>
                  <a:pt x="4625990" y="1938262"/>
                </a:moveTo>
                <a:lnTo>
                  <a:pt x="4612093" y="1941936"/>
                </a:lnTo>
                <a:lnTo>
                  <a:pt x="4625990" y="1984193"/>
                </a:lnTo>
                <a:lnTo>
                  <a:pt x="4634677" y="1967657"/>
                </a:lnTo>
                <a:lnTo>
                  <a:pt x="4634677" y="1952960"/>
                </a:lnTo>
                <a:lnTo>
                  <a:pt x="4641625" y="1938262"/>
                </a:lnTo>
                <a:lnTo>
                  <a:pt x="4625990" y="1938262"/>
                </a:lnTo>
                <a:close/>
              </a:path>
              <a:path w="9038313" h="4633457">
                <a:moveTo>
                  <a:pt x="4625990" y="1984193"/>
                </a:moveTo>
                <a:lnTo>
                  <a:pt x="4612093" y="1941936"/>
                </a:lnTo>
                <a:lnTo>
                  <a:pt x="4598196" y="1945612"/>
                </a:lnTo>
                <a:lnTo>
                  <a:pt x="4582562" y="1938262"/>
                </a:lnTo>
                <a:lnTo>
                  <a:pt x="4568664" y="1941936"/>
                </a:lnTo>
                <a:lnTo>
                  <a:pt x="4568664" y="1956634"/>
                </a:lnTo>
                <a:lnTo>
                  <a:pt x="4582562" y="1960309"/>
                </a:lnTo>
                <a:lnTo>
                  <a:pt x="4598196" y="1967657"/>
                </a:lnTo>
                <a:lnTo>
                  <a:pt x="4612093" y="1976843"/>
                </a:lnTo>
                <a:lnTo>
                  <a:pt x="4625990" y="1984193"/>
                </a:lnTo>
                <a:close/>
              </a:path>
              <a:path w="9038313" h="4633457">
                <a:moveTo>
                  <a:pt x="4615568" y="3604616"/>
                </a:moveTo>
                <a:lnTo>
                  <a:pt x="4612093" y="3617478"/>
                </a:lnTo>
                <a:lnTo>
                  <a:pt x="4615568" y="3632175"/>
                </a:lnTo>
                <a:lnTo>
                  <a:pt x="4622516" y="3663407"/>
                </a:lnTo>
                <a:lnTo>
                  <a:pt x="4615568" y="2107286"/>
                </a:lnTo>
                <a:lnTo>
                  <a:pt x="4612093" y="3589919"/>
                </a:lnTo>
                <a:lnTo>
                  <a:pt x="4615568" y="3604616"/>
                </a:lnTo>
                <a:close/>
              </a:path>
              <a:path w="9038313" h="4633457">
                <a:moveTo>
                  <a:pt x="4612093" y="3589919"/>
                </a:moveTo>
                <a:lnTo>
                  <a:pt x="4615568" y="2107286"/>
                </a:lnTo>
                <a:lnTo>
                  <a:pt x="4598196" y="2099937"/>
                </a:lnTo>
                <a:lnTo>
                  <a:pt x="4598196" y="3571547"/>
                </a:lnTo>
                <a:lnTo>
                  <a:pt x="4612093" y="3589919"/>
                </a:lnTo>
                <a:close/>
              </a:path>
              <a:path w="9038313" h="4633457">
                <a:moveTo>
                  <a:pt x="4575614" y="3343732"/>
                </a:moveTo>
                <a:lnTo>
                  <a:pt x="4579087" y="3532966"/>
                </a:lnTo>
                <a:lnTo>
                  <a:pt x="4591248" y="3555011"/>
                </a:lnTo>
                <a:lnTo>
                  <a:pt x="4598196" y="3571547"/>
                </a:lnTo>
                <a:lnTo>
                  <a:pt x="4598196" y="3301476"/>
                </a:lnTo>
                <a:lnTo>
                  <a:pt x="4594721" y="3316174"/>
                </a:lnTo>
                <a:lnTo>
                  <a:pt x="4586036" y="3329034"/>
                </a:lnTo>
                <a:lnTo>
                  <a:pt x="4575614" y="3343732"/>
                </a:lnTo>
                <a:close/>
              </a:path>
              <a:path w="9038313" h="4633457">
                <a:moveTo>
                  <a:pt x="4579087" y="3532966"/>
                </a:moveTo>
                <a:lnTo>
                  <a:pt x="4575614" y="3343732"/>
                </a:lnTo>
                <a:lnTo>
                  <a:pt x="4565191" y="3362104"/>
                </a:lnTo>
                <a:lnTo>
                  <a:pt x="4558242" y="3385988"/>
                </a:lnTo>
                <a:lnTo>
                  <a:pt x="4554768" y="3400686"/>
                </a:lnTo>
                <a:lnTo>
                  <a:pt x="4554768" y="3490709"/>
                </a:lnTo>
                <a:lnTo>
                  <a:pt x="4579087" y="3532966"/>
                </a:lnTo>
                <a:close/>
              </a:path>
              <a:path w="9038313" h="4633457">
                <a:moveTo>
                  <a:pt x="4554768" y="3490709"/>
                </a:moveTo>
                <a:lnTo>
                  <a:pt x="4554768" y="3400686"/>
                </a:lnTo>
                <a:lnTo>
                  <a:pt x="4549556" y="3413546"/>
                </a:lnTo>
                <a:lnTo>
                  <a:pt x="4546083" y="3435593"/>
                </a:lnTo>
                <a:lnTo>
                  <a:pt x="4546083" y="3477849"/>
                </a:lnTo>
                <a:lnTo>
                  <a:pt x="4554768" y="3490709"/>
                </a:lnTo>
                <a:close/>
              </a:path>
              <a:path w="9038313" h="4633457">
                <a:moveTo>
                  <a:pt x="4605145" y="1414655"/>
                </a:moveTo>
                <a:lnTo>
                  <a:pt x="4615568" y="1429353"/>
                </a:lnTo>
                <a:lnTo>
                  <a:pt x="4622516" y="1721471"/>
                </a:lnTo>
                <a:lnTo>
                  <a:pt x="4625990" y="1734332"/>
                </a:lnTo>
                <a:lnTo>
                  <a:pt x="4641625" y="1745354"/>
                </a:lnTo>
                <a:lnTo>
                  <a:pt x="4634677" y="1409145"/>
                </a:lnTo>
                <a:lnTo>
                  <a:pt x="4619042" y="1414655"/>
                </a:lnTo>
                <a:lnTo>
                  <a:pt x="4605145" y="1414655"/>
                </a:lnTo>
                <a:close/>
              </a:path>
              <a:path w="9038313" h="4633457">
                <a:moveTo>
                  <a:pt x="4641625" y="856142"/>
                </a:moveTo>
                <a:lnTo>
                  <a:pt x="4622516" y="859816"/>
                </a:lnTo>
                <a:lnTo>
                  <a:pt x="4638150" y="863492"/>
                </a:lnTo>
                <a:lnTo>
                  <a:pt x="4641625" y="878189"/>
                </a:lnTo>
                <a:lnTo>
                  <a:pt x="4641625" y="856142"/>
                </a:lnTo>
                <a:close/>
              </a:path>
              <a:path w="9038313" h="4633457">
                <a:moveTo>
                  <a:pt x="4702425" y="1085794"/>
                </a:moveTo>
                <a:lnTo>
                  <a:pt x="4698950" y="1071096"/>
                </a:lnTo>
                <a:lnTo>
                  <a:pt x="4692002" y="804699"/>
                </a:lnTo>
                <a:lnTo>
                  <a:pt x="4681579" y="821235"/>
                </a:lnTo>
                <a:lnTo>
                  <a:pt x="4667681" y="824909"/>
                </a:lnTo>
                <a:lnTo>
                  <a:pt x="4681579" y="828584"/>
                </a:lnTo>
                <a:lnTo>
                  <a:pt x="4685054" y="1120701"/>
                </a:lnTo>
                <a:lnTo>
                  <a:pt x="4688527" y="1089469"/>
                </a:lnTo>
                <a:lnTo>
                  <a:pt x="4702425" y="1085794"/>
                </a:lnTo>
                <a:close/>
              </a:path>
              <a:path w="9038313" h="4633457">
                <a:moveTo>
                  <a:pt x="4728481" y="1401795"/>
                </a:moveTo>
                <a:lnTo>
                  <a:pt x="4714584" y="1387097"/>
                </a:lnTo>
                <a:lnTo>
                  <a:pt x="4698950" y="1387097"/>
                </a:lnTo>
                <a:lnTo>
                  <a:pt x="4695475" y="1791285"/>
                </a:lnTo>
                <a:lnTo>
                  <a:pt x="4681579" y="1787611"/>
                </a:lnTo>
                <a:lnTo>
                  <a:pt x="4698950" y="1794959"/>
                </a:lnTo>
                <a:lnTo>
                  <a:pt x="4718058" y="1805983"/>
                </a:lnTo>
                <a:lnTo>
                  <a:pt x="4728481" y="1401795"/>
                </a:lnTo>
                <a:close/>
              </a:path>
              <a:path w="9038313" h="4633457">
                <a:moveTo>
                  <a:pt x="4725007" y="1190515"/>
                </a:moveTo>
                <a:lnTo>
                  <a:pt x="4714584" y="1175818"/>
                </a:lnTo>
                <a:lnTo>
                  <a:pt x="4702425" y="1162958"/>
                </a:lnTo>
                <a:lnTo>
                  <a:pt x="4695475" y="1229097"/>
                </a:lnTo>
                <a:lnTo>
                  <a:pt x="4711110" y="1225422"/>
                </a:lnTo>
                <a:lnTo>
                  <a:pt x="4702425" y="1214399"/>
                </a:lnTo>
                <a:lnTo>
                  <a:pt x="4718058" y="1205213"/>
                </a:lnTo>
                <a:lnTo>
                  <a:pt x="4725007" y="1190515"/>
                </a:lnTo>
                <a:close/>
              </a:path>
              <a:path w="9038313" h="4633457">
                <a:moveTo>
                  <a:pt x="4695475" y="1229097"/>
                </a:moveTo>
                <a:lnTo>
                  <a:pt x="4702425" y="1162958"/>
                </a:lnTo>
                <a:lnTo>
                  <a:pt x="4688527" y="1162958"/>
                </a:lnTo>
                <a:lnTo>
                  <a:pt x="4685054" y="1148260"/>
                </a:lnTo>
                <a:lnTo>
                  <a:pt x="4681579" y="1133562"/>
                </a:lnTo>
                <a:lnTo>
                  <a:pt x="4678104" y="1240120"/>
                </a:lnTo>
                <a:lnTo>
                  <a:pt x="4695475" y="1229097"/>
                </a:lnTo>
                <a:close/>
              </a:path>
              <a:path w="9038313" h="4633457">
                <a:moveTo>
                  <a:pt x="4658996" y="1240120"/>
                </a:moveTo>
                <a:lnTo>
                  <a:pt x="4678104" y="1240120"/>
                </a:lnTo>
                <a:lnTo>
                  <a:pt x="4658996" y="846956"/>
                </a:lnTo>
                <a:lnTo>
                  <a:pt x="4655521" y="1320957"/>
                </a:lnTo>
                <a:lnTo>
                  <a:pt x="4662470" y="1306261"/>
                </a:lnTo>
                <a:lnTo>
                  <a:pt x="4667681" y="1271353"/>
                </a:lnTo>
                <a:lnTo>
                  <a:pt x="4671156" y="1256656"/>
                </a:lnTo>
                <a:lnTo>
                  <a:pt x="4674631" y="1243794"/>
                </a:lnTo>
                <a:lnTo>
                  <a:pt x="4658996" y="1240120"/>
                </a:lnTo>
                <a:close/>
              </a:path>
              <a:path w="9038313" h="4633457">
                <a:moveTo>
                  <a:pt x="4695475" y="1791285"/>
                </a:moveTo>
                <a:lnTo>
                  <a:pt x="4685054" y="1387097"/>
                </a:lnTo>
                <a:lnTo>
                  <a:pt x="4667681" y="1394447"/>
                </a:lnTo>
                <a:lnTo>
                  <a:pt x="4652048" y="1405469"/>
                </a:lnTo>
                <a:lnTo>
                  <a:pt x="4641625" y="1745354"/>
                </a:lnTo>
                <a:lnTo>
                  <a:pt x="4641625" y="1760052"/>
                </a:lnTo>
                <a:lnTo>
                  <a:pt x="4652048" y="1772913"/>
                </a:lnTo>
                <a:lnTo>
                  <a:pt x="4667681" y="1772913"/>
                </a:lnTo>
                <a:lnTo>
                  <a:pt x="4681579" y="1780261"/>
                </a:lnTo>
                <a:lnTo>
                  <a:pt x="4695475" y="1791285"/>
                </a:lnTo>
                <a:close/>
              </a:path>
              <a:path w="9038313" h="4633457">
                <a:moveTo>
                  <a:pt x="4625990" y="3705664"/>
                </a:moveTo>
                <a:lnTo>
                  <a:pt x="4631202" y="3720362"/>
                </a:lnTo>
                <a:lnTo>
                  <a:pt x="4631202" y="2110960"/>
                </a:lnTo>
                <a:lnTo>
                  <a:pt x="4622516" y="3663407"/>
                </a:lnTo>
                <a:lnTo>
                  <a:pt x="4622516" y="3690966"/>
                </a:lnTo>
                <a:lnTo>
                  <a:pt x="4625990" y="3705664"/>
                </a:lnTo>
                <a:close/>
              </a:path>
              <a:path w="9038313" h="4633457">
                <a:moveTo>
                  <a:pt x="4714584" y="3920618"/>
                </a:moveTo>
                <a:lnTo>
                  <a:pt x="4711110" y="3933478"/>
                </a:lnTo>
                <a:lnTo>
                  <a:pt x="4725007" y="3933478"/>
                </a:lnTo>
                <a:lnTo>
                  <a:pt x="4731956" y="2173425"/>
                </a:lnTo>
                <a:lnTo>
                  <a:pt x="4711110" y="3874687"/>
                </a:lnTo>
                <a:lnTo>
                  <a:pt x="4711110" y="3891222"/>
                </a:lnTo>
                <a:lnTo>
                  <a:pt x="4702425" y="3905920"/>
                </a:lnTo>
                <a:lnTo>
                  <a:pt x="4714584" y="3920618"/>
                </a:lnTo>
                <a:close/>
              </a:path>
              <a:path w="9038313" h="4633457">
                <a:moveTo>
                  <a:pt x="4681579" y="828584"/>
                </a:moveTo>
                <a:lnTo>
                  <a:pt x="4667681" y="832258"/>
                </a:lnTo>
                <a:lnTo>
                  <a:pt x="4678104" y="1240120"/>
                </a:lnTo>
                <a:lnTo>
                  <a:pt x="4681579" y="1133562"/>
                </a:lnTo>
                <a:lnTo>
                  <a:pt x="4685054" y="1120701"/>
                </a:lnTo>
                <a:lnTo>
                  <a:pt x="4681579" y="828584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45098" y="843282"/>
                </a:lnTo>
                <a:lnTo>
                  <a:pt x="4652048" y="1337492"/>
                </a:lnTo>
                <a:lnTo>
                  <a:pt x="4655521" y="1320957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25990" y="870840"/>
                </a:moveTo>
                <a:lnTo>
                  <a:pt x="4612093" y="881863"/>
                </a:lnTo>
                <a:lnTo>
                  <a:pt x="4634677" y="885537"/>
                </a:lnTo>
                <a:lnTo>
                  <a:pt x="4641625" y="878189"/>
                </a:lnTo>
                <a:lnTo>
                  <a:pt x="4625990" y="870840"/>
                </a:lnTo>
                <a:close/>
              </a:path>
              <a:path w="9038313" h="4633457">
                <a:moveTo>
                  <a:pt x="4591248" y="909421"/>
                </a:moveTo>
                <a:lnTo>
                  <a:pt x="4579087" y="927793"/>
                </a:lnTo>
                <a:lnTo>
                  <a:pt x="4594721" y="927793"/>
                </a:lnTo>
                <a:lnTo>
                  <a:pt x="4601671" y="894723"/>
                </a:lnTo>
                <a:lnTo>
                  <a:pt x="4591248" y="909421"/>
                </a:lnTo>
                <a:close/>
              </a:path>
              <a:path w="9038313" h="4633457">
                <a:moveTo>
                  <a:pt x="4645098" y="835933"/>
                </a:moveTo>
                <a:lnTo>
                  <a:pt x="4658996" y="824909"/>
                </a:lnTo>
                <a:lnTo>
                  <a:pt x="4655521" y="821235"/>
                </a:lnTo>
                <a:lnTo>
                  <a:pt x="4652048" y="808375"/>
                </a:lnTo>
                <a:lnTo>
                  <a:pt x="4655521" y="793677"/>
                </a:lnTo>
                <a:lnTo>
                  <a:pt x="4641625" y="801025"/>
                </a:lnTo>
                <a:lnTo>
                  <a:pt x="4641625" y="813887"/>
                </a:lnTo>
                <a:lnTo>
                  <a:pt x="4631202" y="832258"/>
                </a:lnTo>
                <a:lnTo>
                  <a:pt x="4625990" y="835933"/>
                </a:lnTo>
                <a:lnTo>
                  <a:pt x="4645098" y="835933"/>
                </a:lnTo>
                <a:close/>
              </a:path>
              <a:path w="9038313" h="4633457">
                <a:moveTo>
                  <a:pt x="4615568" y="832258"/>
                </a:moveTo>
                <a:lnTo>
                  <a:pt x="4608619" y="843282"/>
                </a:lnTo>
                <a:lnTo>
                  <a:pt x="4625990" y="835933"/>
                </a:lnTo>
                <a:lnTo>
                  <a:pt x="4631202" y="832258"/>
                </a:lnTo>
                <a:lnTo>
                  <a:pt x="4615568" y="832258"/>
                </a:lnTo>
                <a:close/>
              </a:path>
              <a:path w="9038313" h="4633457">
                <a:moveTo>
                  <a:pt x="4855292" y="1934588"/>
                </a:moveTo>
                <a:lnTo>
                  <a:pt x="4870926" y="1941936"/>
                </a:lnTo>
                <a:lnTo>
                  <a:pt x="4860504" y="1929076"/>
                </a:lnTo>
                <a:lnTo>
                  <a:pt x="4844869" y="1921727"/>
                </a:lnTo>
                <a:lnTo>
                  <a:pt x="4841396" y="1918053"/>
                </a:lnTo>
                <a:lnTo>
                  <a:pt x="4841396" y="1921727"/>
                </a:lnTo>
                <a:lnTo>
                  <a:pt x="4855292" y="1934588"/>
                </a:lnTo>
                <a:close/>
              </a:path>
              <a:path w="9038313" h="4633457">
                <a:moveTo>
                  <a:pt x="4841396" y="1918053"/>
                </a:moveTo>
                <a:lnTo>
                  <a:pt x="4829351" y="1914868"/>
                </a:lnTo>
                <a:lnTo>
                  <a:pt x="4829483" y="1915428"/>
                </a:lnTo>
                <a:lnTo>
                  <a:pt x="4841396" y="1921727"/>
                </a:lnTo>
                <a:lnTo>
                  <a:pt x="4841396" y="1918053"/>
                </a:lnTo>
                <a:close/>
              </a:path>
              <a:path w="9038313" h="4633457">
                <a:moveTo>
                  <a:pt x="4830972" y="1921727"/>
                </a:moveTo>
                <a:lnTo>
                  <a:pt x="4829483" y="1915428"/>
                </a:lnTo>
                <a:lnTo>
                  <a:pt x="4830972" y="1945612"/>
                </a:lnTo>
                <a:lnTo>
                  <a:pt x="4844869" y="1945612"/>
                </a:lnTo>
                <a:lnTo>
                  <a:pt x="4844869" y="1929076"/>
                </a:lnTo>
                <a:lnTo>
                  <a:pt x="4830972" y="1921727"/>
                </a:lnTo>
                <a:close/>
              </a:path>
              <a:path w="9038313" h="4633457">
                <a:moveTo>
                  <a:pt x="4914355" y="2026448"/>
                </a:moveTo>
                <a:lnTo>
                  <a:pt x="4900457" y="2030122"/>
                </a:lnTo>
                <a:lnTo>
                  <a:pt x="4884823" y="2026448"/>
                </a:lnTo>
                <a:lnTo>
                  <a:pt x="4870926" y="2022774"/>
                </a:lnTo>
                <a:lnTo>
                  <a:pt x="4855292" y="2019100"/>
                </a:lnTo>
                <a:lnTo>
                  <a:pt x="4844869" y="2019100"/>
                </a:lnTo>
                <a:lnTo>
                  <a:pt x="4867452" y="2030122"/>
                </a:lnTo>
                <a:lnTo>
                  <a:pt x="4884823" y="2033798"/>
                </a:lnTo>
                <a:lnTo>
                  <a:pt x="4900457" y="2033798"/>
                </a:lnTo>
                <a:lnTo>
                  <a:pt x="4914355" y="2026448"/>
                </a:lnTo>
                <a:close/>
              </a:path>
              <a:path w="9038313" h="4633457">
                <a:moveTo>
                  <a:pt x="4829483" y="1915428"/>
                </a:moveTo>
                <a:lnTo>
                  <a:pt x="4827498" y="1914378"/>
                </a:lnTo>
                <a:lnTo>
                  <a:pt x="4824023" y="1886819"/>
                </a:lnTo>
                <a:lnTo>
                  <a:pt x="4820550" y="1872122"/>
                </a:lnTo>
                <a:lnTo>
                  <a:pt x="4820550" y="1282376"/>
                </a:lnTo>
                <a:lnTo>
                  <a:pt x="4801442" y="1282376"/>
                </a:lnTo>
                <a:lnTo>
                  <a:pt x="4808390" y="1934588"/>
                </a:lnTo>
                <a:lnTo>
                  <a:pt x="4824023" y="1934588"/>
                </a:lnTo>
                <a:lnTo>
                  <a:pt x="4830972" y="1945612"/>
                </a:lnTo>
                <a:lnTo>
                  <a:pt x="4829483" y="1915428"/>
                </a:lnTo>
                <a:close/>
              </a:path>
              <a:path w="9038313" h="4633457">
                <a:moveTo>
                  <a:pt x="4787544" y="1952960"/>
                </a:moveTo>
                <a:lnTo>
                  <a:pt x="4794492" y="1967657"/>
                </a:lnTo>
                <a:lnTo>
                  <a:pt x="4797967" y="1980518"/>
                </a:lnTo>
                <a:lnTo>
                  <a:pt x="4811863" y="1984193"/>
                </a:lnTo>
                <a:lnTo>
                  <a:pt x="4824023" y="1960309"/>
                </a:lnTo>
                <a:lnTo>
                  <a:pt x="4841396" y="1960309"/>
                </a:lnTo>
                <a:lnTo>
                  <a:pt x="4830972" y="1945612"/>
                </a:lnTo>
                <a:lnTo>
                  <a:pt x="4824023" y="1934588"/>
                </a:lnTo>
                <a:lnTo>
                  <a:pt x="4808390" y="1938262"/>
                </a:lnTo>
                <a:lnTo>
                  <a:pt x="4794492" y="1938262"/>
                </a:lnTo>
                <a:lnTo>
                  <a:pt x="4787544" y="1952960"/>
                </a:lnTo>
                <a:close/>
              </a:path>
              <a:path w="9038313" h="4633457">
                <a:moveTo>
                  <a:pt x="4698950" y="249861"/>
                </a:moveTo>
                <a:lnTo>
                  <a:pt x="4695475" y="235163"/>
                </a:lnTo>
                <a:lnTo>
                  <a:pt x="4707636" y="374792"/>
                </a:lnTo>
                <a:lnTo>
                  <a:pt x="4714584" y="347233"/>
                </a:lnTo>
                <a:lnTo>
                  <a:pt x="4728481" y="339885"/>
                </a:lnTo>
                <a:lnTo>
                  <a:pt x="4721533" y="259046"/>
                </a:lnTo>
                <a:lnTo>
                  <a:pt x="4698950" y="262722"/>
                </a:lnTo>
                <a:lnTo>
                  <a:pt x="4698950" y="249861"/>
                </a:lnTo>
                <a:close/>
              </a:path>
              <a:path w="9038313" h="4633457">
                <a:moveTo>
                  <a:pt x="4721533" y="259046"/>
                </a:moveTo>
                <a:lnTo>
                  <a:pt x="4728481" y="339885"/>
                </a:lnTo>
                <a:lnTo>
                  <a:pt x="4728481" y="327025"/>
                </a:lnTo>
                <a:lnTo>
                  <a:pt x="4744116" y="312327"/>
                </a:lnTo>
                <a:lnTo>
                  <a:pt x="4764961" y="308651"/>
                </a:lnTo>
                <a:lnTo>
                  <a:pt x="4778858" y="304977"/>
                </a:lnTo>
                <a:lnTo>
                  <a:pt x="4771910" y="292117"/>
                </a:lnTo>
                <a:lnTo>
                  <a:pt x="4758013" y="277420"/>
                </a:lnTo>
                <a:lnTo>
                  <a:pt x="4738904" y="277420"/>
                </a:lnTo>
                <a:lnTo>
                  <a:pt x="4725007" y="273744"/>
                </a:lnTo>
                <a:lnTo>
                  <a:pt x="4721533" y="259046"/>
                </a:lnTo>
                <a:close/>
              </a:path>
              <a:path w="9038313" h="4633457">
                <a:moveTo>
                  <a:pt x="4662470" y="224141"/>
                </a:moveTo>
                <a:lnTo>
                  <a:pt x="4662470" y="308651"/>
                </a:lnTo>
                <a:lnTo>
                  <a:pt x="4674631" y="323349"/>
                </a:lnTo>
                <a:lnTo>
                  <a:pt x="4678104" y="231489"/>
                </a:lnTo>
                <a:lnTo>
                  <a:pt x="4662470" y="224141"/>
                </a:lnTo>
                <a:close/>
              </a:path>
              <a:path w="9038313" h="4633457">
                <a:moveTo>
                  <a:pt x="4674631" y="1309935"/>
                </a:moveTo>
                <a:lnTo>
                  <a:pt x="4677718" y="1296871"/>
                </a:lnTo>
                <a:lnTo>
                  <a:pt x="4674631" y="1302585"/>
                </a:lnTo>
                <a:lnTo>
                  <a:pt x="4662470" y="1320957"/>
                </a:lnTo>
                <a:lnTo>
                  <a:pt x="4662470" y="1333818"/>
                </a:lnTo>
                <a:lnTo>
                  <a:pt x="4674631" y="1309935"/>
                </a:lnTo>
                <a:close/>
              </a:path>
              <a:path w="9038313" h="4633457">
                <a:moveTo>
                  <a:pt x="4725007" y="778979"/>
                </a:moveTo>
                <a:lnTo>
                  <a:pt x="4731956" y="766118"/>
                </a:lnTo>
                <a:lnTo>
                  <a:pt x="4735429" y="751420"/>
                </a:lnTo>
                <a:lnTo>
                  <a:pt x="4721533" y="762444"/>
                </a:lnTo>
                <a:lnTo>
                  <a:pt x="4711110" y="775304"/>
                </a:lnTo>
                <a:lnTo>
                  <a:pt x="4711110" y="782654"/>
                </a:lnTo>
                <a:lnTo>
                  <a:pt x="4725007" y="778979"/>
                </a:lnTo>
                <a:close/>
              </a:path>
              <a:path w="9038313" h="4633457">
                <a:moveTo>
                  <a:pt x="4787544" y="758770"/>
                </a:moveTo>
                <a:lnTo>
                  <a:pt x="4768435" y="762444"/>
                </a:lnTo>
                <a:lnTo>
                  <a:pt x="4768435" y="775304"/>
                </a:lnTo>
                <a:lnTo>
                  <a:pt x="4758013" y="790002"/>
                </a:lnTo>
                <a:lnTo>
                  <a:pt x="4761486" y="775304"/>
                </a:lnTo>
                <a:lnTo>
                  <a:pt x="4764961" y="762444"/>
                </a:lnTo>
                <a:lnTo>
                  <a:pt x="4751064" y="769793"/>
                </a:lnTo>
                <a:lnTo>
                  <a:pt x="4764961" y="1036189"/>
                </a:lnTo>
                <a:lnTo>
                  <a:pt x="4778858" y="1017817"/>
                </a:lnTo>
                <a:lnTo>
                  <a:pt x="4787544" y="758770"/>
                </a:lnTo>
                <a:close/>
              </a:path>
              <a:path w="9038313" h="4633457">
                <a:moveTo>
                  <a:pt x="4758013" y="1379749"/>
                </a:moveTo>
                <a:lnTo>
                  <a:pt x="4747590" y="1394447"/>
                </a:lnTo>
                <a:lnTo>
                  <a:pt x="4754538" y="1886819"/>
                </a:lnTo>
                <a:lnTo>
                  <a:pt x="4761486" y="1903355"/>
                </a:lnTo>
                <a:lnTo>
                  <a:pt x="4768435" y="1379749"/>
                </a:lnTo>
                <a:lnTo>
                  <a:pt x="4770521" y="1376441"/>
                </a:lnTo>
                <a:lnTo>
                  <a:pt x="4758013" y="1379749"/>
                </a:lnTo>
                <a:close/>
              </a:path>
              <a:path w="9038313" h="4633457">
                <a:moveTo>
                  <a:pt x="4735429" y="1861099"/>
                </a:moveTo>
                <a:lnTo>
                  <a:pt x="4738904" y="1875797"/>
                </a:lnTo>
                <a:lnTo>
                  <a:pt x="4754538" y="1886819"/>
                </a:lnTo>
                <a:lnTo>
                  <a:pt x="4747590" y="1394447"/>
                </a:lnTo>
                <a:lnTo>
                  <a:pt x="4728481" y="1401795"/>
                </a:lnTo>
                <a:lnTo>
                  <a:pt x="4718058" y="1805983"/>
                </a:lnTo>
                <a:lnTo>
                  <a:pt x="4731956" y="1818843"/>
                </a:lnTo>
                <a:lnTo>
                  <a:pt x="4744116" y="1833540"/>
                </a:lnTo>
                <a:lnTo>
                  <a:pt x="4738904" y="1848238"/>
                </a:lnTo>
                <a:lnTo>
                  <a:pt x="4735429" y="1861099"/>
                </a:lnTo>
                <a:close/>
              </a:path>
              <a:path w="9038313" h="4633457">
                <a:moveTo>
                  <a:pt x="4784069" y="1363214"/>
                </a:moveTo>
                <a:lnTo>
                  <a:pt x="4784069" y="1376074"/>
                </a:lnTo>
                <a:lnTo>
                  <a:pt x="4794492" y="1934588"/>
                </a:lnTo>
                <a:lnTo>
                  <a:pt x="4791019" y="1295237"/>
                </a:lnTo>
                <a:lnTo>
                  <a:pt x="4778858" y="1309935"/>
                </a:lnTo>
                <a:lnTo>
                  <a:pt x="4778858" y="1348516"/>
                </a:lnTo>
                <a:lnTo>
                  <a:pt x="4784069" y="1363214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797967" y="1056398"/>
                </a:lnTo>
                <a:lnTo>
                  <a:pt x="4791019" y="1071096"/>
                </a:lnTo>
                <a:lnTo>
                  <a:pt x="4787544" y="1098655"/>
                </a:lnTo>
                <a:lnTo>
                  <a:pt x="4787544" y="1113353"/>
                </a:lnTo>
                <a:lnTo>
                  <a:pt x="4791019" y="1128050"/>
                </a:lnTo>
                <a:lnTo>
                  <a:pt x="4801442" y="1166632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747746"/>
                </a:moveTo>
                <a:lnTo>
                  <a:pt x="4801442" y="766118"/>
                </a:lnTo>
                <a:lnTo>
                  <a:pt x="4811863" y="948002"/>
                </a:lnTo>
                <a:lnTo>
                  <a:pt x="4860504" y="948002"/>
                </a:lnTo>
                <a:lnTo>
                  <a:pt x="4874400" y="955352"/>
                </a:lnTo>
                <a:lnTo>
                  <a:pt x="4888298" y="962700"/>
                </a:lnTo>
                <a:lnTo>
                  <a:pt x="4891772" y="1179492"/>
                </a:lnTo>
                <a:lnTo>
                  <a:pt x="4907407" y="1175818"/>
                </a:lnTo>
                <a:lnTo>
                  <a:pt x="4891772" y="744072"/>
                </a:lnTo>
                <a:lnTo>
                  <a:pt x="4877875" y="751420"/>
                </a:lnTo>
                <a:lnTo>
                  <a:pt x="4867452" y="716513"/>
                </a:lnTo>
                <a:lnTo>
                  <a:pt x="4855292" y="736723"/>
                </a:lnTo>
                <a:lnTo>
                  <a:pt x="4837921" y="747746"/>
                </a:lnTo>
                <a:lnTo>
                  <a:pt x="4820550" y="740398"/>
                </a:lnTo>
                <a:lnTo>
                  <a:pt x="4804915" y="744072"/>
                </a:lnTo>
                <a:lnTo>
                  <a:pt x="4791019" y="747746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40411" y="1857424"/>
                </a:lnTo>
                <a:lnTo>
                  <a:pt x="4924778" y="1208887"/>
                </a:lnTo>
                <a:lnTo>
                  <a:pt x="4900457" y="1201539"/>
                </a:lnTo>
                <a:lnTo>
                  <a:pt x="4877875" y="1205213"/>
                </a:lnTo>
                <a:lnTo>
                  <a:pt x="4863978" y="1208887"/>
                </a:lnTo>
                <a:lnTo>
                  <a:pt x="4860504" y="1256656"/>
                </a:lnTo>
                <a:lnTo>
                  <a:pt x="4863978" y="1271353"/>
                </a:lnTo>
                <a:lnTo>
                  <a:pt x="4877875" y="1853750"/>
                </a:lnTo>
                <a:lnTo>
                  <a:pt x="4891772" y="1853750"/>
                </a:lnTo>
                <a:lnTo>
                  <a:pt x="4907407" y="1861099"/>
                </a:lnTo>
                <a:lnTo>
                  <a:pt x="4924778" y="1864774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848344" y="1218073"/>
                </a:moveTo>
                <a:lnTo>
                  <a:pt x="4841396" y="1232771"/>
                </a:lnTo>
                <a:lnTo>
                  <a:pt x="4844869" y="1247468"/>
                </a:lnTo>
                <a:lnTo>
                  <a:pt x="4860504" y="1256656"/>
                </a:lnTo>
                <a:lnTo>
                  <a:pt x="4863978" y="1208887"/>
                </a:lnTo>
                <a:lnTo>
                  <a:pt x="4848344" y="1218073"/>
                </a:lnTo>
                <a:close/>
              </a:path>
              <a:path w="9038313" h="4633457">
                <a:moveTo>
                  <a:pt x="4881349" y="712839"/>
                </a:moveTo>
                <a:lnTo>
                  <a:pt x="4867452" y="716513"/>
                </a:lnTo>
                <a:lnTo>
                  <a:pt x="4877875" y="751420"/>
                </a:lnTo>
                <a:lnTo>
                  <a:pt x="4884823" y="736723"/>
                </a:lnTo>
                <a:lnTo>
                  <a:pt x="4896984" y="720189"/>
                </a:lnTo>
                <a:lnTo>
                  <a:pt x="4881349" y="712839"/>
                </a:lnTo>
                <a:close/>
              </a:path>
              <a:path w="9038313" h="4633457">
                <a:moveTo>
                  <a:pt x="4778858" y="1017817"/>
                </a:moveTo>
                <a:lnTo>
                  <a:pt x="4784069" y="990259"/>
                </a:lnTo>
                <a:lnTo>
                  <a:pt x="4794492" y="975561"/>
                </a:lnTo>
                <a:lnTo>
                  <a:pt x="4801442" y="962700"/>
                </a:lnTo>
                <a:lnTo>
                  <a:pt x="4811863" y="948002"/>
                </a:lnTo>
                <a:lnTo>
                  <a:pt x="4801442" y="766118"/>
                </a:lnTo>
                <a:lnTo>
                  <a:pt x="4787544" y="758770"/>
                </a:lnTo>
                <a:lnTo>
                  <a:pt x="4778858" y="1017817"/>
                </a:lnTo>
                <a:close/>
              </a:path>
              <a:path w="9038313" h="4633457">
                <a:moveTo>
                  <a:pt x="4764961" y="1036189"/>
                </a:moveTo>
                <a:lnTo>
                  <a:pt x="4751064" y="769793"/>
                </a:lnTo>
                <a:lnTo>
                  <a:pt x="4747590" y="782654"/>
                </a:lnTo>
                <a:lnTo>
                  <a:pt x="4747590" y="769793"/>
                </a:lnTo>
                <a:lnTo>
                  <a:pt x="4731956" y="769793"/>
                </a:lnTo>
                <a:lnTo>
                  <a:pt x="4735429" y="1050886"/>
                </a:lnTo>
                <a:lnTo>
                  <a:pt x="4751064" y="1039864"/>
                </a:lnTo>
                <a:lnTo>
                  <a:pt x="4764961" y="1036189"/>
                </a:lnTo>
                <a:close/>
              </a:path>
              <a:path w="9038313" h="4633457">
                <a:moveTo>
                  <a:pt x="4851817" y="1883145"/>
                </a:moveTo>
                <a:lnTo>
                  <a:pt x="4855292" y="1868448"/>
                </a:lnTo>
                <a:lnTo>
                  <a:pt x="4863978" y="1853750"/>
                </a:lnTo>
                <a:lnTo>
                  <a:pt x="4877875" y="1853750"/>
                </a:lnTo>
                <a:lnTo>
                  <a:pt x="4863978" y="1271353"/>
                </a:lnTo>
                <a:lnTo>
                  <a:pt x="4863978" y="1289725"/>
                </a:lnTo>
                <a:lnTo>
                  <a:pt x="4855292" y="1302585"/>
                </a:lnTo>
                <a:lnTo>
                  <a:pt x="4851817" y="1883145"/>
                </a:lnTo>
                <a:close/>
              </a:path>
              <a:path w="9038313" h="4633457">
                <a:moveTo>
                  <a:pt x="4837921" y="1302585"/>
                </a:moveTo>
                <a:lnTo>
                  <a:pt x="4834446" y="1289725"/>
                </a:lnTo>
                <a:lnTo>
                  <a:pt x="4837921" y="1875797"/>
                </a:lnTo>
                <a:lnTo>
                  <a:pt x="4851817" y="1883145"/>
                </a:lnTo>
                <a:lnTo>
                  <a:pt x="4855292" y="1302585"/>
                </a:lnTo>
                <a:lnTo>
                  <a:pt x="4837921" y="1302585"/>
                </a:lnTo>
                <a:close/>
              </a:path>
              <a:path w="9038313" h="4633457">
                <a:moveTo>
                  <a:pt x="4820550" y="1282376"/>
                </a:moveTo>
                <a:lnTo>
                  <a:pt x="4820550" y="1872122"/>
                </a:lnTo>
                <a:lnTo>
                  <a:pt x="4837921" y="1875797"/>
                </a:lnTo>
                <a:lnTo>
                  <a:pt x="4834446" y="1289725"/>
                </a:lnTo>
                <a:lnTo>
                  <a:pt x="4820550" y="1282376"/>
                </a:lnTo>
                <a:close/>
              </a:path>
              <a:path w="9038313" h="4633457">
                <a:moveTo>
                  <a:pt x="4801442" y="1282376"/>
                </a:moveTo>
                <a:lnTo>
                  <a:pt x="4791019" y="1295237"/>
                </a:lnTo>
                <a:lnTo>
                  <a:pt x="4794492" y="1934588"/>
                </a:lnTo>
                <a:lnTo>
                  <a:pt x="4808390" y="1934588"/>
                </a:lnTo>
                <a:lnTo>
                  <a:pt x="4801442" y="1282376"/>
                </a:lnTo>
                <a:close/>
              </a:path>
              <a:path w="9038313" h="4633457">
                <a:moveTo>
                  <a:pt x="4784069" y="1376074"/>
                </a:moveTo>
                <a:lnTo>
                  <a:pt x="4768435" y="1379749"/>
                </a:lnTo>
                <a:lnTo>
                  <a:pt x="4775384" y="1910704"/>
                </a:lnTo>
                <a:lnTo>
                  <a:pt x="4778858" y="1929076"/>
                </a:lnTo>
                <a:lnTo>
                  <a:pt x="4794492" y="1934588"/>
                </a:lnTo>
                <a:lnTo>
                  <a:pt x="4784069" y="1376074"/>
                </a:lnTo>
                <a:close/>
              </a:path>
              <a:path w="9038313" h="4633457">
                <a:moveTo>
                  <a:pt x="5001211" y="1998891"/>
                </a:moveTo>
                <a:lnTo>
                  <a:pt x="5001211" y="1857424"/>
                </a:lnTo>
                <a:lnTo>
                  <a:pt x="4980365" y="1861099"/>
                </a:lnTo>
                <a:lnTo>
                  <a:pt x="4961257" y="1868448"/>
                </a:lnTo>
                <a:lnTo>
                  <a:pt x="4931726" y="1868448"/>
                </a:lnTo>
                <a:lnTo>
                  <a:pt x="4924778" y="1896007"/>
                </a:lnTo>
                <a:lnTo>
                  <a:pt x="4924778" y="1910704"/>
                </a:lnTo>
                <a:lnTo>
                  <a:pt x="4931726" y="1956634"/>
                </a:lnTo>
                <a:lnTo>
                  <a:pt x="4940411" y="1973169"/>
                </a:lnTo>
                <a:lnTo>
                  <a:pt x="4957784" y="1973169"/>
                </a:lnTo>
                <a:lnTo>
                  <a:pt x="4973417" y="1984193"/>
                </a:lnTo>
                <a:lnTo>
                  <a:pt x="4987314" y="1995215"/>
                </a:lnTo>
                <a:lnTo>
                  <a:pt x="5001211" y="1998891"/>
                </a:lnTo>
                <a:close/>
              </a:path>
              <a:path w="9038313" h="4633457">
                <a:moveTo>
                  <a:pt x="4924778" y="1925402"/>
                </a:moveTo>
                <a:lnTo>
                  <a:pt x="4910881" y="1934588"/>
                </a:lnTo>
                <a:lnTo>
                  <a:pt x="4924778" y="1941936"/>
                </a:lnTo>
                <a:lnTo>
                  <a:pt x="4931726" y="1956634"/>
                </a:lnTo>
                <a:lnTo>
                  <a:pt x="4924778" y="1910704"/>
                </a:lnTo>
                <a:lnTo>
                  <a:pt x="4924778" y="1925402"/>
                </a:lnTo>
                <a:close/>
              </a:path>
              <a:path w="9038313" h="4633457">
                <a:moveTo>
                  <a:pt x="4860504" y="1004957"/>
                </a:moveTo>
                <a:lnTo>
                  <a:pt x="4863978" y="1186841"/>
                </a:lnTo>
                <a:lnTo>
                  <a:pt x="4877875" y="1183167"/>
                </a:lnTo>
                <a:lnTo>
                  <a:pt x="4891772" y="1179492"/>
                </a:lnTo>
                <a:lnTo>
                  <a:pt x="4888298" y="962700"/>
                </a:lnTo>
                <a:lnTo>
                  <a:pt x="4884823" y="979236"/>
                </a:lnTo>
                <a:lnTo>
                  <a:pt x="4870926" y="990259"/>
                </a:lnTo>
                <a:lnTo>
                  <a:pt x="4860504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15338" y="1175818"/>
                </a:lnTo>
                <a:lnTo>
                  <a:pt x="4830972" y="1183167"/>
                </a:lnTo>
                <a:lnTo>
                  <a:pt x="4844869" y="1190515"/>
                </a:lnTo>
                <a:lnTo>
                  <a:pt x="4863978" y="1186841"/>
                </a:lnTo>
                <a:lnTo>
                  <a:pt x="4860504" y="1004957"/>
                </a:lnTo>
                <a:lnTo>
                  <a:pt x="4844869" y="1021491"/>
                </a:lnTo>
                <a:lnTo>
                  <a:pt x="4830972" y="1032515"/>
                </a:lnTo>
                <a:lnTo>
                  <a:pt x="4815338" y="1039864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1140910"/>
                </a:moveTo>
                <a:lnTo>
                  <a:pt x="4787544" y="1155608"/>
                </a:lnTo>
                <a:lnTo>
                  <a:pt x="4801442" y="1166632"/>
                </a:lnTo>
                <a:lnTo>
                  <a:pt x="4791019" y="1128050"/>
                </a:lnTo>
                <a:lnTo>
                  <a:pt x="4791019" y="1140910"/>
                </a:lnTo>
                <a:close/>
              </a:path>
              <a:path w="9038313" h="4633457">
                <a:moveTo>
                  <a:pt x="4824023" y="1960309"/>
                </a:moveTo>
                <a:lnTo>
                  <a:pt x="4811863" y="1984193"/>
                </a:lnTo>
                <a:lnTo>
                  <a:pt x="4827498" y="1987867"/>
                </a:lnTo>
                <a:lnTo>
                  <a:pt x="4830972" y="1973169"/>
                </a:lnTo>
                <a:lnTo>
                  <a:pt x="4824023" y="1960309"/>
                </a:lnTo>
                <a:close/>
              </a:path>
              <a:path w="9038313" h="4633457">
                <a:moveTo>
                  <a:pt x="4591248" y="1699425"/>
                </a:moveTo>
                <a:lnTo>
                  <a:pt x="4594721" y="1714122"/>
                </a:lnTo>
                <a:lnTo>
                  <a:pt x="4598196" y="1728820"/>
                </a:lnTo>
                <a:lnTo>
                  <a:pt x="4608619" y="1714122"/>
                </a:lnTo>
                <a:lnTo>
                  <a:pt x="4622516" y="1721471"/>
                </a:lnTo>
                <a:lnTo>
                  <a:pt x="4615568" y="1429353"/>
                </a:lnTo>
                <a:lnTo>
                  <a:pt x="4601671" y="1422005"/>
                </a:lnTo>
                <a:lnTo>
                  <a:pt x="4594721" y="1409145"/>
                </a:lnTo>
                <a:lnTo>
                  <a:pt x="4591248" y="1699425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1716" y="1706773"/>
                </a:lnTo>
                <a:lnTo>
                  <a:pt x="4575614" y="1703099"/>
                </a:lnTo>
                <a:lnTo>
                  <a:pt x="4591248" y="1699425"/>
                </a:lnTo>
                <a:lnTo>
                  <a:pt x="4594721" y="1409145"/>
                </a:lnTo>
                <a:lnTo>
                  <a:pt x="4579087" y="1405469"/>
                </a:lnTo>
                <a:lnTo>
                  <a:pt x="4565191" y="1398121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725007" y="782654"/>
                </a:moveTo>
                <a:lnTo>
                  <a:pt x="4711110" y="782654"/>
                </a:lnTo>
                <a:lnTo>
                  <a:pt x="4714584" y="1071096"/>
                </a:lnTo>
                <a:lnTo>
                  <a:pt x="4721533" y="1056398"/>
                </a:lnTo>
                <a:lnTo>
                  <a:pt x="4735429" y="1050886"/>
                </a:lnTo>
                <a:lnTo>
                  <a:pt x="4731956" y="769793"/>
                </a:lnTo>
                <a:lnTo>
                  <a:pt x="4725007" y="782654"/>
                </a:lnTo>
                <a:close/>
              </a:path>
              <a:path w="9038313" h="4633457">
                <a:moveTo>
                  <a:pt x="4707636" y="797351"/>
                </a:moveTo>
                <a:lnTo>
                  <a:pt x="4692002" y="804699"/>
                </a:lnTo>
                <a:lnTo>
                  <a:pt x="4698950" y="1071096"/>
                </a:lnTo>
                <a:lnTo>
                  <a:pt x="4714584" y="1071096"/>
                </a:lnTo>
                <a:lnTo>
                  <a:pt x="4711110" y="782654"/>
                </a:lnTo>
                <a:lnTo>
                  <a:pt x="4707636" y="797351"/>
                </a:lnTo>
                <a:close/>
              </a:path>
              <a:path w="9038313" h="4633457">
                <a:moveTo>
                  <a:pt x="4867452" y="2121984"/>
                </a:moveTo>
                <a:lnTo>
                  <a:pt x="4851817" y="2118309"/>
                </a:lnTo>
                <a:lnTo>
                  <a:pt x="4837921" y="2118309"/>
                </a:lnTo>
                <a:lnTo>
                  <a:pt x="4830972" y="2103611"/>
                </a:lnTo>
                <a:lnTo>
                  <a:pt x="4815338" y="2099937"/>
                </a:lnTo>
                <a:lnTo>
                  <a:pt x="4801442" y="2096263"/>
                </a:lnTo>
                <a:lnTo>
                  <a:pt x="4787544" y="2099937"/>
                </a:lnTo>
                <a:lnTo>
                  <a:pt x="4768435" y="2107286"/>
                </a:lnTo>
                <a:lnTo>
                  <a:pt x="4758013" y="2145868"/>
                </a:lnTo>
                <a:lnTo>
                  <a:pt x="4747590" y="2167914"/>
                </a:lnTo>
                <a:lnTo>
                  <a:pt x="4731956" y="2173425"/>
                </a:lnTo>
                <a:lnTo>
                  <a:pt x="4725007" y="3933478"/>
                </a:lnTo>
                <a:lnTo>
                  <a:pt x="4735429" y="3948176"/>
                </a:lnTo>
                <a:lnTo>
                  <a:pt x="4751064" y="3951851"/>
                </a:lnTo>
                <a:lnTo>
                  <a:pt x="4764961" y="3944501"/>
                </a:lnTo>
                <a:lnTo>
                  <a:pt x="4778858" y="3940827"/>
                </a:lnTo>
                <a:lnTo>
                  <a:pt x="4794492" y="3940827"/>
                </a:lnTo>
                <a:lnTo>
                  <a:pt x="4808390" y="3933478"/>
                </a:lnTo>
                <a:lnTo>
                  <a:pt x="4824023" y="3929804"/>
                </a:lnTo>
                <a:lnTo>
                  <a:pt x="4837921" y="3933478"/>
                </a:lnTo>
                <a:lnTo>
                  <a:pt x="4860504" y="3929804"/>
                </a:lnTo>
                <a:lnTo>
                  <a:pt x="4867452" y="2121984"/>
                </a:lnTo>
                <a:close/>
              </a:path>
              <a:path w="9038313" h="4633457">
                <a:moveTo>
                  <a:pt x="4707636" y="2156891"/>
                </a:moveTo>
                <a:lnTo>
                  <a:pt x="4688527" y="2149542"/>
                </a:lnTo>
                <a:lnTo>
                  <a:pt x="4695475" y="3839780"/>
                </a:lnTo>
                <a:lnTo>
                  <a:pt x="4702425" y="3852641"/>
                </a:lnTo>
                <a:lnTo>
                  <a:pt x="4711110" y="3874687"/>
                </a:lnTo>
                <a:lnTo>
                  <a:pt x="4731956" y="2173425"/>
                </a:lnTo>
                <a:lnTo>
                  <a:pt x="4707636" y="2156891"/>
                </a:lnTo>
                <a:close/>
              </a:path>
              <a:path w="9038313" h="4633457">
                <a:moveTo>
                  <a:pt x="4641625" y="2138518"/>
                </a:moveTo>
                <a:lnTo>
                  <a:pt x="4645098" y="3751593"/>
                </a:lnTo>
                <a:lnTo>
                  <a:pt x="4658996" y="3771803"/>
                </a:lnTo>
                <a:lnTo>
                  <a:pt x="4678104" y="3793850"/>
                </a:lnTo>
                <a:lnTo>
                  <a:pt x="4681579" y="3814060"/>
                </a:lnTo>
                <a:lnTo>
                  <a:pt x="4695475" y="3839780"/>
                </a:lnTo>
                <a:lnTo>
                  <a:pt x="4688527" y="2149542"/>
                </a:lnTo>
                <a:lnTo>
                  <a:pt x="4674631" y="2145868"/>
                </a:lnTo>
                <a:lnTo>
                  <a:pt x="4655521" y="2145868"/>
                </a:lnTo>
                <a:lnTo>
                  <a:pt x="4641625" y="2138518"/>
                </a:lnTo>
                <a:close/>
              </a:path>
              <a:path w="9038313" h="4633457">
                <a:moveTo>
                  <a:pt x="4638150" y="2125658"/>
                </a:moveTo>
                <a:lnTo>
                  <a:pt x="4631202" y="2110960"/>
                </a:lnTo>
                <a:lnTo>
                  <a:pt x="4634677" y="3733222"/>
                </a:lnTo>
                <a:lnTo>
                  <a:pt x="4645098" y="3751593"/>
                </a:lnTo>
                <a:lnTo>
                  <a:pt x="4641625" y="2138518"/>
                </a:lnTo>
                <a:lnTo>
                  <a:pt x="4638150" y="2125658"/>
                </a:lnTo>
                <a:close/>
              </a:path>
              <a:path w="9038313" h="4633457">
                <a:moveTo>
                  <a:pt x="4744116" y="220465"/>
                </a:moveTo>
                <a:lnTo>
                  <a:pt x="4728481" y="216791"/>
                </a:lnTo>
                <a:lnTo>
                  <a:pt x="4744116" y="242512"/>
                </a:lnTo>
                <a:lnTo>
                  <a:pt x="4758013" y="242512"/>
                </a:lnTo>
                <a:lnTo>
                  <a:pt x="4747590" y="216791"/>
                </a:lnTo>
                <a:lnTo>
                  <a:pt x="4731956" y="207605"/>
                </a:lnTo>
                <a:lnTo>
                  <a:pt x="4744116" y="220465"/>
                </a:lnTo>
                <a:close/>
              </a:path>
              <a:path w="9038313" h="4633457">
                <a:moveTo>
                  <a:pt x="4820550" y="203931"/>
                </a:moveTo>
                <a:lnTo>
                  <a:pt x="4815338" y="216791"/>
                </a:lnTo>
                <a:lnTo>
                  <a:pt x="4801442" y="220465"/>
                </a:lnTo>
                <a:lnTo>
                  <a:pt x="4778858" y="211279"/>
                </a:lnTo>
                <a:lnTo>
                  <a:pt x="4764961" y="203931"/>
                </a:lnTo>
                <a:lnTo>
                  <a:pt x="4751064" y="200256"/>
                </a:lnTo>
                <a:lnTo>
                  <a:pt x="4747590" y="216791"/>
                </a:lnTo>
                <a:lnTo>
                  <a:pt x="4758013" y="242512"/>
                </a:lnTo>
                <a:lnTo>
                  <a:pt x="4771910" y="242512"/>
                </a:lnTo>
                <a:lnTo>
                  <a:pt x="4801442" y="266396"/>
                </a:lnTo>
                <a:lnTo>
                  <a:pt x="4827498" y="262722"/>
                </a:lnTo>
                <a:lnTo>
                  <a:pt x="4820550" y="203931"/>
                </a:lnTo>
                <a:close/>
              </a:path>
              <a:path w="9038313" h="4633457">
                <a:moveTo>
                  <a:pt x="4728481" y="216791"/>
                </a:moveTo>
                <a:lnTo>
                  <a:pt x="4707636" y="216791"/>
                </a:lnTo>
                <a:lnTo>
                  <a:pt x="4711110" y="224141"/>
                </a:lnTo>
                <a:lnTo>
                  <a:pt x="4725007" y="227815"/>
                </a:lnTo>
                <a:lnTo>
                  <a:pt x="4728481" y="242512"/>
                </a:lnTo>
                <a:lnTo>
                  <a:pt x="4744116" y="242512"/>
                </a:lnTo>
                <a:lnTo>
                  <a:pt x="4728481" y="216791"/>
                </a:lnTo>
                <a:close/>
              </a:path>
              <a:path w="9038313" h="4633457">
                <a:moveTo>
                  <a:pt x="4830972" y="216791"/>
                </a:moveTo>
                <a:lnTo>
                  <a:pt x="4834446" y="203931"/>
                </a:lnTo>
                <a:lnTo>
                  <a:pt x="4820550" y="203931"/>
                </a:lnTo>
                <a:lnTo>
                  <a:pt x="4827498" y="262722"/>
                </a:lnTo>
                <a:lnTo>
                  <a:pt x="4848344" y="273744"/>
                </a:lnTo>
                <a:lnTo>
                  <a:pt x="4848344" y="211279"/>
                </a:lnTo>
                <a:lnTo>
                  <a:pt x="4830972" y="216791"/>
                </a:lnTo>
                <a:close/>
              </a:path>
              <a:path w="9038313" h="4633457">
                <a:moveTo>
                  <a:pt x="4771910" y="242512"/>
                </a:moveTo>
                <a:lnTo>
                  <a:pt x="4758013" y="249861"/>
                </a:lnTo>
                <a:lnTo>
                  <a:pt x="4771910" y="262722"/>
                </a:lnTo>
                <a:lnTo>
                  <a:pt x="4801442" y="266396"/>
                </a:lnTo>
                <a:lnTo>
                  <a:pt x="4771910" y="242512"/>
                </a:lnTo>
                <a:close/>
              </a:path>
              <a:path w="9038313" h="4633457">
                <a:moveTo>
                  <a:pt x="4881349" y="266396"/>
                </a:moveTo>
                <a:lnTo>
                  <a:pt x="4896984" y="262722"/>
                </a:lnTo>
                <a:lnTo>
                  <a:pt x="4903932" y="249861"/>
                </a:lnTo>
                <a:lnTo>
                  <a:pt x="4931726" y="235163"/>
                </a:lnTo>
                <a:lnTo>
                  <a:pt x="4928251" y="220465"/>
                </a:lnTo>
                <a:lnTo>
                  <a:pt x="4914355" y="216791"/>
                </a:lnTo>
                <a:lnTo>
                  <a:pt x="4900457" y="216791"/>
                </a:lnTo>
                <a:lnTo>
                  <a:pt x="4881349" y="266396"/>
                </a:lnTo>
                <a:close/>
              </a:path>
              <a:path w="9038313" h="4633457">
                <a:moveTo>
                  <a:pt x="4900457" y="216791"/>
                </a:moveTo>
                <a:lnTo>
                  <a:pt x="4877875" y="211279"/>
                </a:lnTo>
                <a:lnTo>
                  <a:pt x="4863978" y="207605"/>
                </a:lnTo>
                <a:lnTo>
                  <a:pt x="4848344" y="211279"/>
                </a:lnTo>
                <a:lnTo>
                  <a:pt x="4848344" y="273744"/>
                </a:lnTo>
                <a:lnTo>
                  <a:pt x="4863978" y="270070"/>
                </a:lnTo>
                <a:lnTo>
                  <a:pt x="4881349" y="266396"/>
                </a:lnTo>
                <a:lnTo>
                  <a:pt x="4900457" y="216791"/>
                </a:lnTo>
                <a:close/>
              </a:path>
              <a:path w="9038313" h="4633457">
                <a:moveTo>
                  <a:pt x="4688527" y="778979"/>
                </a:moveTo>
                <a:lnTo>
                  <a:pt x="4678104" y="793677"/>
                </a:lnTo>
                <a:lnTo>
                  <a:pt x="4692002" y="797351"/>
                </a:lnTo>
                <a:lnTo>
                  <a:pt x="4702425" y="790002"/>
                </a:lnTo>
                <a:lnTo>
                  <a:pt x="4688527" y="778979"/>
                </a:lnTo>
                <a:close/>
              </a:path>
              <a:path w="9038313" h="4633457">
                <a:moveTo>
                  <a:pt x="4711110" y="1278702"/>
                </a:moveTo>
                <a:lnTo>
                  <a:pt x="4707636" y="1295237"/>
                </a:lnTo>
                <a:lnTo>
                  <a:pt x="4721533" y="1295237"/>
                </a:lnTo>
                <a:lnTo>
                  <a:pt x="4725007" y="1278702"/>
                </a:lnTo>
                <a:lnTo>
                  <a:pt x="4711110" y="1278702"/>
                </a:lnTo>
                <a:close/>
              </a:path>
              <a:path w="9038313" h="4633457">
                <a:moveTo>
                  <a:pt x="4830972" y="347233"/>
                </a:moveTo>
                <a:lnTo>
                  <a:pt x="4830972" y="330699"/>
                </a:lnTo>
                <a:lnTo>
                  <a:pt x="4815338" y="330699"/>
                </a:lnTo>
                <a:lnTo>
                  <a:pt x="4804915" y="312327"/>
                </a:lnTo>
                <a:lnTo>
                  <a:pt x="4794492" y="350908"/>
                </a:lnTo>
                <a:lnTo>
                  <a:pt x="4784069" y="365606"/>
                </a:lnTo>
                <a:lnTo>
                  <a:pt x="4801442" y="374792"/>
                </a:lnTo>
                <a:lnTo>
                  <a:pt x="4815338" y="369280"/>
                </a:lnTo>
                <a:lnTo>
                  <a:pt x="4830972" y="382140"/>
                </a:lnTo>
                <a:lnTo>
                  <a:pt x="4830972" y="347233"/>
                </a:lnTo>
                <a:close/>
              </a:path>
              <a:path w="9038313" h="4633457">
                <a:moveTo>
                  <a:pt x="4791019" y="312327"/>
                </a:moveTo>
                <a:lnTo>
                  <a:pt x="4761486" y="316001"/>
                </a:lnTo>
                <a:lnTo>
                  <a:pt x="4771910" y="330699"/>
                </a:lnTo>
                <a:lnTo>
                  <a:pt x="4778858" y="343559"/>
                </a:lnTo>
                <a:lnTo>
                  <a:pt x="4794492" y="350908"/>
                </a:lnTo>
                <a:lnTo>
                  <a:pt x="4804915" y="312327"/>
                </a:lnTo>
                <a:lnTo>
                  <a:pt x="4791019" y="312327"/>
                </a:lnTo>
                <a:close/>
              </a:path>
              <a:path w="9038313" h="4633457">
                <a:moveTo>
                  <a:pt x="4848344" y="374792"/>
                </a:moveTo>
                <a:lnTo>
                  <a:pt x="4877875" y="358256"/>
                </a:lnTo>
                <a:lnTo>
                  <a:pt x="4860504" y="350908"/>
                </a:lnTo>
                <a:lnTo>
                  <a:pt x="4844869" y="350908"/>
                </a:lnTo>
                <a:lnTo>
                  <a:pt x="4830972" y="347233"/>
                </a:lnTo>
                <a:lnTo>
                  <a:pt x="4830972" y="382140"/>
                </a:lnTo>
                <a:lnTo>
                  <a:pt x="4848344" y="374792"/>
                </a:lnTo>
                <a:close/>
              </a:path>
              <a:path w="9038313" h="4633457">
                <a:moveTo>
                  <a:pt x="4815338" y="1256656"/>
                </a:moveTo>
                <a:lnTo>
                  <a:pt x="4830972" y="1252980"/>
                </a:lnTo>
                <a:lnTo>
                  <a:pt x="4824023" y="1240120"/>
                </a:lnTo>
                <a:lnTo>
                  <a:pt x="4808390" y="1243794"/>
                </a:lnTo>
                <a:lnTo>
                  <a:pt x="4801442" y="1243794"/>
                </a:lnTo>
                <a:lnTo>
                  <a:pt x="4801442" y="1256656"/>
                </a:lnTo>
                <a:lnTo>
                  <a:pt x="4815338" y="1256656"/>
                </a:lnTo>
                <a:close/>
              </a:path>
              <a:path w="9038313" h="4633457">
                <a:moveTo>
                  <a:pt x="5063749" y="782654"/>
                </a:moveTo>
                <a:lnTo>
                  <a:pt x="5077646" y="778979"/>
                </a:lnTo>
                <a:lnTo>
                  <a:pt x="5070697" y="766118"/>
                </a:lnTo>
                <a:lnTo>
                  <a:pt x="5056799" y="758770"/>
                </a:lnTo>
                <a:lnTo>
                  <a:pt x="5067222" y="889212"/>
                </a:lnTo>
                <a:lnTo>
                  <a:pt x="5081120" y="790002"/>
                </a:lnTo>
                <a:lnTo>
                  <a:pt x="5063749" y="782654"/>
                </a:lnTo>
                <a:close/>
              </a:path>
              <a:path w="9038313" h="4633457">
                <a:moveTo>
                  <a:pt x="5126285" y="986585"/>
                </a:moveTo>
                <a:lnTo>
                  <a:pt x="5117599" y="970050"/>
                </a:lnTo>
                <a:lnTo>
                  <a:pt x="5107176" y="927793"/>
                </a:lnTo>
                <a:lnTo>
                  <a:pt x="5093280" y="924119"/>
                </a:lnTo>
                <a:lnTo>
                  <a:pt x="5084594" y="909421"/>
                </a:lnTo>
                <a:lnTo>
                  <a:pt x="5070697" y="1671866"/>
                </a:lnTo>
                <a:lnTo>
                  <a:pt x="5053326" y="1671866"/>
                </a:lnTo>
                <a:lnTo>
                  <a:pt x="5063749" y="1686563"/>
                </a:lnTo>
                <a:lnTo>
                  <a:pt x="5093280" y="1686563"/>
                </a:lnTo>
                <a:lnTo>
                  <a:pt x="5107176" y="1741680"/>
                </a:lnTo>
                <a:lnTo>
                  <a:pt x="5126285" y="1728820"/>
                </a:lnTo>
                <a:lnTo>
                  <a:pt x="5126285" y="986585"/>
                </a:lnTo>
                <a:close/>
              </a:path>
              <a:path w="9038313" h="4633457">
                <a:moveTo>
                  <a:pt x="5049851" y="1668191"/>
                </a:moveTo>
                <a:lnTo>
                  <a:pt x="5053326" y="1653494"/>
                </a:lnTo>
                <a:lnTo>
                  <a:pt x="5056799" y="1668191"/>
                </a:lnTo>
                <a:lnTo>
                  <a:pt x="5070697" y="1671866"/>
                </a:lnTo>
                <a:lnTo>
                  <a:pt x="5084594" y="909421"/>
                </a:lnTo>
                <a:lnTo>
                  <a:pt x="5067222" y="898397"/>
                </a:lnTo>
                <a:lnTo>
                  <a:pt x="5053326" y="889212"/>
                </a:lnTo>
                <a:lnTo>
                  <a:pt x="5049851" y="1668191"/>
                </a:lnTo>
                <a:close/>
              </a:path>
              <a:path w="9038313" h="4633457">
                <a:moveTo>
                  <a:pt x="5121074" y="940654"/>
                </a:moveTo>
                <a:lnTo>
                  <a:pt x="5107176" y="927793"/>
                </a:lnTo>
                <a:lnTo>
                  <a:pt x="5117599" y="970050"/>
                </a:lnTo>
                <a:lnTo>
                  <a:pt x="5126285" y="955352"/>
                </a:lnTo>
                <a:lnTo>
                  <a:pt x="5121074" y="940654"/>
                </a:lnTo>
                <a:close/>
              </a:path>
              <a:path w="9038313" h="4633457">
                <a:moveTo>
                  <a:pt x="5140182" y="3516430"/>
                </a:moveTo>
                <a:lnTo>
                  <a:pt x="5154079" y="3501732"/>
                </a:lnTo>
                <a:lnTo>
                  <a:pt x="5143657" y="2368171"/>
                </a:lnTo>
                <a:lnTo>
                  <a:pt x="5143657" y="2353473"/>
                </a:lnTo>
                <a:lnTo>
                  <a:pt x="5136708" y="2338776"/>
                </a:lnTo>
                <a:lnTo>
                  <a:pt x="5129759" y="2318566"/>
                </a:lnTo>
                <a:lnTo>
                  <a:pt x="5126285" y="3532966"/>
                </a:lnTo>
                <a:lnTo>
                  <a:pt x="5140182" y="3516430"/>
                </a:lnTo>
                <a:close/>
              </a:path>
              <a:path w="9038313" h="4633457">
                <a:moveTo>
                  <a:pt x="5126285" y="3532966"/>
                </a:moveTo>
                <a:lnTo>
                  <a:pt x="5129759" y="2318566"/>
                </a:lnTo>
                <a:lnTo>
                  <a:pt x="5121074" y="2303868"/>
                </a:lnTo>
                <a:lnTo>
                  <a:pt x="5121074" y="3663407"/>
                </a:lnTo>
                <a:lnTo>
                  <a:pt x="5136708" y="3656059"/>
                </a:lnTo>
                <a:lnTo>
                  <a:pt x="5129759" y="3551337"/>
                </a:lnTo>
                <a:lnTo>
                  <a:pt x="5126285" y="3532966"/>
                </a:lnTo>
                <a:close/>
              </a:path>
              <a:path w="9038313" h="4633457">
                <a:moveTo>
                  <a:pt x="5187085" y="2458194"/>
                </a:moveTo>
                <a:lnTo>
                  <a:pt x="5187085" y="2445334"/>
                </a:lnTo>
                <a:lnTo>
                  <a:pt x="5183611" y="2430636"/>
                </a:lnTo>
                <a:lnTo>
                  <a:pt x="5180136" y="2415938"/>
                </a:lnTo>
                <a:lnTo>
                  <a:pt x="5176662" y="2403077"/>
                </a:lnTo>
                <a:lnTo>
                  <a:pt x="5161028" y="2388379"/>
                </a:lnTo>
                <a:lnTo>
                  <a:pt x="5147130" y="2381031"/>
                </a:lnTo>
                <a:lnTo>
                  <a:pt x="5143657" y="2368171"/>
                </a:lnTo>
                <a:lnTo>
                  <a:pt x="5154079" y="3501732"/>
                </a:lnTo>
                <a:lnTo>
                  <a:pt x="5169714" y="3494384"/>
                </a:lnTo>
                <a:lnTo>
                  <a:pt x="5180136" y="3477849"/>
                </a:lnTo>
                <a:lnTo>
                  <a:pt x="5194034" y="3463151"/>
                </a:lnTo>
                <a:lnTo>
                  <a:pt x="5187085" y="2472891"/>
                </a:lnTo>
                <a:lnTo>
                  <a:pt x="5187085" y="2458194"/>
                </a:lnTo>
                <a:close/>
              </a:path>
              <a:path w="9038313" h="4633457">
                <a:moveTo>
                  <a:pt x="5270466" y="3316174"/>
                </a:moveTo>
                <a:lnTo>
                  <a:pt x="5266993" y="3301476"/>
                </a:lnTo>
                <a:lnTo>
                  <a:pt x="5270466" y="3371291"/>
                </a:lnTo>
                <a:lnTo>
                  <a:pt x="5270466" y="3316174"/>
                </a:lnTo>
                <a:close/>
              </a:path>
              <a:path w="9038313" h="4633457">
                <a:moveTo>
                  <a:pt x="5270466" y="3284941"/>
                </a:moveTo>
                <a:lnTo>
                  <a:pt x="5266993" y="3270243"/>
                </a:lnTo>
                <a:lnTo>
                  <a:pt x="5263518" y="3417220"/>
                </a:lnTo>
                <a:lnTo>
                  <a:pt x="5273941" y="3400686"/>
                </a:lnTo>
                <a:lnTo>
                  <a:pt x="5279153" y="3385988"/>
                </a:lnTo>
                <a:lnTo>
                  <a:pt x="5270466" y="3371291"/>
                </a:lnTo>
                <a:lnTo>
                  <a:pt x="5266993" y="3301476"/>
                </a:lnTo>
                <a:lnTo>
                  <a:pt x="5270466" y="3284941"/>
                </a:lnTo>
                <a:close/>
              </a:path>
              <a:path w="9038313" h="4633457">
                <a:moveTo>
                  <a:pt x="5303473" y="3027732"/>
                </a:moveTo>
                <a:lnTo>
                  <a:pt x="5319107" y="3009358"/>
                </a:lnTo>
                <a:lnTo>
                  <a:pt x="5322582" y="2693358"/>
                </a:lnTo>
                <a:lnTo>
                  <a:pt x="5339952" y="2680497"/>
                </a:lnTo>
                <a:lnTo>
                  <a:pt x="5339952" y="2665799"/>
                </a:lnTo>
                <a:lnTo>
                  <a:pt x="5326056" y="2654776"/>
                </a:lnTo>
                <a:lnTo>
                  <a:pt x="5313895" y="2641916"/>
                </a:lnTo>
                <a:lnTo>
                  <a:pt x="5303473" y="3027732"/>
                </a:lnTo>
                <a:close/>
              </a:path>
              <a:path w="9038313" h="4633457">
                <a:moveTo>
                  <a:pt x="5260045" y="3077335"/>
                </a:moveTo>
                <a:lnTo>
                  <a:pt x="5266993" y="3062638"/>
                </a:lnTo>
                <a:lnTo>
                  <a:pt x="5282627" y="3051615"/>
                </a:lnTo>
                <a:lnTo>
                  <a:pt x="5296524" y="3042428"/>
                </a:lnTo>
                <a:lnTo>
                  <a:pt x="5303473" y="3027732"/>
                </a:lnTo>
                <a:lnTo>
                  <a:pt x="5313895" y="2641916"/>
                </a:lnTo>
                <a:lnTo>
                  <a:pt x="5299999" y="2627218"/>
                </a:lnTo>
                <a:lnTo>
                  <a:pt x="5286101" y="2607009"/>
                </a:lnTo>
                <a:lnTo>
                  <a:pt x="5270466" y="2599660"/>
                </a:lnTo>
                <a:lnTo>
                  <a:pt x="5260045" y="3077335"/>
                </a:lnTo>
                <a:close/>
              </a:path>
              <a:path w="9038313" h="4633457">
                <a:moveTo>
                  <a:pt x="5256570" y="2588637"/>
                </a:moveTo>
                <a:lnTo>
                  <a:pt x="5242673" y="2577613"/>
                </a:lnTo>
                <a:lnTo>
                  <a:pt x="5249622" y="3104894"/>
                </a:lnTo>
                <a:lnTo>
                  <a:pt x="5253097" y="3090197"/>
                </a:lnTo>
                <a:lnTo>
                  <a:pt x="5260045" y="3077335"/>
                </a:lnTo>
                <a:lnTo>
                  <a:pt x="5270466" y="2599660"/>
                </a:lnTo>
                <a:lnTo>
                  <a:pt x="5256570" y="258863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3147150"/>
                </a:lnTo>
                <a:lnTo>
                  <a:pt x="5233987" y="3132452"/>
                </a:lnTo>
                <a:lnTo>
                  <a:pt x="5237462" y="3119592"/>
                </a:lnTo>
                <a:lnTo>
                  <a:pt x="5249622" y="3104894"/>
                </a:lnTo>
                <a:lnTo>
                  <a:pt x="5242673" y="2577613"/>
                </a:lnTo>
                <a:lnTo>
                  <a:pt x="5237462" y="2564753"/>
                </a:lnTo>
                <a:lnTo>
                  <a:pt x="5233987" y="2550055"/>
                </a:lnTo>
                <a:lnTo>
                  <a:pt x="5230514" y="2531682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2531682"/>
                </a:lnTo>
                <a:lnTo>
                  <a:pt x="5220091" y="2515148"/>
                </a:lnTo>
                <a:lnTo>
                  <a:pt x="5206193" y="2500450"/>
                </a:lnTo>
                <a:lnTo>
                  <a:pt x="5190559" y="2487589"/>
                </a:lnTo>
                <a:lnTo>
                  <a:pt x="5187085" y="2472891"/>
                </a:lnTo>
                <a:lnTo>
                  <a:pt x="5194034" y="3463151"/>
                </a:lnTo>
                <a:lnTo>
                  <a:pt x="5209668" y="3459477"/>
                </a:lnTo>
                <a:lnTo>
                  <a:pt x="5223564" y="3452127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529300" y="2726428"/>
                </a:moveTo>
                <a:lnTo>
                  <a:pt x="5543198" y="2722753"/>
                </a:lnTo>
                <a:lnTo>
                  <a:pt x="5536250" y="2704381"/>
                </a:lnTo>
                <a:lnTo>
                  <a:pt x="5539723" y="2687847"/>
                </a:lnTo>
                <a:lnTo>
                  <a:pt x="5525827" y="2680497"/>
                </a:lnTo>
                <a:lnTo>
                  <a:pt x="5529300" y="2739288"/>
                </a:lnTo>
                <a:lnTo>
                  <a:pt x="5529300" y="2726428"/>
                </a:lnTo>
                <a:close/>
              </a:path>
              <a:path w="9038313" h="4633457">
                <a:moveTo>
                  <a:pt x="5496295" y="2803591"/>
                </a:moveTo>
                <a:lnTo>
                  <a:pt x="5503244" y="2785219"/>
                </a:lnTo>
                <a:lnTo>
                  <a:pt x="5515404" y="2770521"/>
                </a:lnTo>
                <a:lnTo>
                  <a:pt x="5525827" y="2753986"/>
                </a:lnTo>
                <a:lnTo>
                  <a:pt x="5529300" y="2739288"/>
                </a:lnTo>
                <a:lnTo>
                  <a:pt x="5525827" y="2680497"/>
                </a:lnTo>
                <a:lnTo>
                  <a:pt x="5511929" y="2693358"/>
                </a:lnTo>
                <a:lnTo>
                  <a:pt x="5496295" y="2803591"/>
                </a:lnTo>
                <a:close/>
              </a:path>
              <a:path w="9038313" h="4633457">
                <a:moveTo>
                  <a:pt x="5492821" y="2697032"/>
                </a:moveTo>
                <a:lnTo>
                  <a:pt x="5475450" y="2697032"/>
                </a:lnTo>
                <a:lnTo>
                  <a:pt x="5485872" y="2834824"/>
                </a:lnTo>
                <a:lnTo>
                  <a:pt x="5489346" y="2816451"/>
                </a:lnTo>
                <a:lnTo>
                  <a:pt x="5496295" y="2803591"/>
                </a:lnTo>
                <a:lnTo>
                  <a:pt x="5511929" y="2693358"/>
                </a:lnTo>
                <a:lnTo>
                  <a:pt x="5492821" y="2697032"/>
                </a:lnTo>
                <a:close/>
              </a:path>
              <a:path w="9038313" h="4633457">
                <a:moveTo>
                  <a:pt x="5485872" y="2834824"/>
                </a:moveTo>
                <a:lnTo>
                  <a:pt x="5475450" y="2697032"/>
                </a:lnTo>
                <a:lnTo>
                  <a:pt x="5459815" y="2700707"/>
                </a:lnTo>
                <a:lnTo>
                  <a:pt x="5445918" y="2700707"/>
                </a:lnTo>
                <a:lnTo>
                  <a:pt x="5432021" y="2708055"/>
                </a:lnTo>
                <a:lnTo>
                  <a:pt x="5412912" y="2711730"/>
                </a:lnTo>
                <a:lnTo>
                  <a:pt x="5399015" y="2711730"/>
                </a:lnTo>
                <a:lnTo>
                  <a:pt x="5379906" y="2719078"/>
                </a:lnTo>
                <a:lnTo>
                  <a:pt x="5402489" y="2935870"/>
                </a:lnTo>
                <a:lnTo>
                  <a:pt x="5432021" y="2908312"/>
                </a:lnTo>
                <a:lnTo>
                  <a:pt x="5445918" y="2893614"/>
                </a:lnTo>
                <a:lnTo>
                  <a:pt x="5456341" y="2877079"/>
                </a:lnTo>
                <a:lnTo>
                  <a:pt x="5475450" y="2851358"/>
                </a:lnTo>
                <a:lnTo>
                  <a:pt x="5485872" y="2834824"/>
                </a:lnTo>
                <a:close/>
              </a:path>
              <a:path w="9038313" h="4633457">
                <a:moveTo>
                  <a:pt x="5402489" y="2935870"/>
                </a:moveTo>
                <a:lnTo>
                  <a:pt x="5379906" y="2719078"/>
                </a:lnTo>
                <a:lnTo>
                  <a:pt x="5366010" y="2719078"/>
                </a:lnTo>
                <a:lnTo>
                  <a:pt x="5346901" y="2704381"/>
                </a:lnTo>
                <a:lnTo>
                  <a:pt x="5336479" y="2687847"/>
                </a:lnTo>
                <a:lnTo>
                  <a:pt x="5322582" y="2693358"/>
                </a:lnTo>
                <a:lnTo>
                  <a:pt x="5343427" y="2981801"/>
                </a:lnTo>
                <a:lnTo>
                  <a:pt x="5359062" y="2965265"/>
                </a:lnTo>
                <a:lnTo>
                  <a:pt x="5379906" y="2950568"/>
                </a:lnTo>
                <a:lnTo>
                  <a:pt x="5402489" y="2935870"/>
                </a:lnTo>
                <a:close/>
              </a:path>
              <a:path w="9038313" h="4633457">
                <a:moveTo>
                  <a:pt x="5237462" y="3174709"/>
                </a:moveTo>
                <a:lnTo>
                  <a:pt x="5227039" y="3161847"/>
                </a:lnTo>
                <a:lnTo>
                  <a:pt x="5237462" y="3442942"/>
                </a:lnTo>
                <a:lnTo>
                  <a:pt x="5237462" y="3216964"/>
                </a:lnTo>
                <a:lnTo>
                  <a:pt x="5242673" y="3204104"/>
                </a:lnTo>
                <a:lnTo>
                  <a:pt x="5242673" y="3189406"/>
                </a:lnTo>
                <a:lnTo>
                  <a:pt x="5237462" y="3174709"/>
                </a:lnTo>
                <a:close/>
              </a:path>
              <a:path w="9038313" h="4633457">
                <a:moveTo>
                  <a:pt x="5253097" y="3262895"/>
                </a:moveTo>
                <a:lnTo>
                  <a:pt x="5249622" y="3246360"/>
                </a:lnTo>
                <a:lnTo>
                  <a:pt x="5253097" y="3431918"/>
                </a:lnTo>
                <a:lnTo>
                  <a:pt x="5263518" y="3417220"/>
                </a:lnTo>
                <a:lnTo>
                  <a:pt x="5266993" y="3270243"/>
                </a:lnTo>
                <a:lnTo>
                  <a:pt x="5253097" y="3262895"/>
                </a:lnTo>
                <a:close/>
              </a:path>
              <a:path w="9038313" h="4633457">
                <a:moveTo>
                  <a:pt x="5253097" y="3431918"/>
                </a:moveTo>
                <a:lnTo>
                  <a:pt x="5249622" y="3246360"/>
                </a:lnTo>
                <a:lnTo>
                  <a:pt x="5242673" y="3231662"/>
                </a:lnTo>
                <a:lnTo>
                  <a:pt x="5237462" y="3216964"/>
                </a:lnTo>
                <a:lnTo>
                  <a:pt x="5237462" y="3442942"/>
                </a:lnTo>
                <a:lnTo>
                  <a:pt x="5253097" y="3431918"/>
                </a:lnTo>
                <a:close/>
              </a:path>
              <a:path w="9038313" h="4633457">
                <a:moveTo>
                  <a:pt x="5143657" y="3589919"/>
                </a:moveTo>
                <a:lnTo>
                  <a:pt x="5133234" y="3571547"/>
                </a:lnTo>
                <a:lnTo>
                  <a:pt x="5136708" y="3656059"/>
                </a:lnTo>
                <a:lnTo>
                  <a:pt x="5143657" y="3643198"/>
                </a:lnTo>
                <a:lnTo>
                  <a:pt x="5143657" y="3589919"/>
                </a:lnTo>
                <a:close/>
              </a:path>
              <a:path w="9038313" h="4633457">
                <a:moveTo>
                  <a:pt x="5121074" y="3663407"/>
                </a:moveTo>
                <a:lnTo>
                  <a:pt x="5121074" y="2303868"/>
                </a:lnTo>
                <a:lnTo>
                  <a:pt x="5107176" y="2279984"/>
                </a:lnTo>
                <a:lnTo>
                  <a:pt x="5103703" y="2265287"/>
                </a:lnTo>
                <a:lnTo>
                  <a:pt x="5096753" y="2248752"/>
                </a:lnTo>
                <a:lnTo>
                  <a:pt x="5089805" y="3678105"/>
                </a:lnTo>
                <a:lnTo>
                  <a:pt x="5121074" y="366340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3749" y="2145868"/>
                </a:lnTo>
                <a:lnTo>
                  <a:pt x="5070697" y="3744245"/>
                </a:lnTo>
                <a:lnTo>
                  <a:pt x="5074171" y="3685454"/>
                </a:lnTo>
                <a:lnTo>
                  <a:pt x="5089805" y="3678105"/>
                </a:lnTo>
                <a:lnTo>
                  <a:pt x="5096753" y="2248752"/>
                </a:lnTo>
                <a:lnTo>
                  <a:pt x="5084594" y="2234054"/>
                </a:lnTo>
                <a:lnTo>
                  <a:pt x="5077646" y="2219356"/>
                </a:lnTo>
                <a:lnTo>
                  <a:pt x="5070697" y="2202821"/>
                </a:lnTo>
                <a:lnTo>
                  <a:pt x="5067222" y="2188123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40182" y="2079727"/>
                </a:moveTo>
                <a:lnTo>
                  <a:pt x="5133234" y="2092589"/>
                </a:lnTo>
                <a:lnTo>
                  <a:pt x="5129759" y="2107286"/>
                </a:lnTo>
                <a:lnTo>
                  <a:pt x="5121074" y="2125658"/>
                </a:lnTo>
                <a:lnTo>
                  <a:pt x="5114126" y="2138518"/>
                </a:lnTo>
                <a:lnTo>
                  <a:pt x="5096753" y="2149542"/>
                </a:lnTo>
                <a:lnTo>
                  <a:pt x="5084594" y="2215682"/>
                </a:lnTo>
                <a:lnTo>
                  <a:pt x="5096753" y="2230380"/>
                </a:lnTo>
                <a:lnTo>
                  <a:pt x="5110651" y="2245078"/>
                </a:lnTo>
                <a:lnTo>
                  <a:pt x="5117599" y="2230380"/>
                </a:lnTo>
                <a:lnTo>
                  <a:pt x="5126285" y="2202821"/>
                </a:lnTo>
                <a:lnTo>
                  <a:pt x="5136708" y="2237728"/>
                </a:lnTo>
                <a:lnTo>
                  <a:pt x="5140182" y="207972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7222" y="2188123"/>
                </a:lnTo>
                <a:lnTo>
                  <a:pt x="5077646" y="2202821"/>
                </a:lnTo>
                <a:lnTo>
                  <a:pt x="5084594" y="2215682"/>
                </a:lnTo>
                <a:lnTo>
                  <a:pt x="5096753" y="2149542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4079" y="1991541"/>
                </a:lnTo>
                <a:lnTo>
                  <a:pt x="5154079" y="2006239"/>
                </a:lnTo>
                <a:lnTo>
                  <a:pt x="5150605" y="2019100"/>
                </a:lnTo>
                <a:lnTo>
                  <a:pt x="5154079" y="2033798"/>
                </a:lnTo>
                <a:lnTo>
                  <a:pt x="5157553" y="2268961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29759" y="1984193"/>
                </a:moveTo>
                <a:lnTo>
                  <a:pt x="5143657" y="1987867"/>
                </a:lnTo>
                <a:lnTo>
                  <a:pt x="5157553" y="1976843"/>
                </a:lnTo>
                <a:lnTo>
                  <a:pt x="5169714" y="2292845"/>
                </a:lnTo>
                <a:lnTo>
                  <a:pt x="5180136" y="2307543"/>
                </a:lnTo>
                <a:lnTo>
                  <a:pt x="5187085" y="2322240"/>
                </a:lnTo>
                <a:lnTo>
                  <a:pt x="5190559" y="2335100"/>
                </a:lnTo>
                <a:lnTo>
                  <a:pt x="5190559" y="1848238"/>
                </a:lnTo>
                <a:lnTo>
                  <a:pt x="5176662" y="1840890"/>
                </a:lnTo>
                <a:lnTo>
                  <a:pt x="5161028" y="1840890"/>
                </a:lnTo>
                <a:lnTo>
                  <a:pt x="5143657" y="1829866"/>
                </a:lnTo>
                <a:lnTo>
                  <a:pt x="5129759" y="1984193"/>
                </a:lnTo>
                <a:close/>
              </a:path>
              <a:path w="9038313" h="4633457">
                <a:moveTo>
                  <a:pt x="5016846" y="1995215"/>
                </a:moveTo>
                <a:lnTo>
                  <a:pt x="5020320" y="1980518"/>
                </a:lnTo>
                <a:lnTo>
                  <a:pt x="5037691" y="1980518"/>
                </a:lnTo>
                <a:lnTo>
                  <a:pt x="5056799" y="1987867"/>
                </a:lnTo>
                <a:lnTo>
                  <a:pt x="5067222" y="2002565"/>
                </a:lnTo>
                <a:lnTo>
                  <a:pt x="5081120" y="2002565"/>
                </a:lnTo>
                <a:lnTo>
                  <a:pt x="5100228" y="1998891"/>
                </a:lnTo>
                <a:lnTo>
                  <a:pt x="5114126" y="1987867"/>
                </a:lnTo>
                <a:lnTo>
                  <a:pt x="5129759" y="1984193"/>
                </a:lnTo>
                <a:lnTo>
                  <a:pt x="5143657" y="1829866"/>
                </a:lnTo>
                <a:lnTo>
                  <a:pt x="5126285" y="1822518"/>
                </a:lnTo>
                <a:lnTo>
                  <a:pt x="5110651" y="1822518"/>
                </a:lnTo>
                <a:lnTo>
                  <a:pt x="5089805" y="1818843"/>
                </a:lnTo>
                <a:lnTo>
                  <a:pt x="5070697" y="1826192"/>
                </a:lnTo>
                <a:lnTo>
                  <a:pt x="5056799" y="1833540"/>
                </a:lnTo>
                <a:lnTo>
                  <a:pt x="5041165" y="1840890"/>
                </a:lnTo>
                <a:lnTo>
                  <a:pt x="5027269" y="1848238"/>
                </a:lnTo>
                <a:lnTo>
                  <a:pt x="5016846" y="1995215"/>
                </a:lnTo>
                <a:close/>
              </a:path>
              <a:path w="9038313" h="4633457">
                <a:moveTo>
                  <a:pt x="5013371" y="1844564"/>
                </a:moveTo>
                <a:lnTo>
                  <a:pt x="4987314" y="1844564"/>
                </a:lnTo>
                <a:lnTo>
                  <a:pt x="5001211" y="1857424"/>
                </a:lnTo>
                <a:lnTo>
                  <a:pt x="5016846" y="1995215"/>
                </a:lnTo>
                <a:lnTo>
                  <a:pt x="5027269" y="1848238"/>
                </a:lnTo>
                <a:lnTo>
                  <a:pt x="5013371" y="1844564"/>
                </a:lnTo>
                <a:close/>
              </a:path>
              <a:path w="9038313" h="4633457">
                <a:moveTo>
                  <a:pt x="4957784" y="1973169"/>
                </a:moveTo>
                <a:lnTo>
                  <a:pt x="4943886" y="1980518"/>
                </a:lnTo>
                <a:lnTo>
                  <a:pt x="4957784" y="1984193"/>
                </a:lnTo>
                <a:lnTo>
                  <a:pt x="4973417" y="1984193"/>
                </a:lnTo>
                <a:lnTo>
                  <a:pt x="4957784" y="1973169"/>
                </a:lnTo>
                <a:close/>
              </a:path>
              <a:path w="9038313" h="4633457">
                <a:moveTo>
                  <a:pt x="5299999" y="2515148"/>
                </a:moveTo>
                <a:lnTo>
                  <a:pt x="5313895" y="2531682"/>
                </a:lnTo>
                <a:lnTo>
                  <a:pt x="5299999" y="927793"/>
                </a:lnTo>
                <a:lnTo>
                  <a:pt x="5286101" y="940654"/>
                </a:lnTo>
                <a:lnTo>
                  <a:pt x="5270466" y="948002"/>
                </a:lnTo>
                <a:lnTo>
                  <a:pt x="5263518" y="982910"/>
                </a:lnTo>
                <a:lnTo>
                  <a:pt x="5253097" y="997607"/>
                </a:lnTo>
                <a:lnTo>
                  <a:pt x="5266993" y="1783935"/>
                </a:lnTo>
                <a:lnTo>
                  <a:pt x="5282627" y="1791285"/>
                </a:lnTo>
                <a:lnTo>
                  <a:pt x="5296524" y="1805983"/>
                </a:lnTo>
                <a:lnTo>
                  <a:pt x="5299999" y="1822518"/>
                </a:lnTo>
                <a:lnTo>
                  <a:pt x="5299999" y="2515148"/>
                </a:lnTo>
                <a:close/>
              </a:path>
              <a:path w="9038313" h="4633457">
                <a:moveTo>
                  <a:pt x="5253097" y="955352"/>
                </a:moveTo>
                <a:lnTo>
                  <a:pt x="5253097" y="970050"/>
                </a:lnTo>
                <a:lnTo>
                  <a:pt x="5263518" y="982910"/>
                </a:lnTo>
                <a:lnTo>
                  <a:pt x="5270466" y="948002"/>
                </a:lnTo>
                <a:lnTo>
                  <a:pt x="5253097" y="955352"/>
                </a:lnTo>
                <a:close/>
              </a:path>
              <a:path w="9038313" h="4633457">
                <a:moveTo>
                  <a:pt x="5369485" y="905747"/>
                </a:moveTo>
                <a:lnTo>
                  <a:pt x="5362535" y="920445"/>
                </a:lnTo>
                <a:lnTo>
                  <a:pt x="5362535" y="936980"/>
                </a:lnTo>
                <a:lnTo>
                  <a:pt x="5346901" y="933305"/>
                </a:lnTo>
                <a:lnTo>
                  <a:pt x="5336479" y="920445"/>
                </a:lnTo>
                <a:lnTo>
                  <a:pt x="5333004" y="2612520"/>
                </a:lnTo>
                <a:lnTo>
                  <a:pt x="5336479" y="2627218"/>
                </a:lnTo>
                <a:lnTo>
                  <a:pt x="5343427" y="2658451"/>
                </a:lnTo>
                <a:lnTo>
                  <a:pt x="5359062" y="2662125"/>
                </a:lnTo>
                <a:lnTo>
                  <a:pt x="5372958" y="2658451"/>
                </a:lnTo>
                <a:lnTo>
                  <a:pt x="5369485" y="905747"/>
                </a:lnTo>
                <a:close/>
              </a:path>
              <a:path w="9038313" h="4633457">
                <a:moveTo>
                  <a:pt x="5313895" y="2531682"/>
                </a:moveTo>
                <a:lnTo>
                  <a:pt x="5322582" y="2546380"/>
                </a:lnTo>
                <a:lnTo>
                  <a:pt x="5326056" y="2561078"/>
                </a:lnTo>
                <a:lnTo>
                  <a:pt x="5329530" y="2595985"/>
                </a:lnTo>
                <a:lnTo>
                  <a:pt x="5333004" y="2612520"/>
                </a:lnTo>
                <a:lnTo>
                  <a:pt x="5336479" y="920445"/>
                </a:lnTo>
                <a:lnTo>
                  <a:pt x="5322582" y="920445"/>
                </a:lnTo>
                <a:lnTo>
                  <a:pt x="5313895" y="2531682"/>
                </a:lnTo>
                <a:close/>
              </a:path>
              <a:path w="9038313" h="4633457">
                <a:moveTo>
                  <a:pt x="5293050" y="1837216"/>
                </a:moveTo>
                <a:lnTo>
                  <a:pt x="5279153" y="1844564"/>
                </a:lnTo>
                <a:lnTo>
                  <a:pt x="5286101" y="2487589"/>
                </a:lnTo>
                <a:lnTo>
                  <a:pt x="5289576" y="2500450"/>
                </a:lnTo>
                <a:lnTo>
                  <a:pt x="5299999" y="2515148"/>
                </a:lnTo>
                <a:lnTo>
                  <a:pt x="5299999" y="1822518"/>
                </a:lnTo>
                <a:lnTo>
                  <a:pt x="5293050" y="1837216"/>
                </a:lnTo>
                <a:close/>
              </a:path>
              <a:path w="9038313" h="4633457">
                <a:moveTo>
                  <a:pt x="5246147" y="2450846"/>
                </a:moveTo>
                <a:lnTo>
                  <a:pt x="5260045" y="2454520"/>
                </a:lnTo>
                <a:lnTo>
                  <a:pt x="5273941" y="2469217"/>
                </a:lnTo>
                <a:lnTo>
                  <a:pt x="5286101" y="2487589"/>
                </a:lnTo>
                <a:lnTo>
                  <a:pt x="5279153" y="1844564"/>
                </a:lnTo>
                <a:lnTo>
                  <a:pt x="5263518" y="1853750"/>
                </a:lnTo>
                <a:lnTo>
                  <a:pt x="5246147" y="2450846"/>
                </a:lnTo>
                <a:close/>
              </a:path>
              <a:path w="9038313" h="4633457">
                <a:moveTo>
                  <a:pt x="5242673" y="1848238"/>
                </a:moveTo>
                <a:lnTo>
                  <a:pt x="5227039" y="1848238"/>
                </a:lnTo>
                <a:lnTo>
                  <a:pt x="5230514" y="2388379"/>
                </a:lnTo>
                <a:lnTo>
                  <a:pt x="5233987" y="2419612"/>
                </a:lnTo>
                <a:lnTo>
                  <a:pt x="5237462" y="2434310"/>
                </a:lnTo>
                <a:lnTo>
                  <a:pt x="5246147" y="2450846"/>
                </a:lnTo>
                <a:lnTo>
                  <a:pt x="5263518" y="1853750"/>
                </a:lnTo>
                <a:lnTo>
                  <a:pt x="5242673" y="1848238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206193" y="2346124"/>
                </a:lnTo>
                <a:lnTo>
                  <a:pt x="5216616" y="2360822"/>
                </a:lnTo>
                <a:lnTo>
                  <a:pt x="5223564" y="2373682"/>
                </a:lnTo>
                <a:lnTo>
                  <a:pt x="5230514" y="2388379"/>
                </a:lnTo>
                <a:lnTo>
                  <a:pt x="5227039" y="1848238"/>
                </a:lnTo>
                <a:lnTo>
                  <a:pt x="5206193" y="1853750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154079" y="2033798"/>
                </a:moveTo>
                <a:lnTo>
                  <a:pt x="5154079" y="2048496"/>
                </a:lnTo>
                <a:lnTo>
                  <a:pt x="5147130" y="2065030"/>
                </a:lnTo>
                <a:lnTo>
                  <a:pt x="5140182" y="2079727"/>
                </a:lnTo>
                <a:lnTo>
                  <a:pt x="5136708" y="2237728"/>
                </a:lnTo>
                <a:lnTo>
                  <a:pt x="5147130" y="2254263"/>
                </a:lnTo>
                <a:lnTo>
                  <a:pt x="5157553" y="2268961"/>
                </a:lnTo>
                <a:lnTo>
                  <a:pt x="5154079" y="2033798"/>
                </a:lnTo>
                <a:close/>
              </a:path>
              <a:path w="9038313" h="4633457">
                <a:moveTo>
                  <a:pt x="5126285" y="2219356"/>
                </a:moveTo>
                <a:lnTo>
                  <a:pt x="5121074" y="2234054"/>
                </a:lnTo>
                <a:lnTo>
                  <a:pt x="5136708" y="2237728"/>
                </a:lnTo>
                <a:lnTo>
                  <a:pt x="5126285" y="2202821"/>
                </a:lnTo>
                <a:lnTo>
                  <a:pt x="5126285" y="2219356"/>
                </a:lnTo>
                <a:close/>
              </a:path>
              <a:path w="9038313" h="4633457">
                <a:moveTo>
                  <a:pt x="5343427" y="821235"/>
                </a:moveTo>
                <a:lnTo>
                  <a:pt x="5362535" y="835933"/>
                </a:lnTo>
                <a:lnTo>
                  <a:pt x="5366010" y="889212"/>
                </a:lnTo>
                <a:lnTo>
                  <a:pt x="5369485" y="905747"/>
                </a:lnTo>
                <a:lnTo>
                  <a:pt x="5372958" y="2658451"/>
                </a:lnTo>
                <a:lnTo>
                  <a:pt x="5386856" y="2651102"/>
                </a:lnTo>
                <a:lnTo>
                  <a:pt x="5379906" y="878189"/>
                </a:lnTo>
                <a:lnTo>
                  <a:pt x="5383381" y="824909"/>
                </a:lnTo>
                <a:lnTo>
                  <a:pt x="5362535" y="824909"/>
                </a:lnTo>
                <a:lnTo>
                  <a:pt x="5343427" y="821235"/>
                </a:lnTo>
                <a:close/>
              </a:path>
              <a:path w="9038313" h="4633457">
                <a:moveTo>
                  <a:pt x="5405964" y="828584"/>
                </a:moveTo>
                <a:lnTo>
                  <a:pt x="5383381" y="824909"/>
                </a:lnTo>
                <a:lnTo>
                  <a:pt x="5395541" y="863492"/>
                </a:lnTo>
                <a:lnTo>
                  <a:pt x="5412912" y="859816"/>
                </a:lnTo>
                <a:lnTo>
                  <a:pt x="5419862" y="843282"/>
                </a:lnTo>
                <a:lnTo>
                  <a:pt x="5405964" y="828584"/>
                </a:lnTo>
                <a:close/>
              </a:path>
              <a:path w="9038313" h="4633457">
                <a:moveTo>
                  <a:pt x="5366010" y="889212"/>
                </a:moveTo>
                <a:lnTo>
                  <a:pt x="5362535" y="835933"/>
                </a:lnTo>
                <a:lnTo>
                  <a:pt x="5362535" y="850630"/>
                </a:lnTo>
                <a:lnTo>
                  <a:pt x="5359062" y="867166"/>
                </a:lnTo>
                <a:lnTo>
                  <a:pt x="5350376" y="881863"/>
                </a:lnTo>
                <a:lnTo>
                  <a:pt x="5366010" y="889212"/>
                </a:lnTo>
                <a:close/>
              </a:path>
              <a:path w="9038313" h="4633457">
                <a:moveTo>
                  <a:pt x="5266993" y="1783935"/>
                </a:moveTo>
                <a:lnTo>
                  <a:pt x="5253097" y="997607"/>
                </a:lnTo>
                <a:lnTo>
                  <a:pt x="5237462" y="1647982"/>
                </a:lnTo>
                <a:lnTo>
                  <a:pt x="5227039" y="1660842"/>
                </a:lnTo>
                <a:lnTo>
                  <a:pt x="5213142" y="1668191"/>
                </a:lnTo>
                <a:lnTo>
                  <a:pt x="5213142" y="1682889"/>
                </a:lnTo>
                <a:lnTo>
                  <a:pt x="5223564" y="1745354"/>
                </a:lnTo>
                <a:lnTo>
                  <a:pt x="5237462" y="1760052"/>
                </a:lnTo>
                <a:lnTo>
                  <a:pt x="5253097" y="1772913"/>
                </a:lnTo>
                <a:lnTo>
                  <a:pt x="5266993" y="1783935"/>
                </a:lnTo>
                <a:close/>
              </a:path>
              <a:path w="9038313" h="4633457">
                <a:moveTo>
                  <a:pt x="5253097" y="997607"/>
                </a:moveTo>
                <a:lnTo>
                  <a:pt x="5233987" y="993933"/>
                </a:lnTo>
                <a:lnTo>
                  <a:pt x="5220091" y="990259"/>
                </a:lnTo>
                <a:lnTo>
                  <a:pt x="5209668" y="1021491"/>
                </a:lnTo>
                <a:lnTo>
                  <a:pt x="5190559" y="1032515"/>
                </a:lnTo>
                <a:lnTo>
                  <a:pt x="5173187" y="1028840"/>
                </a:lnTo>
                <a:lnTo>
                  <a:pt x="5157553" y="1017817"/>
                </a:lnTo>
                <a:lnTo>
                  <a:pt x="5143657" y="1008631"/>
                </a:lnTo>
                <a:lnTo>
                  <a:pt x="5129759" y="1001281"/>
                </a:lnTo>
                <a:lnTo>
                  <a:pt x="5126285" y="986585"/>
                </a:lnTo>
                <a:lnTo>
                  <a:pt x="5140182" y="1679215"/>
                </a:lnTo>
                <a:lnTo>
                  <a:pt x="5157553" y="1668191"/>
                </a:lnTo>
                <a:lnTo>
                  <a:pt x="5173187" y="1664517"/>
                </a:lnTo>
                <a:lnTo>
                  <a:pt x="5187085" y="1660842"/>
                </a:lnTo>
                <a:lnTo>
                  <a:pt x="5202720" y="1653494"/>
                </a:lnTo>
                <a:lnTo>
                  <a:pt x="5220091" y="1653494"/>
                </a:lnTo>
                <a:lnTo>
                  <a:pt x="5237462" y="1647982"/>
                </a:lnTo>
                <a:lnTo>
                  <a:pt x="5253097" y="997607"/>
                </a:lnTo>
                <a:close/>
              </a:path>
              <a:path w="9038313" h="4633457">
                <a:moveTo>
                  <a:pt x="5169714" y="986585"/>
                </a:moveTo>
                <a:lnTo>
                  <a:pt x="5183611" y="1004957"/>
                </a:lnTo>
                <a:lnTo>
                  <a:pt x="5197508" y="1008631"/>
                </a:lnTo>
                <a:lnTo>
                  <a:pt x="5209668" y="1021491"/>
                </a:lnTo>
                <a:lnTo>
                  <a:pt x="5220091" y="990259"/>
                </a:lnTo>
                <a:lnTo>
                  <a:pt x="5206193" y="990259"/>
                </a:lnTo>
                <a:lnTo>
                  <a:pt x="5183611" y="975561"/>
                </a:lnTo>
                <a:lnTo>
                  <a:pt x="5169714" y="986585"/>
                </a:lnTo>
                <a:close/>
              </a:path>
              <a:path w="9038313" h="4633457">
                <a:moveTo>
                  <a:pt x="5173187" y="1710447"/>
                </a:moveTo>
                <a:lnTo>
                  <a:pt x="5187085" y="1725145"/>
                </a:lnTo>
                <a:lnTo>
                  <a:pt x="5202720" y="1734332"/>
                </a:lnTo>
                <a:lnTo>
                  <a:pt x="5223564" y="1745354"/>
                </a:lnTo>
                <a:lnTo>
                  <a:pt x="5213142" y="1682889"/>
                </a:lnTo>
                <a:lnTo>
                  <a:pt x="5202720" y="1699425"/>
                </a:lnTo>
                <a:lnTo>
                  <a:pt x="5187085" y="1714122"/>
                </a:lnTo>
                <a:lnTo>
                  <a:pt x="5173187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36708" y="1710447"/>
                </a:lnTo>
                <a:lnTo>
                  <a:pt x="5129759" y="1695749"/>
                </a:lnTo>
                <a:lnTo>
                  <a:pt x="5126285" y="1682889"/>
                </a:lnTo>
                <a:lnTo>
                  <a:pt x="5140182" y="1679215"/>
                </a:lnTo>
                <a:lnTo>
                  <a:pt x="5126285" y="986585"/>
                </a:lnTo>
                <a:lnTo>
                  <a:pt x="5126285" y="1728820"/>
                </a:lnTo>
                <a:lnTo>
                  <a:pt x="5140182" y="1725145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67222" y="1710447"/>
                </a:moveTo>
                <a:lnTo>
                  <a:pt x="5084594" y="1717796"/>
                </a:lnTo>
                <a:lnTo>
                  <a:pt x="5093280" y="1734332"/>
                </a:lnTo>
                <a:lnTo>
                  <a:pt x="5107176" y="1741680"/>
                </a:lnTo>
                <a:lnTo>
                  <a:pt x="5093280" y="1686563"/>
                </a:lnTo>
                <a:lnTo>
                  <a:pt x="5089805" y="1699425"/>
                </a:lnTo>
                <a:lnTo>
                  <a:pt x="5067222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40182" y="1725145"/>
                </a:lnTo>
                <a:lnTo>
                  <a:pt x="5154079" y="1721471"/>
                </a:lnTo>
                <a:lnTo>
                  <a:pt x="5169714" y="1714122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74171" y="3685454"/>
                </a:moveTo>
                <a:lnTo>
                  <a:pt x="5070697" y="3744245"/>
                </a:lnTo>
                <a:lnTo>
                  <a:pt x="5077646" y="3729548"/>
                </a:lnTo>
                <a:lnTo>
                  <a:pt x="5077646" y="3705664"/>
                </a:lnTo>
                <a:lnTo>
                  <a:pt x="5074171" y="3685454"/>
                </a:lnTo>
                <a:close/>
              </a:path>
              <a:path w="9038313" h="4633457">
                <a:moveTo>
                  <a:pt x="5023794" y="3825082"/>
                </a:moveTo>
                <a:lnTo>
                  <a:pt x="5030743" y="3810384"/>
                </a:lnTo>
                <a:lnTo>
                  <a:pt x="5037691" y="3793850"/>
                </a:lnTo>
                <a:lnTo>
                  <a:pt x="5053326" y="3782827"/>
                </a:lnTo>
                <a:lnTo>
                  <a:pt x="5063749" y="3768129"/>
                </a:lnTo>
                <a:lnTo>
                  <a:pt x="5070697" y="3744245"/>
                </a:lnTo>
                <a:lnTo>
                  <a:pt x="5063749" y="2145868"/>
                </a:lnTo>
                <a:lnTo>
                  <a:pt x="5049851" y="2145868"/>
                </a:lnTo>
                <a:lnTo>
                  <a:pt x="5034217" y="2134844"/>
                </a:lnTo>
                <a:lnTo>
                  <a:pt x="5023794" y="3825082"/>
                </a:lnTo>
                <a:close/>
              </a:path>
              <a:path w="9038313" h="4633457">
                <a:moveTo>
                  <a:pt x="4961257" y="3894896"/>
                </a:moveTo>
                <a:lnTo>
                  <a:pt x="4976892" y="3878362"/>
                </a:lnTo>
                <a:lnTo>
                  <a:pt x="4990788" y="3859989"/>
                </a:lnTo>
                <a:lnTo>
                  <a:pt x="5004686" y="3852641"/>
                </a:lnTo>
                <a:lnTo>
                  <a:pt x="5013371" y="3839780"/>
                </a:lnTo>
                <a:lnTo>
                  <a:pt x="5023794" y="3825082"/>
                </a:lnTo>
                <a:lnTo>
                  <a:pt x="5034217" y="2134844"/>
                </a:lnTo>
                <a:lnTo>
                  <a:pt x="5020320" y="2142194"/>
                </a:lnTo>
                <a:lnTo>
                  <a:pt x="5004686" y="2145868"/>
                </a:lnTo>
                <a:lnTo>
                  <a:pt x="4990788" y="2153216"/>
                </a:lnTo>
                <a:lnTo>
                  <a:pt x="4976892" y="2153216"/>
                </a:lnTo>
                <a:lnTo>
                  <a:pt x="4961257" y="3894896"/>
                </a:lnTo>
                <a:close/>
              </a:path>
              <a:path w="9038313" h="4633457">
                <a:moveTo>
                  <a:pt x="4891772" y="3929804"/>
                </a:moveTo>
                <a:lnTo>
                  <a:pt x="4914355" y="3920618"/>
                </a:lnTo>
                <a:lnTo>
                  <a:pt x="4931726" y="3913268"/>
                </a:lnTo>
                <a:lnTo>
                  <a:pt x="4947361" y="3902246"/>
                </a:lnTo>
                <a:lnTo>
                  <a:pt x="4961257" y="3894896"/>
                </a:lnTo>
                <a:lnTo>
                  <a:pt x="4976892" y="2153216"/>
                </a:lnTo>
                <a:lnTo>
                  <a:pt x="4954309" y="2149542"/>
                </a:lnTo>
                <a:lnTo>
                  <a:pt x="4936938" y="2142194"/>
                </a:lnTo>
                <a:lnTo>
                  <a:pt x="4914355" y="2138518"/>
                </a:lnTo>
                <a:lnTo>
                  <a:pt x="4891772" y="3929804"/>
                </a:lnTo>
                <a:close/>
              </a:path>
              <a:path w="9038313" h="4633457">
                <a:moveTo>
                  <a:pt x="4914355" y="2138518"/>
                </a:moveTo>
                <a:lnTo>
                  <a:pt x="4888298" y="2138518"/>
                </a:lnTo>
                <a:lnTo>
                  <a:pt x="4881349" y="2125658"/>
                </a:lnTo>
                <a:lnTo>
                  <a:pt x="4867452" y="2121984"/>
                </a:lnTo>
                <a:lnTo>
                  <a:pt x="4860504" y="3929804"/>
                </a:lnTo>
                <a:lnTo>
                  <a:pt x="4874400" y="3933478"/>
                </a:lnTo>
                <a:lnTo>
                  <a:pt x="4891772" y="3929804"/>
                </a:lnTo>
                <a:lnTo>
                  <a:pt x="4914355" y="2138518"/>
                </a:lnTo>
                <a:close/>
              </a:path>
              <a:path w="9038313" h="4633457">
                <a:moveTo>
                  <a:pt x="4754538" y="2118309"/>
                </a:moveTo>
                <a:lnTo>
                  <a:pt x="4751064" y="2131170"/>
                </a:lnTo>
                <a:lnTo>
                  <a:pt x="4758013" y="2145868"/>
                </a:lnTo>
                <a:lnTo>
                  <a:pt x="4768435" y="2107286"/>
                </a:lnTo>
                <a:lnTo>
                  <a:pt x="4754538" y="2118309"/>
                </a:lnTo>
                <a:close/>
              </a:path>
              <a:path w="9038313" h="4633457">
                <a:moveTo>
                  <a:pt x="5180136" y="927793"/>
                </a:moveTo>
                <a:lnTo>
                  <a:pt x="5197508" y="933305"/>
                </a:lnTo>
                <a:lnTo>
                  <a:pt x="5216616" y="936980"/>
                </a:lnTo>
                <a:lnTo>
                  <a:pt x="5237462" y="933305"/>
                </a:lnTo>
                <a:lnTo>
                  <a:pt x="5260045" y="927793"/>
                </a:lnTo>
                <a:lnTo>
                  <a:pt x="5286101" y="905747"/>
                </a:lnTo>
                <a:lnTo>
                  <a:pt x="5289576" y="889212"/>
                </a:lnTo>
                <a:lnTo>
                  <a:pt x="5282627" y="874514"/>
                </a:lnTo>
                <a:lnTo>
                  <a:pt x="5270466" y="859816"/>
                </a:lnTo>
                <a:lnTo>
                  <a:pt x="5256570" y="850630"/>
                </a:lnTo>
                <a:lnTo>
                  <a:pt x="5227039" y="835933"/>
                </a:lnTo>
                <a:lnTo>
                  <a:pt x="5197508" y="821235"/>
                </a:lnTo>
                <a:lnTo>
                  <a:pt x="5180136" y="927793"/>
                </a:lnTo>
                <a:close/>
              </a:path>
              <a:path w="9038313" h="4633457">
                <a:moveTo>
                  <a:pt x="5067222" y="889212"/>
                </a:moveTo>
                <a:lnTo>
                  <a:pt x="5081120" y="902073"/>
                </a:lnTo>
                <a:lnTo>
                  <a:pt x="5096753" y="905747"/>
                </a:lnTo>
                <a:lnTo>
                  <a:pt x="5110651" y="909421"/>
                </a:lnTo>
                <a:lnTo>
                  <a:pt x="5126285" y="913095"/>
                </a:lnTo>
                <a:lnTo>
                  <a:pt x="5140182" y="920445"/>
                </a:lnTo>
                <a:lnTo>
                  <a:pt x="5166239" y="927793"/>
                </a:lnTo>
                <a:lnTo>
                  <a:pt x="5180136" y="927793"/>
                </a:lnTo>
                <a:lnTo>
                  <a:pt x="5197508" y="821235"/>
                </a:lnTo>
                <a:lnTo>
                  <a:pt x="5173187" y="804699"/>
                </a:lnTo>
                <a:lnTo>
                  <a:pt x="5150605" y="797351"/>
                </a:lnTo>
                <a:lnTo>
                  <a:pt x="5136708" y="793677"/>
                </a:lnTo>
                <a:lnTo>
                  <a:pt x="5114126" y="790002"/>
                </a:lnTo>
                <a:lnTo>
                  <a:pt x="5081120" y="790002"/>
                </a:lnTo>
                <a:lnTo>
                  <a:pt x="5067222" y="889212"/>
                </a:lnTo>
                <a:close/>
              </a:path>
              <a:path w="9038313" h="4633457">
                <a:moveTo>
                  <a:pt x="5034217" y="1668191"/>
                </a:moveTo>
                <a:lnTo>
                  <a:pt x="5049851" y="1668191"/>
                </a:lnTo>
                <a:lnTo>
                  <a:pt x="5053326" y="889212"/>
                </a:lnTo>
                <a:lnTo>
                  <a:pt x="5067222" y="889212"/>
                </a:lnTo>
                <a:lnTo>
                  <a:pt x="5056799" y="758770"/>
                </a:lnTo>
                <a:lnTo>
                  <a:pt x="5044640" y="775304"/>
                </a:lnTo>
                <a:lnTo>
                  <a:pt x="5034217" y="1668191"/>
                </a:lnTo>
                <a:close/>
              </a:path>
              <a:path w="9038313" h="4633457">
                <a:moveTo>
                  <a:pt x="4976892" y="1728820"/>
                </a:moveTo>
                <a:lnTo>
                  <a:pt x="4994263" y="1728820"/>
                </a:lnTo>
                <a:lnTo>
                  <a:pt x="4994263" y="1699425"/>
                </a:lnTo>
                <a:lnTo>
                  <a:pt x="5008161" y="1695749"/>
                </a:lnTo>
                <a:lnTo>
                  <a:pt x="5023794" y="1682889"/>
                </a:lnTo>
                <a:lnTo>
                  <a:pt x="5034217" y="1668191"/>
                </a:lnTo>
                <a:lnTo>
                  <a:pt x="5044640" y="775304"/>
                </a:lnTo>
                <a:lnTo>
                  <a:pt x="5030743" y="769793"/>
                </a:lnTo>
                <a:lnTo>
                  <a:pt x="5016846" y="766118"/>
                </a:lnTo>
                <a:lnTo>
                  <a:pt x="5004686" y="1186841"/>
                </a:lnTo>
                <a:lnTo>
                  <a:pt x="4983840" y="1186841"/>
                </a:lnTo>
                <a:lnTo>
                  <a:pt x="4976892" y="1728820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8206" y="1159282"/>
                </a:lnTo>
                <a:lnTo>
                  <a:pt x="4973417" y="1175818"/>
                </a:lnTo>
                <a:lnTo>
                  <a:pt x="4990788" y="1183167"/>
                </a:lnTo>
                <a:lnTo>
                  <a:pt x="5004686" y="1186841"/>
                </a:lnTo>
                <a:lnTo>
                  <a:pt x="5016846" y="766118"/>
                </a:lnTo>
                <a:lnTo>
                  <a:pt x="5001211" y="769793"/>
                </a:lnTo>
                <a:lnTo>
                  <a:pt x="4976892" y="755096"/>
                </a:lnTo>
                <a:lnTo>
                  <a:pt x="4976892" y="716513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820550" y="723863"/>
                </a:moveTo>
                <a:lnTo>
                  <a:pt x="4804915" y="727537"/>
                </a:lnTo>
                <a:lnTo>
                  <a:pt x="4820550" y="736723"/>
                </a:lnTo>
                <a:lnTo>
                  <a:pt x="4830972" y="731211"/>
                </a:lnTo>
                <a:lnTo>
                  <a:pt x="4837921" y="716513"/>
                </a:lnTo>
                <a:lnTo>
                  <a:pt x="4820550" y="723863"/>
                </a:lnTo>
                <a:close/>
              </a:path>
              <a:path w="9038313" h="4633457">
                <a:moveTo>
                  <a:pt x="4827498" y="1907029"/>
                </a:moveTo>
                <a:lnTo>
                  <a:pt x="4824023" y="1886819"/>
                </a:lnTo>
                <a:lnTo>
                  <a:pt x="4827498" y="1914378"/>
                </a:lnTo>
                <a:lnTo>
                  <a:pt x="4829351" y="1914868"/>
                </a:lnTo>
                <a:lnTo>
                  <a:pt x="4827498" y="1907029"/>
                </a:lnTo>
                <a:close/>
              </a:path>
              <a:path w="9038313" h="4633457">
                <a:moveTo>
                  <a:pt x="4917829" y="1875797"/>
                </a:moveTo>
                <a:lnTo>
                  <a:pt x="4907407" y="1892331"/>
                </a:lnTo>
                <a:lnTo>
                  <a:pt x="4924778" y="1896007"/>
                </a:lnTo>
                <a:lnTo>
                  <a:pt x="4931726" y="1868448"/>
                </a:lnTo>
                <a:lnTo>
                  <a:pt x="4917829" y="1875797"/>
                </a:lnTo>
                <a:close/>
              </a:path>
              <a:path w="9038313" h="4633457">
                <a:moveTo>
                  <a:pt x="5030743" y="744072"/>
                </a:moveTo>
                <a:lnTo>
                  <a:pt x="5020320" y="731211"/>
                </a:lnTo>
                <a:lnTo>
                  <a:pt x="5004686" y="723863"/>
                </a:lnTo>
                <a:lnTo>
                  <a:pt x="4990788" y="723863"/>
                </a:lnTo>
                <a:lnTo>
                  <a:pt x="4976892" y="716513"/>
                </a:lnTo>
                <a:lnTo>
                  <a:pt x="5001211" y="755096"/>
                </a:lnTo>
                <a:lnTo>
                  <a:pt x="5016846" y="747746"/>
                </a:lnTo>
                <a:lnTo>
                  <a:pt x="5030743" y="744072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1257" y="723863"/>
                </a:lnTo>
                <a:lnTo>
                  <a:pt x="4957784" y="709165"/>
                </a:lnTo>
                <a:lnTo>
                  <a:pt x="4943886" y="705491"/>
                </a:lnTo>
                <a:lnTo>
                  <a:pt x="4943886" y="720189"/>
                </a:lnTo>
                <a:lnTo>
                  <a:pt x="4947361" y="1166632"/>
                </a:lnTo>
                <a:lnTo>
                  <a:pt x="4968206" y="1159282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931726" y="1166632"/>
                </a:moveTo>
                <a:lnTo>
                  <a:pt x="4947361" y="1166632"/>
                </a:lnTo>
                <a:lnTo>
                  <a:pt x="4943886" y="720189"/>
                </a:lnTo>
                <a:lnTo>
                  <a:pt x="4928251" y="736723"/>
                </a:lnTo>
                <a:lnTo>
                  <a:pt x="4921303" y="723863"/>
                </a:lnTo>
                <a:lnTo>
                  <a:pt x="4917829" y="1162958"/>
                </a:lnTo>
                <a:lnTo>
                  <a:pt x="4931726" y="1166632"/>
                </a:lnTo>
                <a:close/>
              </a:path>
              <a:path w="9038313" h="4633457">
                <a:moveTo>
                  <a:pt x="4907407" y="1175818"/>
                </a:moveTo>
                <a:lnTo>
                  <a:pt x="4917829" y="1162958"/>
                </a:lnTo>
                <a:lnTo>
                  <a:pt x="4921303" y="723863"/>
                </a:lnTo>
                <a:lnTo>
                  <a:pt x="4903932" y="727537"/>
                </a:lnTo>
                <a:lnTo>
                  <a:pt x="4891772" y="744072"/>
                </a:lnTo>
                <a:lnTo>
                  <a:pt x="4907407" y="1175818"/>
                </a:lnTo>
                <a:close/>
              </a:path>
              <a:path w="9038313" h="4633457">
                <a:moveTo>
                  <a:pt x="4964732" y="1776587"/>
                </a:moveTo>
                <a:lnTo>
                  <a:pt x="4968206" y="1763726"/>
                </a:lnTo>
                <a:lnTo>
                  <a:pt x="4973417" y="1745354"/>
                </a:lnTo>
                <a:lnTo>
                  <a:pt x="4976892" y="1728820"/>
                </a:lnTo>
                <a:lnTo>
                  <a:pt x="4983840" y="1186841"/>
                </a:lnTo>
                <a:lnTo>
                  <a:pt x="4968206" y="1194189"/>
                </a:lnTo>
                <a:lnTo>
                  <a:pt x="4964732" y="1776587"/>
                </a:lnTo>
                <a:close/>
              </a:path>
              <a:path w="9038313" h="4633457">
                <a:moveTo>
                  <a:pt x="4954309" y="1197865"/>
                </a:moveTo>
                <a:lnTo>
                  <a:pt x="4940411" y="1208887"/>
                </a:lnTo>
                <a:lnTo>
                  <a:pt x="4947361" y="1805983"/>
                </a:lnTo>
                <a:lnTo>
                  <a:pt x="4950834" y="1787611"/>
                </a:lnTo>
                <a:lnTo>
                  <a:pt x="4964732" y="1776587"/>
                </a:lnTo>
                <a:lnTo>
                  <a:pt x="4968206" y="1194189"/>
                </a:lnTo>
                <a:lnTo>
                  <a:pt x="4954309" y="1197865"/>
                </a:lnTo>
                <a:close/>
              </a:path>
              <a:path w="9038313" h="4633457">
                <a:moveTo>
                  <a:pt x="4964732" y="1837216"/>
                </a:moveTo>
                <a:lnTo>
                  <a:pt x="4954309" y="1822518"/>
                </a:lnTo>
                <a:lnTo>
                  <a:pt x="4954309" y="1853750"/>
                </a:lnTo>
                <a:lnTo>
                  <a:pt x="4976892" y="1853750"/>
                </a:lnTo>
                <a:lnTo>
                  <a:pt x="4980365" y="1840890"/>
                </a:lnTo>
                <a:lnTo>
                  <a:pt x="4964732" y="1837216"/>
                </a:lnTo>
                <a:close/>
              </a:path>
              <a:path w="9038313" h="4633457">
                <a:moveTo>
                  <a:pt x="4947361" y="1805983"/>
                </a:moveTo>
                <a:lnTo>
                  <a:pt x="4940411" y="1208887"/>
                </a:lnTo>
                <a:lnTo>
                  <a:pt x="4940411" y="1857424"/>
                </a:lnTo>
                <a:lnTo>
                  <a:pt x="4954309" y="1853750"/>
                </a:lnTo>
                <a:lnTo>
                  <a:pt x="4954309" y="1822518"/>
                </a:lnTo>
                <a:lnTo>
                  <a:pt x="4947361" y="1805983"/>
                </a:lnTo>
                <a:close/>
              </a:path>
              <a:path w="9038313" h="4633457">
                <a:moveTo>
                  <a:pt x="5063749" y="2033798"/>
                </a:moveTo>
                <a:lnTo>
                  <a:pt x="5077646" y="2044820"/>
                </a:lnTo>
                <a:lnTo>
                  <a:pt x="5093280" y="2041146"/>
                </a:lnTo>
                <a:lnTo>
                  <a:pt x="5107176" y="2033798"/>
                </a:lnTo>
                <a:lnTo>
                  <a:pt x="5117599" y="2019100"/>
                </a:lnTo>
                <a:lnTo>
                  <a:pt x="5096753" y="2022774"/>
                </a:lnTo>
                <a:lnTo>
                  <a:pt x="5077646" y="2022774"/>
                </a:lnTo>
                <a:lnTo>
                  <a:pt x="5063749" y="2033798"/>
                </a:lnTo>
                <a:close/>
              </a:path>
              <a:path w="9038313" h="4633457">
                <a:moveTo>
                  <a:pt x="5478923" y="1934588"/>
                </a:moveTo>
                <a:lnTo>
                  <a:pt x="5478923" y="1918053"/>
                </a:lnTo>
                <a:lnTo>
                  <a:pt x="5489346" y="1903355"/>
                </a:lnTo>
                <a:lnTo>
                  <a:pt x="5492821" y="1886819"/>
                </a:lnTo>
                <a:lnTo>
                  <a:pt x="5503244" y="1872122"/>
                </a:lnTo>
                <a:lnTo>
                  <a:pt x="5518877" y="1872122"/>
                </a:lnTo>
                <a:lnTo>
                  <a:pt x="5503244" y="1864774"/>
                </a:lnTo>
                <a:lnTo>
                  <a:pt x="5489346" y="1848238"/>
                </a:lnTo>
                <a:lnTo>
                  <a:pt x="5478923" y="1829866"/>
                </a:lnTo>
                <a:lnTo>
                  <a:pt x="5478923" y="1934588"/>
                </a:lnTo>
                <a:close/>
              </a:path>
              <a:path w="9038313" h="4633457">
                <a:moveTo>
                  <a:pt x="5478923" y="1829866"/>
                </a:moveTo>
                <a:lnTo>
                  <a:pt x="5475450" y="2180775"/>
                </a:lnTo>
                <a:lnTo>
                  <a:pt x="5482398" y="2167914"/>
                </a:lnTo>
                <a:lnTo>
                  <a:pt x="5496295" y="2180775"/>
                </a:lnTo>
                <a:lnTo>
                  <a:pt x="5511929" y="2177100"/>
                </a:lnTo>
                <a:lnTo>
                  <a:pt x="5518877" y="2191797"/>
                </a:lnTo>
                <a:lnTo>
                  <a:pt x="5525827" y="2206495"/>
                </a:lnTo>
                <a:lnTo>
                  <a:pt x="5536250" y="2219356"/>
                </a:lnTo>
                <a:lnTo>
                  <a:pt x="5539723" y="2234054"/>
                </a:lnTo>
                <a:lnTo>
                  <a:pt x="5536250" y="1984193"/>
                </a:lnTo>
                <a:lnTo>
                  <a:pt x="5522352" y="1973169"/>
                </a:lnTo>
                <a:lnTo>
                  <a:pt x="5511929" y="1960309"/>
                </a:lnTo>
                <a:lnTo>
                  <a:pt x="5496295" y="1960309"/>
                </a:lnTo>
                <a:lnTo>
                  <a:pt x="5482398" y="1949286"/>
                </a:lnTo>
                <a:lnTo>
                  <a:pt x="5478923" y="1934588"/>
                </a:lnTo>
                <a:lnTo>
                  <a:pt x="5478923" y="1829866"/>
                </a:lnTo>
                <a:close/>
              </a:path>
              <a:path w="9038313" h="4633457">
                <a:moveTo>
                  <a:pt x="5452866" y="2627218"/>
                </a:moveTo>
                <a:lnTo>
                  <a:pt x="5459815" y="2202821"/>
                </a:lnTo>
                <a:lnTo>
                  <a:pt x="5459815" y="2188123"/>
                </a:lnTo>
                <a:lnTo>
                  <a:pt x="5475450" y="2180775"/>
                </a:lnTo>
                <a:lnTo>
                  <a:pt x="5478923" y="1829866"/>
                </a:lnTo>
                <a:lnTo>
                  <a:pt x="5463289" y="1815169"/>
                </a:lnTo>
                <a:lnTo>
                  <a:pt x="5452866" y="1798633"/>
                </a:lnTo>
                <a:lnTo>
                  <a:pt x="5452866" y="2627218"/>
                </a:lnTo>
                <a:close/>
              </a:path>
              <a:path w="9038313" h="4633457">
                <a:moveTo>
                  <a:pt x="5569254" y="1826192"/>
                </a:moveTo>
                <a:lnTo>
                  <a:pt x="5576202" y="1840890"/>
                </a:lnTo>
                <a:lnTo>
                  <a:pt x="5579677" y="1706773"/>
                </a:lnTo>
                <a:lnTo>
                  <a:pt x="5558831" y="1710447"/>
                </a:lnTo>
                <a:lnTo>
                  <a:pt x="5543198" y="1710447"/>
                </a:lnTo>
                <a:lnTo>
                  <a:pt x="5532775" y="1725145"/>
                </a:lnTo>
                <a:lnTo>
                  <a:pt x="5539723" y="1738006"/>
                </a:lnTo>
                <a:lnTo>
                  <a:pt x="5555358" y="1787611"/>
                </a:lnTo>
                <a:lnTo>
                  <a:pt x="5569254" y="1794959"/>
                </a:lnTo>
                <a:lnTo>
                  <a:pt x="5572729" y="1811494"/>
                </a:lnTo>
                <a:lnTo>
                  <a:pt x="5569254" y="1826192"/>
                </a:lnTo>
                <a:close/>
              </a:path>
              <a:path w="9038313" h="4633457">
                <a:moveTo>
                  <a:pt x="5584888" y="1692075"/>
                </a:moveTo>
                <a:lnTo>
                  <a:pt x="5595312" y="1815169"/>
                </a:lnTo>
                <a:lnTo>
                  <a:pt x="5598786" y="839607"/>
                </a:lnTo>
                <a:lnTo>
                  <a:pt x="5602260" y="821235"/>
                </a:lnTo>
                <a:lnTo>
                  <a:pt x="5605735" y="808375"/>
                </a:lnTo>
                <a:lnTo>
                  <a:pt x="5619631" y="804699"/>
                </a:lnTo>
                <a:lnTo>
                  <a:pt x="5605735" y="804699"/>
                </a:lnTo>
                <a:lnTo>
                  <a:pt x="5576202" y="817561"/>
                </a:lnTo>
                <a:lnTo>
                  <a:pt x="5584888" y="1675540"/>
                </a:lnTo>
                <a:lnTo>
                  <a:pt x="5584888" y="1692075"/>
                </a:lnTo>
                <a:close/>
              </a:path>
              <a:path w="9038313" h="4633457">
                <a:moveTo>
                  <a:pt x="5532775" y="1657168"/>
                </a:moveTo>
                <a:lnTo>
                  <a:pt x="5548409" y="1657168"/>
                </a:lnTo>
                <a:lnTo>
                  <a:pt x="5562306" y="1664517"/>
                </a:lnTo>
                <a:lnTo>
                  <a:pt x="5576202" y="1660842"/>
                </a:lnTo>
                <a:lnTo>
                  <a:pt x="5584888" y="1675540"/>
                </a:lnTo>
                <a:lnTo>
                  <a:pt x="5576202" y="817561"/>
                </a:lnTo>
                <a:lnTo>
                  <a:pt x="5576202" y="832258"/>
                </a:lnTo>
                <a:lnTo>
                  <a:pt x="5562306" y="832258"/>
                </a:lnTo>
                <a:lnTo>
                  <a:pt x="5548409" y="828584"/>
                </a:lnTo>
                <a:lnTo>
                  <a:pt x="5532775" y="1657168"/>
                </a:lnTo>
                <a:close/>
              </a:path>
              <a:path w="9038313" h="4633457">
                <a:moveTo>
                  <a:pt x="5499769" y="1671866"/>
                </a:moveTo>
                <a:lnTo>
                  <a:pt x="5515404" y="1664517"/>
                </a:lnTo>
                <a:lnTo>
                  <a:pt x="5532775" y="1657168"/>
                </a:lnTo>
                <a:lnTo>
                  <a:pt x="5548409" y="828584"/>
                </a:lnTo>
                <a:lnTo>
                  <a:pt x="5529300" y="835933"/>
                </a:lnTo>
                <a:lnTo>
                  <a:pt x="5515404" y="843282"/>
                </a:lnTo>
                <a:lnTo>
                  <a:pt x="5499769" y="1671866"/>
                </a:lnTo>
                <a:close/>
              </a:path>
              <a:path w="9038313" h="4633457">
                <a:moveTo>
                  <a:pt x="5485872" y="856142"/>
                </a:moveTo>
                <a:lnTo>
                  <a:pt x="5463289" y="867166"/>
                </a:lnTo>
                <a:lnTo>
                  <a:pt x="5475450" y="1695749"/>
                </a:lnTo>
                <a:lnTo>
                  <a:pt x="5485872" y="1682889"/>
                </a:lnTo>
                <a:lnTo>
                  <a:pt x="5499769" y="1671866"/>
                </a:lnTo>
                <a:lnTo>
                  <a:pt x="5515404" y="843282"/>
                </a:lnTo>
                <a:lnTo>
                  <a:pt x="5485872" y="856142"/>
                </a:lnTo>
                <a:close/>
              </a:path>
              <a:path w="9038313" h="4633457">
                <a:moveTo>
                  <a:pt x="5459815" y="1699425"/>
                </a:moveTo>
                <a:lnTo>
                  <a:pt x="5475450" y="1695749"/>
                </a:lnTo>
                <a:lnTo>
                  <a:pt x="5463289" y="867166"/>
                </a:lnTo>
                <a:lnTo>
                  <a:pt x="5452866" y="881863"/>
                </a:lnTo>
                <a:lnTo>
                  <a:pt x="5449392" y="894723"/>
                </a:lnTo>
                <a:lnTo>
                  <a:pt x="5445918" y="1699425"/>
                </a:lnTo>
                <a:lnTo>
                  <a:pt x="5459815" y="1699425"/>
                </a:lnTo>
                <a:close/>
              </a:path>
              <a:path w="9038313" h="4633457">
                <a:moveTo>
                  <a:pt x="5419862" y="2641916"/>
                </a:moveTo>
                <a:lnTo>
                  <a:pt x="5423335" y="1741680"/>
                </a:lnTo>
                <a:lnTo>
                  <a:pt x="5432021" y="1728820"/>
                </a:lnTo>
                <a:lnTo>
                  <a:pt x="5442444" y="1714122"/>
                </a:lnTo>
                <a:lnTo>
                  <a:pt x="5445918" y="1699425"/>
                </a:lnTo>
                <a:lnTo>
                  <a:pt x="5449392" y="894723"/>
                </a:lnTo>
                <a:lnTo>
                  <a:pt x="5423335" y="905747"/>
                </a:lnTo>
                <a:lnTo>
                  <a:pt x="5419862" y="2641916"/>
                </a:lnTo>
                <a:close/>
              </a:path>
              <a:path w="9038313" h="4633457">
                <a:moveTo>
                  <a:pt x="5379906" y="878189"/>
                </a:moveTo>
                <a:lnTo>
                  <a:pt x="5386856" y="2651102"/>
                </a:lnTo>
                <a:lnTo>
                  <a:pt x="5405964" y="2641916"/>
                </a:lnTo>
                <a:lnTo>
                  <a:pt x="5419862" y="2641916"/>
                </a:lnTo>
                <a:lnTo>
                  <a:pt x="5423335" y="905747"/>
                </a:lnTo>
                <a:lnTo>
                  <a:pt x="5409437" y="902073"/>
                </a:lnTo>
                <a:lnTo>
                  <a:pt x="5399015" y="885537"/>
                </a:lnTo>
                <a:lnTo>
                  <a:pt x="5379906" y="878189"/>
                </a:lnTo>
                <a:close/>
              </a:path>
              <a:path w="9038313" h="4633457">
                <a:moveTo>
                  <a:pt x="5595312" y="1883145"/>
                </a:moveTo>
                <a:lnTo>
                  <a:pt x="5598786" y="1896007"/>
                </a:lnTo>
                <a:lnTo>
                  <a:pt x="5602260" y="1910704"/>
                </a:lnTo>
                <a:lnTo>
                  <a:pt x="5605735" y="1925402"/>
                </a:lnTo>
                <a:lnTo>
                  <a:pt x="5605735" y="1960309"/>
                </a:lnTo>
                <a:lnTo>
                  <a:pt x="5609208" y="1976843"/>
                </a:lnTo>
                <a:lnTo>
                  <a:pt x="5612683" y="1861099"/>
                </a:lnTo>
                <a:lnTo>
                  <a:pt x="5598786" y="1857424"/>
                </a:lnTo>
                <a:lnTo>
                  <a:pt x="5595312" y="1883145"/>
                </a:lnTo>
                <a:close/>
              </a:path>
              <a:path w="9038313" h="4633457">
                <a:moveTo>
                  <a:pt x="5584888" y="1853750"/>
                </a:moveTo>
                <a:lnTo>
                  <a:pt x="5576202" y="1868448"/>
                </a:lnTo>
                <a:lnTo>
                  <a:pt x="5579677" y="1883145"/>
                </a:lnTo>
                <a:lnTo>
                  <a:pt x="5595312" y="1883145"/>
                </a:lnTo>
                <a:lnTo>
                  <a:pt x="5598786" y="1857424"/>
                </a:lnTo>
                <a:lnTo>
                  <a:pt x="5584888" y="1853750"/>
                </a:lnTo>
                <a:close/>
              </a:path>
              <a:path w="9038313" h="4633457">
                <a:moveTo>
                  <a:pt x="5689117" y="2296519"/>
                </a:moveTo>
                <a:lnTo>
                  <a:pt x="5696065" y="821235"/>
                </a:lnTo>
                <a:lnTo>
                  <a:pt x="5682169" y="824909"/>
                </a:lnTo>
                <a:lnTo>
                  <a:pt x="5668271" y="821235"/>
                </a:lnTo>
                <a:lnTo>
                  <a:pt x="5649163" y="824909"/>
                </a:lnTo>
                <a:lnTo>
                  <a:pt x="5631792" y="832258"/>
                </a:lnTo>
                <a:lnTo>
                  <a:pt x="5628317" y="1848238"/>
                </a:lnTo>
                <a:lnTo>
                  <a:pt x="5628317" y="1853750"/>
                </a:lnTo>
                <a:lnTo>
                  <a:pt x="5631792" y="2279984"/>
                </a:lnTo>
                <a:lnTo>
                  <a:pt x="5645688" y="2272635"/>
                </a:lnTo>
                <a:lnTo>
                  <a:pt x="5664798" y="2265287"/>
                </a:lnTo>
                <a:lnTo>
                  <a:pt x="5678694" y="2265287"/>
                </a:lnTo>
                <a:lnTo>
                  <a:pt x="5685642" y="2283659"/>
                </a:lnTo>
                <a:lnTo>
                  <a:pt x="5689117" y="2296519"/>
                </a:lnTo>
                <a:close/>
              </a:path>
              <a:path w="9038313" h="4633457">
                <a:moveTo>
                  <a:pt x="5616157" y="2276309"/>
                </a:moveTo>
                <a:lnTo>
                  <a:pt x="5631792" y="2279984"/>
                </a:lnTo>
                <a:lnTo>
                  <a:pt x="5628317" y="1853750"/>
                </a:lnTo>
                <a:lnTo>
                  <a:pt x="5612683" y="1861099"/>
                </a:lnTo>
                <a:lnTo>
                  <a:pt x="5609208" y="1976843"/>
                </a:lnTo>
                <a:lnTo>
                  <a:pt x="5602260" y="2276309"/>
                </a:lnTo>
                <a:lnTo>
                  <a:pt x="5616157" y="2276309"/>
                </a:lnTo>
                <a:close/>
              </a:path>
              <a:path w="9038313" h="4633457">
                <a:moveTo>
                  <a:pt x="5595312" y="1980518"/>
                </a:moveTo>
                <a:lnTo>
                  <a:pt x="5562306" y="1987867"/>
                </a:lnTo>
                <a:lnTo>
                  <a:pt x="5569254" y="2248752"/>
                </a:lnTo>
                <a:lnTo>
                  <a:pt x="5584888" y="2265287"/>
                </a:lnTo>
                <a:lnTo>
                  <a:pt x="5602260" y="2276309"/>
                </a:lnTo>
                <a:lnTo>
                  <a:pt x="5609208" y="1976843"/>
                </a:lnTo>
                <a:lnTo>
                  <a:pt x="5595312" y="1980518"/>
                </a:lnTo>
                <a:close/>
              </a:path>
              <a:path w="9038313" h="4633457">
                <a:moveTo>
                  <a:pt x="5562306" y="1987867"/>
                </a:moveTo>
                <a:lnTo>
                  <a:pt x="5536250" y="1984193"/>
                </a:lnTo>
                <a:lnTo>
                  <a:pt x="5539723" y="2234054"/>
                </a:lnTo>
                <a:lnTo>
                  <a:pt x="5555358" y="2241402"/>
                </a:lnTo>
                <a:lnTo>
                  <a:pt x="5569254" y="2248752"/>
                </a:lnTo>
                <a:lnTo>
                  <a:pt x="5562306" y="1987867"/>
                </a:lnTo>
                <a:close/>
              </a:path>
              <a:path w="9038313" h="4633457">
                <a:moveTo>
                  <a:pt x="5579677" y="1706773"/>
                </a:moveTo>
                <a:lnTo>
                  <a:pt x="5576202" y="1840890"/>
                </a:lnTo>
                <a:lnTo>
                  <a:pt x="5579677" y="1822518"/>
                </a:lnTo>
                <a:lnTo>
                  <a:pt x="5595312" y="1815169"/>
                </a:lnTo>
                <a:lnTo>
                  <a:pt x="5584888" y="1692075"/>
                </a:lnTo>
                <a:lnTo>
                  <a:pt x="5579677" y="1706773"/>
                </a:lnTo>
                <a:close/>
              </a:path>
              <a:path w="9038313" h="4633457">
                <a:moveTo>
                  <a:pt x="5539723" y="1738006"/>
                </a:moveTo>
                <a:lnTo>
                  <a:pt x="5525827" y="1734332"/>
                </a:lnTo>
                <a:lnTo>
                  <a:pt x="5536250" y="1763726"/>
                </a:lnTo>
                <a:lnTo>
                  <a:pt x="5539723" y="1776587"/>
                </a:lnTo>
                <a:lnTo>
                  <a:pt x="5555358" y="1787611"/>
                </a:lnTo>
                <a:lnTo>
                  <a:pt x="5539723" y="1738006"/>
                </a:lnTo>
                <a:close/>
              </a:path>
              <a:path w="9038313" h="4633457">
                <a:moveTo>
                  <a:pt x="5503244" y="3340058"/>
                </a:moveTo>
                <a:lnTo>
                  <a:pt x="5496295" y="3323522"/>
                </a:lnTo>
                <a:lnTo>
                  <a:pt x="5499769" y="3409872"/>
                </a:lnTo>
                <a:lnTo>
                  <a:pt x="5515404" y="3420896"/>
                </a:lnTo>
                <a:lnTo>
                  <a:pt x="5511929" y="3371291"/>
                </a:lnTo>
                <a:lnTo>
                  <a:pt x="5511929" y="3354755"/>
                </a:lnTo>
                <a:lnTo>
                  <a:pt x="5503244" y="3340058"/>
                </a:lnTo>
                <a:close/>
              </a:path>
              <a:path w="9038313" h="4633457">
                <a:moveTo>
                  <a:pt x="5548409" y="2342450"/>
                </a:moveTo>
                <a:lnTo>
                  <a:pt x="5548409" y="2311217"/>
                </a:lnTo>
                <a:lnTo>
                  <a:pt x="5543198" y="2296519"/>
                </a:lnTo>
                <a:lnTo>
                  <a:pt x="5555358" y="2584963"/>
                </a:lnTo>
                <a:lnTo>
                  <a:pt x="5562306" y="2353473"/>
                </a:lnTo>
                <a:lnTo>
                  <a:pt x="5548409" y="2342450"/>
                </a:lnTo>
                <a:close/>
              </a:path>
              <a:path w="9038313" h="4633457">
                <a:moveTo>
                  <a:pt x="5671746" y="2292845"/>
                </a:moveTo>
                <a:lnTo>
                  <a:pt x="5656111" y="2300193"/>
                </a:lnTo>
                <a:lnTo>
                  <a:pt x="5661323" y="2518822"/>
                </a:lnTo>
                <a:lnTo>
                  <a:pt x="5675219" y="2511473"/>
                </a:lnTo>
                <a:lnTo>
                  <a:pt x="5678694" y="2496775"/>
                </a:lnTo>
                <a:lnTo>
                  <a:pt x="5696065" y="2493101"/>
                </a:lnTo>
                <a:lnTo>
                  <a:pt x="5704751" y="2476567"/>
                </a:lnTo>
                <a:lnTo>
                  <a:pt x="5704751" y="2357147"/>
                </a:lnTo>
                <a:lnTo>
                  <a:pt x="5689117" y="2353473"/>
                </a:lnTo>
                <a:lnTo>
                  <a:pt x="5675219" y="2338776"/>
                </a:lnTo>
                <a:lnTo>
                  <a:pt x="5668271" y="2322240"/>
                </a:lnTo>
                <a:lnTo>
                  <a:pt x="5668271" y="2307543"/>
                </a:lnTo>
                <a:lnTo>
                  <a:pt x="5671746" y="2292845"/>
                </a:lnTo>
                <a:close/>
              </a:path>
              <a:path w="9038313" h="4633457">
                <a:moveTo>
                  <a:pt x="5642215" y="2314891"/>
                </a:moveTo>
                <a:lnTo>
                  <a:pt x="5628317" y="2331426"/>
                </a:lnTo>
                <a:lnTo>
                  <a:pt x="5635265" y="2542706"/>
                </a:lnTo>
                <a:lnTo>
                  <a:pt x="5642215" y="2526170"/>
                </a:lnTo>
                <a:lnTo>
                  <a:pt x="5661323" y="2518822"/>
                </a:lnTo>
                <a:lnTo>
                  <a:pt x="5656111" y="2300193"/>
                </a:lnTo>
                <a:lnTo>
                  <a:pt x="5642215" y="2314891"/>
                </a:lnTo>
                <a:close/>
              </a:path>
              <a:path w="9038313" h="4633457">
                <a:moveTo>
                  <a:pt x="5635265" y="2542706"/>
                </a:moveTo>
                <a:lnTo>
                  <a:pt x="5628317" y="2331426"/>
                </a:lnTo>
                <a:lnTo>
                  <a:pt x="5616157" y="2346124"/>
                </a:lnTo>
                <a:lnTo>
                  <a:pt x="5591837" y="2349798"/>
                </a:lnTo>
                <a:lnTo>
                  <a:pt x="5576202" y="2346124"/>
                </a:lnTo>
                <a:lnTo>
                  <a:pt x="5562306" y="2353473"/>
                </a:lnTo>
                <a:lnTo>
                  <a:pt x="5555358" y="2584963"/>
                </a:lnTo>
                <a:lnTo>
                  <a:pt x="5565780" y="2564753"/>
                </a:lnTo>
                <a:lnTo>
                  <a:pt x="5588363" y="2553729"/>
                </a:lnTo>
                <a:lnTo>
                  <a:pt x="5602260" y="2546380"/>
                </a:lnTo>
                <a:lnTo>
                  <a:pt x="5619631" y="2542706"/>
                </a:lnTo>
                <a:lnTo>
                  <a:pt x="5635265" y="2542706"/>
                </a:lnTo>
                <a:close/>
              </a:path>
              <a:path w="9038313" h="4633457">
                <a:moveTo>
                  <a:pt x="5539723" y="2592311"/>
                </a:moveTo>
                <a:lnTo>
                  <a:pt x="5555358" y="2584963"/>
                </a:lnTo>
                <a:lnTo>
                  <a:pt x="5543198" y="2296519"/>
                </a:lnTo>
                <a:lnTo>
                  <a:pt x="5529300" y="2303868"/>
                </a:lnTo>
                <a:lnTo>
                  <a:pt x="5529300" y="2331426"/>
                </a:lnTo>
                <a:lnTo>
                  <a:pt x="5522352" y="2314891"/>
                </a:lnTo>
                <a:lnTo>
                  <a:pt x="5522352" y="2595985"/>
                </a:lnTo>
                <a:lnTo>
                  <a:pt x="5539723" y="2592311"/>
                </a:lnTo>
                <a:close/>
              </a:path>
              <a:path w="9038313" h="4633457">
                <a:moveTo>
                  <a:pt x="5522352" y="2314891"/>
                </a:moveTo>
                <a:lnTo>
                  <a:pt x="5511929" y="2300193"/>
                </a:lnTo>
                <a:lnTo>
                  <a:pt x="5508454" y="2272635"/>
                </a:lnTo>
                <a:lnTo>
                  <a:pt x="5492821" y="2261612"/>
                </a:lnTo>
                <a:lnTo>
                  <a:pt x="5482398" y="2248752"/>
                </a:lnTo>
                <a:lnTo>
                  <a:pt x="5475450" y="2234054"/>
                </a:lnTo>
                <a:lnTo>
                  <a:pt x="5485872" y="2612520"/>
                </a:lnTo>
                <a:lnTo>
                  <a:pt x="5508454" y="2603334"/>
                </a:lnTo>
                <a:lnTo>
                  <a:pt x="5522352" y="2595985"/>
                </a:lnTo>
                <a:lnTo>
                  <a:pt x="5522352" y="2314891"/>
                </a:lnTo>
                <a:close/>
              </a:path>
              <a:path w="9038313" h="4633457">
                <a:moveTo>
                  <a:pt x="5471975" y="2623544"/>
                </a:moveTo>
                <a:lnTo>
                  <a:pt x="5485872" y="2612520"/>
                </a:lnTo>
                <a:lnTo>
                  <a:pt x="5475450" y="2234054"/>
                </a:lnTo>
                <a:lnTo>
                  <a:pt x="5466764" y="2219356"/>
                </a:lnTo>
                <a:lnTo>
                  <a:pt x="5459815" y="2202821"/>
                </a:lnTo>
                <a:lnTo>
                  <a:pt x="5452866" y="2627218"/>
                </a:lnTo>
                <a:lnTo>
                  <a:pt x="5471975" y="2623544"/>
                </a:lnTo>
                <a:close/>
              </a:path>
              <a:path w="9038313" h="4633457">
                <a:moveTo>
                  <a:pt x="5452866" y="1798633"/>
                </a:moveTo>
                <a:lnTo>
                  <a:pt x="5445918" y="1780261"/>
                </a:lnTo>
                <a:lnTo>
                  <a:pt x="5438970" y="1749028"/>
                </a:lnTo>
                <a:lnTo>
                  <a:pt x="5423335" y="1741680"/>
                </a:lnTo>
                <a:lnTo>
                  <a:pt x="5419862" y="2641916"/>
                </a:lnTo>
                <a:lnTo>
                  <a:pt x="5438970" y="2634566"/>
                </a:lnTo>
                <a:lnTo>
                  <a:pt x="5452866" y="2627218"/>
                </a:lnTo>
                <a:lnTo>
                  <a:pt x="5452866" y="1798633"/>
                </a:lnTo>
                <a:close/>
              </a:path>
              <a:path w="9038313" h="4633457">
                <a:moveTo>
                  <a:pt x="5744705" y="2423286"/>
                </a:moveTo>
                <a:lnTo>
                  <a:pt x="5751653" y="2406752"/>
                </a:lnTo>
                <a:lnTo>
                  <a:pt x="5755128" y="2392055"/>
                </a:lnTo>
                <a:lnTo>
                  <a:pt x="5741231" y="2381031"/>
                </a:lnTo>
                <a:lnTo>
                  <a:pt x="5732545" y="2368171"/>
                </a:lnTo>
                <a:lnTo>
                  <a:pt x="5725596" y="2437984"/>
                </a:lnTo>
                <a:lnTo>
                  <a:pt x="5744705" y="2423286"/>
                </a:lnTo>
                <a:close/>
              </a:path>
              <a:path w="9038313" h="4633457">
                <a:moveTo>
                  <a:pt x="5718648" y="2360822"/>
                </a:moveTo>
                <a:lnTo>
                  <a:pt x="5704751" y="2357147"/>
                </a:lnTo>
                <a:lnTo>
                  <a:pt x="5711700" y="2445334"/>
                </a:lnTo>
                <a:lnTo>
                  <a:pt x="5725596" y="2437984"/>
                </a:lnTo>
                <a:lnTo>
                  <a:pt x="5732545" y="2368171"/>
                </a:lnTo>
                <a:lnTo>
                  <a:pt x="5718648" y="2360822"/>
                </a:lnTo>
                <a:close/>
              </a:path>
              <a:path w="9038313" h="4633457">
                <a:moveTo>
                  <a:pt x="5515404" y="3393337"/>
                </a:moveTo>
                <a:lnTo>
                  <a:pt x="5511929" y="3371291"/>
                </a:lnTo>
                <a:lnTo>
                  <a:pt x="5515404" y="3420896"/>
                </a:lnTo>
                <a:lnTo>
                  <a:pt x="5522352" y="3404360"/>
                </a:lnTo>
                <a:lnTo>
                  <a:pt x="5515404" y="3393337"/>
                </a:lnTo>
                <a:close/>
              </a:path>
              <a:path w="9038313" h="4633457">
                <a:moveTo>
                  <a:pt x="5496295" y="3466825"/>
                </a:moveTo>
                <a:lnTo>
                  <a:pt x="5496295" y="3452127"/>
                </a:lnTo>
                <a:lnTo>
                  <a:pt x="5499769" y="3439267"/>
                </a:lnTo>
                <a:lnTo>
                  <a:pt x="5499769" y="3409872"/>
                </a:lnTo>
                <a:lnTo>
                  <a:pt x="5496295" y="3323522"/>
                </a:lnTo>
                <a:lnTo>
                  <a:pt x="5496295" y="3466825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529291"/>
                </a:lnTo>
                <a:lnTo>
                  <a:pt x="5482398" y="3516430"/>
                </a:lnTo>
                <a:lnTo>
                  <a:pt x="5489346" y="3498058"/>
                </a:lnTo>
                <a:lnTo>
                  <a:pt x="5492821" y="3485197"/>
                </a:lnTo>
                <a:lnTo>
                  <a:pt x="5496295" y="3466825"/>
                </a:lnTo>
                <a:lnTo>
                  <a:pt x="5496295" y="3323522"/>
                </a:lnTo>
                <a:lnTo>
                  <a:pt x="5482398" y="3329034"/>
                </a:lnTo>
                <a:lnTo>
                  <a:pt x="5478923" y="3347407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347407"/>
                </a:lnTo>
                <a:lnTo>
                  <a:pt x="5463289" y="3358429"/>
                </a:lnTo>
                <a:lnTo>
                  <a:pt x="5456341" y="3371291"/>
                </a:lnTo>
                <a:lnTo>
                  <a:pt x="5456341" y="3385988"/>
                </a:lnTo>
                <a:lnTo>
                  <a:pt x="5463289" y="3582570"/>
                </a:lnTo>
                <a:lnTo>
                  <a:pt x="5466764" y="3566035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52866" y="3621152"/>
                </a:lnTo>
                <a:lnTo>
                  <a:pt x="5452866" y="3604616"/>
                </a:lnTo>
                <a:lnTo>
                  <a:pt x="5463289" y="3582570"/>
                </a:lnTo>
                <a:lnTo>
                  <a:pt x="5456341" y="3385988"/>
                </a:lnTo>
                <a:lnTo>
                  <a:pt x="5442444" y="3393337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42444" y="3393337"/>
                </a:lnTo>
                <a:lnTo>
                  <a:pt x="5435495" y="3409872"/>
                </a:lnTo>
                <a:lnTo>
                  <a:pt x="5419862" y="3409872"/>
                </a:lnTo>
                <a:lnTo>
                  <a:pt x="5405964" y="3417220"/>
                </a:lnTo>
                <a:lnTo>
                  <a:pt x="5390329" y="3424570"/>
                </a:lnTo>
                <a:lnTo>
                  <a:pt x="5372958" y="3428244"/>
                </a:lnTo>
                <a:lnTo>
                  <a:pt x="5362535" y="3490709"/>
                </a:lnTo>
                <a:lnTo>
                  <a:pt x="5362535" y="3505407"/>
                </a:lnTo>
                <a:lnTo>
                  <a:pt x="5369485" y="3520104"/>
                </a:lnTo>
                <a:lnTo>
                  <a:pt x="5376433" y="3678105"/>
                </a:lnTo>
                <a:lnTo>
                  <a:pt x="5395541" y="3685454"/>
                </a:lnTo>
                <a:lnTo>
                  <a:pt x="5412912" y="3674431"/>
                </a:lnTo>
                <a:lnTo>
                  <a:pt x="5426810" y="3674431"/>
                </a:lnTo>
                <a:lnTo>
                  <a:pt x="5438970" y="3659733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369485" y="3520104"/>
                </a:moveTo>
                <a:lnTo>
                  <a:pt x="5366010" y="3532966"/>
                </a:lnTo>
                <a:lnTo>
                  <a:pt x="5362535" y="3547663"/>
                </a:lnTo>
                <a:lnTo>
                  <a:pt x="5350376" y="3562361"/>
                </a:lnTo>
                <a:lnTo>
                  <a:pt x="5343427" y="3575221"/>
                </a:lnTo>
                <a:lnTo>
                  <a:pt x="5339952" y="3593593"/>
                </a:lnTo>
                <a:lnTo>
                  <a:pt x="5350376" y="3624826"/>
                </a:lnTo>
                <a:lnTo>
                  <a:pt x="5359062" y="3667083"/>
                </a:lnTo>
                <a:lnTo>
                  <a:pt x="5376433" y="3678105"/>
                </a:lnTo>
                <a:lnTo>
                  <a:pt x="5369485" y="3520104"/>
                </a:lnTo>
                <a:close/>
              </a:path>
              <a:path w="9038313" h="4633457">
                <a:moveTo>
                  <a:pt x="5346901" y="3639524"/>
                </a:moveTo>
                <a:lnTo>
                  <a:pt x="5346901" y="3652385"/>
                </a:lnTo>
                <a:lnTo>
                  <a:pt x="5359062" y="3667083"/>
                </a:lnTo>
                <a:lnTo>
                  <a:pt x="5350376" y="3624826"/>
                </a:lnTo>
                <a:lnTo>
                  <a:pt x="5346901" y="3639524"/>
                </a:lnTo>
                <a:close/>
              </a:path>
              <a:path w="9038313" h="4633457">
                <a:moveTo>
                  <a:pt x="5359062" y="3459477"/>
                </a:moveTo>
                <a:lnTo>
                  <a:pt x="5359062" y="3474175"/>
                </a:lnTo>
                <a:lnTo>
                  <a:pt x="5362535" y="3490709"/>
                </a:lnTo>
                <a:lnTo>
                  <a:pt x="5372958" y="3428244"/>
                </a:lnTo>
                <a:lnTo>
                  <a:pt x="5359062" y="3459477"/>
                </a:lnTo>
                <a:close/>
              </a:path>
              <a:path w="9038313" h="4633457">
                <a:moveTo>
                  <a:pt x="5466764" y="790002"/>
                </a:moveTo>
                <a:lnTo>
                  <a:pt x="5475450" y="817561"/>
                </a:lnTo>
                <a:lnTo>
                  <a:pt x="5489346" y="817561"/>
                </a:lnTo>
                <a:lnTo>
                  <a:pt x="5503244" y="804699"/>
                </a:lnTo>
                <a:lnTo>
                  <a:pt x="5508454" y="790002"/>
                </a:lnTo>
                <a:lnTo>
                  <a:pt x="5489346" y="782654"/>
                </a:lnTo>
                <a:lnTo>
                  <a:pt x="5482398" y="782654"/>
                </a:lnTo>
                <a:lnTo>
                  <a:pt x="5466764" y="790002"/>
                </a:lnTo>
                <a:close/>
              </a:path>
              <a:path w="9038313" h="4633457">
                <a:moveTo>
                  <a:pt x="5645688" y="655886"/>
                </a:moveTo>
                <a:lnTo>
                  <a:pt x="5645688" y="643025"/>
                </a:lnTo>
                <a:lnTo>
                  <a:pt x="5638740" y="593420"/>
                </a:lnTo>
                <a:lnTo>
                  <a:pt x="5616157" y="597095"/>
                </a:lnTo>
                <a:lnTo>
                  <a:pt x="5602260" y="597095"/>
                </a:lnTo>
                <a:lnTo>
                  <a:pt x="5595312" y="617305"/>
                </a:lnTo>
                <a:lnTo>
                  <a:pt x="5579677" y="617305"/>
                </a:lnTo>
                <a:lnTo>
                  <a:pt x="5579677" y="632002"/>
                </a:lnTo>
                <a:lnTo>
                  <a:pt x="5595312" y="685281"/>
                </a:lnTo>
                <a:lnTo>
                  <a:pt x="5598786" y="698141"/>
                </a:lnTo>
                <a:lnTo>
                  <a:pt x="5612683" y="705491"/>
                </a:lnTo>
                <a:lnTo>
                  <a:pt x="5631792" y="723863"/>
                </a:lnTo>
                <a:lnTo>
                  <a:pt x="5645688" y="670584"/>
                </a:lnTo>
                <a:lnTo>
                  <a:pt x="5645688" y="655886"/>
                </a:lnTo>
                <a:close/>
              </a:path>
              <a:path w="9038313" h="4633457">
                <a:moveTo>
                  <a:pt x="5548409" y="659560"/>
                </a:moveTo>
                <a:lnTo>
                  <a:pt x="5558831" y="688955"/>
                </a:lnTo>
                <a:lnTo>
                  <a:pt x="5576202" y="685281"/>
                </a:lnTo>
                <a:lnTo>
                  <a:pt x="5595312" y="685281"/>
                </a:lnTo>
                <a:lnTo>
                  <a:pt x="5579677" y="632002"/>
                </a:lnTo>
                <a:lnTo>
                  <a:pt x="5576202" y="646700"/>
                </a:lnTo>
                <a:lnTo>
                  <a:pt x="5562306" y="655886"/>
                </a:lnTo>
                <a:lnTo>
                  <a:pt x="5548409" y="659560"/>
                </a:lnTo>
                <a:close/>
              </a:path>
              <a:path w="9038313" h="4633457">
                <a:moveTo>
                  <a:pt x="5652637" y="597095"/>
                </a:moveTo>
                <a:lnTo>
                  <a:pt x="5638740" y="593420"/>
                </a:lnTo>
                <a:lnTo>
                  <a:pt x="5645688" y="643025"/>
                </a:lnTo>
                <a:lnTo>
                  <a:pt x="5652637" y="628327"/>
                </a:lnTo>
                <a:lnTo>
                  <a:pt x="5664798" y="611793"/>
                </a:lnTo>
                <a:lnTo>
                  <a:pt x="5652637" y="597095"/>
                </a:lnTo>
                <a:close/>
              </a:path>
              <a:path w="9038313" h="4633457">
                <a:moveTo>
                  <a:pt x="5974007" y="404187"/>
                </a:moveTo>
                <a:lnTo>
                  <a:pt x="5951424" y="400513"/>
                </a:lnTo>
                <a:lnTo>
                  <a:pt x="5954899" y="442768"/>
                </a:lnTo>
                <a:lnTo>
                  <a:pt x="5977481" y="431745"/>
                </a:lnTo>
                <a:lnTo>
                  <a:pt x="5984430" y="417047"/>
                </a:lnTo>
                <a:lnTo>
                  <a:pt x="5974007" y="404187"/>
                </a:lnTo>
                <a:close/>
              </a:path>
              <a:path w="9038313" h="4633457">
                <a:moveTo>
                  <a:pt x="5907996" y="424397"/>
                </a:moveTo>
                <a:lnTo>
                  <a:pt x="5918419" y="459304"/>
                </a:lnTo>
                <a:lnTo>
                  <a:pt x="5934053" y="450118"/>
                </a:lnTo>
                <a:lnTo>
                  <a:pt x="5954899" y="442768"/>
                </a:lnTo>
                <a:lnTo>
                  <a:pt x="5951424" y="400513"/>
                </a:lnTo>
                <a:lnTo>
                  <a:pt x="5934053" y="404187"/>
                </a:lnTo>
                <a:lnTo>
                  <a:pt x="5918419" y="411535"/>
                </a:lnTo>
                <a:lnTo>
                  <a:pt x="5907996" y="424397"/>
                </a:lnTo>
                <a:close/>
              </a:path>
              <a:path w="9038313" h="4633457">
                <a:moveTo>
                  <a:pt x="5854145" y="474002"/>
                </a:moveTo>
                <a:lnTo>
                  <a:pt x="5868042" y="470326"/>
                </a:lnTo>
                <a:lnTo>
                  <a:pt x="5890624" y="466652"/>
                </a:lnTo>
                <a:lnTo>
                  <a:pt x="5918419" y="459304"/>
                </a:lnTo>
                <a:lnTo>
                  <a:pt x="5907996" y="424397"/>
                </a:lnTo>
                <a:lnTo>
                  <a:pt x="5894099" y="428071"/>
                </a:lnTo>
                <a:lnTo>
                  <a:pt x="5890624" y="428071"/>
                </a:lnTo>
                <a:lnTo>
                  <a:pt x="5871516" y="435420"/>
                </a:lnTo>
                <a:lnTo>
                  <a:pt x="5854145" y="474002"/>
                </a:lnTo>
                <a:close/>
              </a:path>
              <a:path w="9038313" h="4633457">
                <a:moveTo>
                  <a:pt x="5737757" y="536467"/>
                </a:moveTo>
                <a:lnTo>
                  <a:pt x="5741231" y="523607"/>
                </a:lnTo>
                <a:lnTo>
                  <a:pt x="5755128" y="527281"/>
                </a:lnTo>
                <a:lnTo>
                  <a:pt x="5769025" y="516257"/>
                </a:lnTo>
                <a:lnTo>
                  <a:pt x="5784659" y="501559"/>
                </a:lnTo>
                <a:lnTo>
                  <a:pt x="5798557" y="494211"/>
                </a:lnTo>
                <a:lnTo>
                  <a:pt x="5814190" y="485024"/>
                </a:lnTo>
                <a:lnTo>
                  <a:pt x="5835036" y="477676"/>
                </a:lnTo>
                <a:lnTo>
                  <a:pt x="5854145" y="474002"/>
                </a:lnTo>
                <a:lnTo>
                  <a:pt x="5871516" y="435420"/>
                </a:lnTo>
                <a:lnTo>
                  <a:pt x="5848934" y="439094"/>
                </a:lnTo>
                <a:lnTo>
                  <a:pt x="5835036" y="442768"/>
                </a:lnTo>
                <a:lnTo>
                  <a:pt x="5821138" y="442768"/>
                </a:lnTo>
                <a:lnTo>
                  <a:pt x="5805505" y="439094"/>
                </a:lnTo>
                <a:lnTo>
                  <a:pt x="5791607" y="439094"/>
                </a:lnTo>
                <a:lnTo>
                  <a:pt x="5777711" y="450118"/>
                </a:lnTo>
                <a:lnTo>
                  <a:pt x="5762077" y="450118"/>
                </a:lnTo>
                <a:lnTo>
                  <a:pt x="5744705" y="462978"/>
                </a:lnTo>
                <a:lnTo>
                  <a:pt x="5737757" y="536467"/>
                </a:lnTo>
                <a:close/>
              </a:path>
              <a:path w="9038313" h="4633457">
                <a:moveTo>
                  <a:pt x="5708225" y="569536"/>
                </a:moveTo>
                <a:lnTo>
                  <a:pt x="5722123" y="554838"/>
                </a:lnTo>
                <a:lnTo>
                  <a:pt x="5722123" y="540141"/>
                </a:lnTo>
                <a:lnTo>
                  <a:pt x="5737757" y="536467"/>
                </a:lnTo>
                <a:lnTo>
                  <a:pt x="5744705" y="462978"/>
                </a:lnTo>
                <a:lnTo>
                  <a:pt x="5725596" y="466652"/>
                </a:lnTo>
                <a:lnTo>
                  <a:pt x="5711700" y="474002"/>
                </a:lnTo>
                <a:lnTo>
                  <a:pt x="5708225" y="569536"/>
                </a:lnTo>
                <a:close/>
              </a:path>
              <a:path w="9038313" h="4633457">
                <a:moveTo>
                  <a:pt x="5661323" y="501559"/>
                </a:moveTo>
                <a:lnTo>
                  <a:pt x="5664798" y="516257"/>
                </a:lnTo>
                <a:lnTo>
                  <a:pt x="5682169" y="593420"/>
                </a:lnTo>
                <a:lnTo>
                  <a:pt x="5692592" y="569536"/>
                </a:lnTo>
                <a:lnTo>
                  <a:pt x="5708225" y="569536"/>
                </a:lnTo>
                <a:lnTo>
                  <a:pt x="5711700" y="474002"/>
                </a:lnTo>
                <a:lnTo>
                  <a:pt x="5701277" y="488699"/>
                </a:lnTo>
                <a:lnTo>
                  <a:pt x="5685642" y="488699"/>
                </a:lnTo>
                <a:lnTo>
                  <a:pt x="5675219" y="505233"/>
                </a:lnTo>
                <a:lnTo>
                  <a:pt x="5661323" y="501559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58602" y="817561"/>
                </a:lnTo>
                <a:lnTo>
                  <a:pt x="5758602" y="832258"/>
                </a:lnTo>
                <a:lnTo>
                  <a:pt x="5744705" y="832258"/>
                </a:lnTo>
                <a:lnTo>
                  <a:pt x="5744705" y="817561"/>
                </a:lnTo>
                <a:lnTo>
                  <a:pt x="5737757" y="804699"/>
                </a:lnTo>
                <a:lnTo>
                  <a:pt x="5751653" y="2311217"/>
                </a:lnTo>
                <a:lnTo>
                  <a:pt x="5769025" y="2314891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29071" y="740398"/>
                </a:moveTo>
                <a:lnTo>
                  <a:pt x="5741231" y="762444"/>
                </a:lnTo>
                <a:lnTo>
                  <a:pt x="5751653" y="769793"/>
                </a:lnTo>
                <a:lnTo>
                  <a:pt x="5765551" y="775304"/>
                </a:lnTo>
                <a:lnTo>
                  <a:pt x="5772499" y="762444"/>
                </a:lnTo>
                <a:lnTo>
                  <a:pt x="5758602" y="755096"/>
                </a:lnTo>
                <a:lnTo>
                  <a:pt x="5744705" y="744072"/>
                </a:lnTo>
                <a:lnTo>
                  <a:pt x="5729071" y="740398"/>
                </a:lnTo>
                <a:close/>
              </a:path>
              <a:path w="9038313" h="4633457">
                <a:moveTo>
                  <a:pt x="5765551" y="775304"/>
                </a:moveTo>
                <a:lnTo>
                  <a:pt x="5777711" y="801025"/>
                </a:lnTo>
                <a:lnTo>
                  <a:pt x="5788134" y="2318566"/>
                </a:lnTo>
                <a:lnTo>
                  <a:pt x="5817665" y="2318566"/>
                </a:lnTo>
                <a:lnTo>
                  <a:pt x="5805505" y="769793"/>
                </a:lnTo>
                <a:lnTo>
                  <a:pt x="5784659" y="766118"/>
                </a:lnTo>
                <a:lnTo>
                  <a:pt x="5765551" y="775304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87905" y="909421"/>
                </a:lnTo>
                <a:lnTo>
                  <a:pt x="5980955" y="824909"/>
                </a:lnTo>
                <a:lnTo>
                  <a:pt x="5967059" y="832258"/>
                </a:lnTo>
                <a:lnTo>
                  <a:pt x="5951424" y="824909"/>
                </a:lnTo>
                <a:lnTo>
                  <a:pt x="5944476" y="2342450"/>
                </a:lnTo>
                <a:lnTo>
                  <a:pt x="5951424" y="2357147"/>
                </a:lnTo>
                <a:lnTo>
                  <a:pt x="5980955" y="2357147"/>
                </a:lnTo>
                <a:lnTo>
                  <a:pt x="5991378" y="2384705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5848934" y="2318566"/>
                </a:moveTo>
                <a:lnTo>
                  <a:pt x="5864567" y="2311217"/>
                </a:lnTo>
                <a:lnTo>
                  <a:pt x="5878465" y="2318566"/>
                </a:lnTo>
                <a:lnTo>
                  <a:pt x="5897573" y="2311217"/>
                </a:lnTo>
                <a:lnTo>
                  <a:pt x="5918419" y="2311217"/>
                </a:lnTo>
                <a:lnTo>
                  <a:pt x="5930578" y="2325914"/>
                </a:lnTo>
                <a:lnTo>
                  <a:pt x="5944476" y="2342450"/>
                </a:lnTo>
                <a:lnTo>
                  <a:pt x="5951424" y="824909"/>
                </a:lnTo>
                <a:lnTo>
                  <a:pt x="5937528" y="808375"/>
                </a:lnTo>
                <a:lnTo>
                  <a:pt x="5921893" y="808375"/>
                </a:lnTo>
                <a:lnTo>
                  <a:pt x="5907996" y="801025"/>
                </a:lnTo>
                <a:lnTo>
                  <a:pt x="5894099" y="797351"/>
                </a:lnTo>
                <a:lnTo>
                  <a:pt x="5874990" y="786328"/>
                </a:lnTo>
                <a:lnTo>
                  <a:pt x="5848934" y="2318566"/>
                </a:lnTo>
                <a:close/>
              </a:path>
              <a:path w="9038313" h="4633457">
                <a:moveTo>
                  <a:pt x="5805505" y="769793"/>
                </a:moveTo>
                <a:lnTo>
                  <a:pt x="5817665" y="2318566"/>
                </a:lnTo>
                <a:lnTo>
                  <a:pt x="5848934" y="2318566"/>
                </a:lnTo>
                <a:lnTo>
                  <a:pt x="5874990" y="786328"/>
                </a:lnTo>
                <a:lnTo>
                  <a:pt x="5845459" y="775304"/>
                </a:lnTo>
                <a:lnTo>
                  <a:pt x="5828088" y="769793"/>
                </a:lnTo>
                <a:lnTo>
                  <a:pt x="5805505" y="769793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69025" y="2314891"/>
                </a:lnTo>
                <a:lnTo>
                  <a:pt x="5788134" y="2318566"/>
                </a:lnTo>
                <a:lnTo>
                  <a:pt x="5777711" y="801025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04751" y="2303868"/>
                </a:moveTo>
                <a:lnTo>
                  <a:pt x="5718648" y="2307543"/>
                </a:lnTo>
                <a:lnTo>
                  <a:pt x="5737757" y="2311217"/>
                </a:lnTo>
                <a:lnTo>
                  <a:pt x="5751653" y="2311217"/>
                </a:lnTo>
                <a:lnTo>
                  <a:pt x="5737757" y="804699"/>
                </a:lnTo>
                <a:lnTo>
                  <a:pt x="5718648" y="808375"/>
                </a:lnTo>
                <a:lnTo>
                  <a:pt x="5704751" y="2303868"/>
                </a:lnTo>
                <a:close/>
              </a:path>
              <a:path w="9038313" h="4633457">
                <a:moveTo>
                  <a:pt x="5696065" y="821235"/>
                </a:moveTo>
                <a:lnTo>
                  <a:pt x="5689117" y="2296519"/>
                </a:lnTo>
                <a:lnTo>
                  <a:pt x="5704751" y="2303868"/>
                </a:lnTo>
                <a:lnTo>
                  <a:pt x="5718648" y="808375"/>
                </a:lnTo>
                <a:lnTo>
                  <a:pt x="5696065" y="821235"/>
                </a:lnTo>
                <a:close/>
              </a:path>
              <a:path w="9038313" h="4633457">
                <a:moveTo>
                  <a:pt x="5616157" y="839607"/>
                </a:moveTo>
                <a:lnTo>
                  <a:pt x="5598786" y="839607"/>
                </a:lnTo>
                <a:lnTo>
                  <a:pt x="5609208" y="1822518"/>
                </a:lnTo>
                <a:lnTo>
                  <a:pt x="5612683" y="1837216"/>
                </a:lnTo>
                <a:lnTo>
                  <a:pt x="5628317" y="1848238"/>
                </a:lnTo>
                <a:lnTo>
                  <a:pt x="5631792" y="832258"/>
                </a:lnTo>
                <a:lnTo>
                  <a:pt x="5616157" y="839607"/>
                </a:lnTo>
                <a:close/>
              </a:path>
              <a:path w="9038313" h="4633457">
                <a:moveTo>
                  <a:pt x="5994853" y="617305"/>
                </a:moveTo>
                <a:lnTo>
                  <a:pt x="5980955" y="643025"/>
                </a:lnTo>
                <a:lnTo>
                  <a:pt x="5977481" y="663234"/>
                </a:lnTo>
                <a:lnTo>
                  <a:pt x="5970532" y="677932"/>
                </a:lnTo>
                <a:lnTo>
                  <a:pt x="5951424" y="688955"/>
                </a:lnTo>
                <a:lnTo>
                  <a:pt x="5944476" y="723863"/>
                </a:lnTo>
                <a:lnTo>
                  <a:pt x="5941001" y="736723"/>
                </a:lnTo>
                <a:lnTo>
                  <a:pt x="5951424" y="778979"/>
                </a:lnTo>
                <a:lnTo>
                  <a:pt x="5967059" y="793677"/>
                </a:lnTo>
                <a:lnTo>
                  <a:pt x="5977481" y="808375"/>
                </a:lnTo>
                <a:lnTo>
                  <a:pt x="5991378" y="808375"/>
                </a:lnTo>
                <a:lnTo>
                  <a:pt x="5994853" y="617305"/>
                </a:lnTo>
                <a:close/>
              </a:path>
              <a:path w="9038313" h="4633457">
                <a:moveTo>
                  <a:pt x="5951424" y="778979"/>
                </a:moveTo>
                <a:lnTo>
                  <a:pt x="5941001" y="736723"/>
                </a:lnTo>
                <a:lnTo>
                  <a:pt x="5941001" y="751420"/>
                </a:lnTo>
                <a:lnTo>
                  <a:pt x="5934053" y="766118"/>
                </a:lnTo>
                <a:lnTo>
                  <a:pt x="5934053" y="778979"/>
                </a:lnTo>
                <a:lnTo>
                  <a:pt x="5951424" y="778979"/>
                </a:lnTo>
                <a:close/>
              </a:path>
              <a:path w="9038313" h="4633457">
                <a:moveTo>
                  <a:pt x="5664798" y="536467"/>
                </a:moveTo>
                <a:lnTo>
                  <a:pt x="5645688" y="540141"/>
                </a:lnTo>
                <a:lnTo>
                  <a:pt x="5649163" y="593420"/>
                </a:lnTo>
                <a:lnTo>
                  <a:pt x="5664798" y="597095"/>
                </a:lnTo>
                <a:lnTo>
                  <a:pt x="5682169" y="593420"/>
                </a:lnTo>
                <a:lnTo>
                  <a:pt x="5664798" y="516257"/>
                </a:lnTo>
                <a:lnTo>
                  <a:pt x="5649163" y="527281"/>
                </a:lnTo>
                <a:lnTo>
                  <a:pt x="5664798" y="536467"/>
                </a:lnTo>
                <a:close/>
              </a:path>
              <a:path w="9038313" h="4633457">
                <a:moveTo>
                  <a:pt x="5649163" y="593420"/>
                </a:moveTo>
                <a:lnTo>
                  <a:pt x="5645688" y="540141"/>
                </a:lnTo>
                <a:lnTo>
                  <a:pt x="5631792" y="554838"/>
                </a:lnTo>
                <a:lnTo>
                  <a:pt x="5612683" y="565862"/>
                </a:lnTo>
                <a:lnTo>
                  <a:pt x="5605735" y="578722"/>
                </a:lnTo>
                <a:lnTo>
                  <a:pt x="5616157" y="593420"/>
                </a:lnTo>
                <a:lnTo>
                  <a:pt x="5635265" y="589746"/>
                </a:lnTo>
                <a:lnTo>
                  <a:pt x="5649163" y="593420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52637" y="723863"/>
                </a:lnTo>
                <a:lnTo>
                  <a:pt x="5671746" y="731211"/>
                </a:lnTo>
                <a:lnTo>
                  <a:pt x="5689117" y="731211"/>
                </a:lnTo>
                <a:lnTo>
                  <a:pt x="5685642" y="716513"/>
                </a:lnTo>
                <a:lnTo>
                  <a:pt x="5671746" y="705491"/>
                </a:lnTo>
                <a:lnTo>
                  <a:pt x="5652637" y="685281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12683" y="705491"/>
                </a:moveTo>
                <a:lnTo>
                  <a:pt x="5598786" y="709165"/>
                </a:lnTo>
                <a:lnTo>
                  <a:pt x="5612683" y="720189"/>
                </a:lnTo>
                <a:lnTo>
                  <a:pt x="5631792" y="723863"/>
                </a:lnTo>
                <a:lnTo>
                  <a:pt x="5612683" y="705491"/>
                </a:lnTo>
                <a:close/>
              </a:path>
              <a:path w="9038313" h="4633457">
                <a:moveTo>
                  <a:pt x="5934053" y="698141"/>
                </a:moveTo>
                <a:lnTo>
                  <a:pt x="5930578" y="712839"/>
                </a:lnTo>
                <a:lnTo>
                  <a:pt x="5944476" y="723863"/>
                </a:lnTo>
                <a:lnTo>
                  <a:pt x="5951424" y="688955"/>
                </a:lnTo>
                <a:lnTo>
                  <a:pt x="5934053" y="698141"/>
                </a:lnTo>
                <a:close/>
              </a:path>
              <a:path w="9038313" h="4633457">
                <a:moveTo>
                  <a:pt x="6007013" y="2384705"/>
                </a:moveTo>
                <a:lnTo>
                  <a:pt x="6020909" y="2381031"/>
                </a:lnTo>
                <a:lnTo>
                  <a:pt x="6031332" y="2441660"/>
                </a:lnTo>
                <a:lnTo>
                  <a:pt x="6046966" y="2437984"/>
                </a:lnTo>
                <a:lnTo>
                  <a:pt x="6060864" y="2430636"/>
                </a:lnTo>
                <a:lnTo>
                  <a:pt x="6050441" y="924119"/>
                </a:lnTo>
                <a:lnTo>
                  <a:pt x="6020909" y="924119"/>
                </a:lnTo>
                <a:lnTo>
                  <a:pt x="6007013" y="2384705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91378" y="2384705"/>
                </a:lnTo>
                <a:lnTo>
                  <a:pt x="6007013" y="2384705"/>
                </a:lnTo>
                <a:lnTo>
                  <a:pt x="6020909" y="924119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6090395" y="2415938"/>
                </a:moveTo>
                <a:lnTo>
                  <a:pt x="6078235" y="2430636"/>
                </a:lnTo>
                <a:lnTo>
                  <a:pt x="6083447" y="2445334"/>
                </a:lnTo>
                <a:lnTo>
                  <a:pt x="6086920" y="2493101"/>
                </a:lnTo>
                <a:lnTo>
                  <a:pt x="6090395" y="2526170"/>
                </a:lnTo>
                <a:lnTo>
                  <a:pt x="6093870" y="2539032"/>
                </a:lnTo>
                <a:lnTo>
                  <a:pt x="6107766" y="894723"/>
                </a:lnTo>
                <a:lnTo>
                  <a:pt x="6083447" y="2399403"/>
                </a:lnTo>
                <a:lnTo>
                  <a:pt x="6074760" y="2412264"/>
                </a:lnTo>
                <a:lnTo>
                  <a:pt x="6090395" y="2415938"/>
                </a:lnTo>
                <a:close/>
              </a:path>
              <a:path w="9038313" h="4633457">
                <a:moveTo>
                  <a:pt x="6083447" y="2445334"/>
                </a:moveTo>
                <a:lnTo>
                  <a:pt x="6078235" y="2461869"/>
                </a:lnTo>
                <a:lnTo>
                  <a:pt x="6083447" y="2476567"/>
                </a:lnTo>
                <a:lnTo>
                  <a:pt x="6086920" y="2493101"/>
                </a:lnTo>
                <a:lnTo>
                  <a:pt x="6083447" y="2445334"/>
                </a:lnTo>
                <a:close/>
              </a:path>
              <a:path w="9038313" h="4633457">
                <a:moveTo>
                  <a:pt x="5998328" y="905747"/>
                </a:moveTo>
                <a:lnTo>
                  <a:pt x="6002236" y="906666"/>
                </a:lnTo>
                <a:lnTo>
                  <a:pt x="6010487" y="617305"/>
                </a:lnTo>
                <a:lnTo>
                  <a:pt x="5994853" y="617305"/>
                </a:lnTo>
                <a:lnTo>
                  <a:pt x="5991378" y="808375"/>
                </a:lnTo>
                <a:lnTo>
                  <a:pt x="5987905" y="909421"/>
                </a:lnTo>
                <a:lnTo>
                  <a:pt x="6000189" y="907059"/>
                </a:lnTo>
                <a:lnTo>
                  <a:pt x="5998328" y="905747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0189" y="907059"/>
                </a:lnTo>
                <a:lnTo>
                  <a:pt x="6013961" y="916771"/>
                </a:lnTo>
                <a:lnTo>
                  <a:pt x="6013961" y="909421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46966" y="898397"/>
                </a:moveTo>
                <a:lnTo>
                  <a:pt x="6074760" y="870840"/>
                </a:lnTo>
                <a:lnTo>
                  <a:pt x="6057389" y="688955"/>
                </a:lnTo>
                <a:lnTo>
                  <a:pt x="6071287" y="670584"/>
                </a:lnTo>
                <a:lnTo>
                  <a:pt x="6083447" y="643025"/>
                </a:lnTo>
                <a:lnTo>
                  <a:pt x="6083447" y="628327"/>
                </a:lnTo>
                <a:lnTo>
                  <a:pt x="6064338" y="620979"/>
                </a:lnTo>
                <a:lnTo>
                  <a:pt x="6050441" y="617305"/>
                </a:lnTo>
                <a:lnTo>
                  <a:pt x="6046966" y="898397"/>
                </a:lnTo>
                <a:close/>
              </a:path>
              <a:path w="9038313" h="4633457">
                <a:moveTo>
                  <a:pt x="6126874" y="2630892"/>
                </a:moveTo>
                <a:lnTo>
                  <a:pt x="6133824" y="2651102"/>
                </a:lnTo>
                <a:lnTo>
                  <a:pt x="6140772" y="2676823"/>
                </a:lnTo>
                <a:lnTo>
                  <a:pt x="6154670" y="2693358"/>
                </a:lnTo>
                <a:lnTo>
                  <a:pt x="6159881" y="2711730"/>
                </a:lnTo>
                <a:lnTo>
                  <a:pt x="6166829" y="2726428"/>
                </a:lnTo>
                <a:lnTo>
                  <a:pt x="6173778" y="804699"/>
                </a:lnTo>
                <a:lnTo>
                  <a:pt x="6151195" y="808375"/>
                </a:lnTo>
                <a:lnTo>
                  <a:pt x="6133824" y="863492"/>
                </a:lnTo>
                <a:lnTo>
                  <a:pt x="6126874" y="2630892"/>
                </a:lnTo>
                <a:close/>
              </a:path>
              <a:path w="9038313" h="4633457">
                <a:moveTo>
                  <a:pt x="6100818" y="2570265"/>
                </a:moveTo>
                <a:lnTo>
                  <a:pt x="6107766" y="2584963"/>
                </a:lnTo>
                <a:lnTo>
                  <a:pt x="6111241" y="2599660"/>
                </a:lnTo>
                <a:lnTo>
                  <a:pt x="6123401" y="2612520"/>
                </a:lnTo>
                <a:lnTo>
                  <a:pt x="6126874" y="2630892"/>
                </a:lnTo>
                <a:lnTo>
                  <a:pt x="6133824" y="863492"/>
                </a:lnTo>
                <a:lnTo>
                  <a:pt x="6114715" y="878189"/>
                </a:lnTo>
                <a:lnTo>
                  <a:pt x="6107766" y="894723"/>
                </a:lnTo>
                <a:lnTo>
                  <a:pt x="6100818" y="2570265"/>
                </a:lnTo>
                <a:close/>
              </a:path>
              <a:path w="9038313" h="4633457">
                <a:moveTo>
                  <a:pt x="6107766" y="894723"/>
                </a:moveTo>
                <a:lnTo>
                  <a:pt x="6093870" y="2539032"/>
                </a:lnTo>
                <a:lnTo>
                  <a:pt x="6097343" y="2557404"/>
                </a:lnTo>
                <a:lnTo>
                  <a:pt x="6100818" y="2570265"/>
                </a:lnTo>
                <a:lnTo>
                  <a:pt x="6107766" y="894723"/>
                </a:lnTo>
                <a:close/>
              </a:path>
              <a:path w="9038313" h="4633457">
                <a:moveTo>
                  <a:pt x="6071287" y="916771"/>
                </a:moveTo>
                <a:lnTo>
                  <a:pt x="6050441" y="924119"/>
                </a:lnTo>
                <a:lnTo>
                  <a:pt x="6060864" y="2430636"/>
                </a:lnTo>
                <a:lnTo>
                  <a:pt x="6067812" y="2403077"/>
                </a:lnTo>
                <a:lnTo>
                  <a:pt x="6083447" y="2399403"/>
                </a:lnTo>
                <a:lnTo>
                  <a:pt x="6107766" y="894723"/>
                </a:lnTo>
                <a:lnTo>
                  <a:pt x="6071287" y="916771"/>
                </a:lnTo>
                <a:close/>
              </a:path>
              <a:path w="9038313" h="4633457">
                <a:moveTo>
                  <a:pt x="5991378" y="2399403"/>
                </a:moveTo>
                <a:lnTo>
                  <a:pt x="5994853" y="2412264"/>
                </a:lnTo>
                <a:lnTo>
                  <a:pt x="6013961" y="2430636"/>
                </a:lnTo>
                <a:lnTo>
                  <a:pt x="6031332" y="2441660"/>
                </a:lnTo>
                <a:lnTo>
                  <a:pt x="6020909" y="2381031"/>
                </a:lnTo>
                <a:lnTo>
                  <a:pt x="6007013" y="2395729"/>
                </a:lnTo>
                <a:lnTo>
                  <a:pt x="5991378" y="2399403"/>
                </a:lnTo>
                <a:close/>
              </a:path>
              <a:path w="9038313" h="4633457">
                <a:moveTo>
                  <a:pt x="6166829" y="701815"/>
                </a:moveTo>
                <a:lnTo>
                  <a:pt x="6144246" y="694467"/>
                </a:lnTo>
                <a:lnTo>
                  <a:pt x="6137297" y="650374"/>
                </a:lnTo>
                <a:lnTo>
                  <a:pt x="6126874" y="663234"/>
                </a:lnTo>
                <a:lnTo>
                  <a:pt x="6119926" y="727537"/>
                </a:lnTo>
                <a:lnTo>
                  <a:pt x="6111241" y="747746"/>
                </a:lnTo>
                <a:lnTo>
                  <a:pt x="6123401" y="797351"/>
                </a:lnTo>
                <a:lnTo>
                  <a:pt x="6137297" y="801025"/>
                </a:lnTo>
                <a:lnTo>
                  <a:pt x="6151195" y="793677"/>
                </a:lnTo>
                <a:lnTo>
                  <a:pt x="6166829" y="701815"/>
                </a:lnTo>
                <a:close/>
              </a:path>
              <a:path w="9038313" h="4633457">
                <a:moveTo>
                  <a:pt x="6111241" y="747746"/>
                </a:moveTo>
                <a:lnTo>
                  <a:pt x="6100818" y="766118"/>
                </a:lnTo>
                <a:lnTo>
                  <a:pt x="6104293" y="778979"/>
                </a:lnTo>
                <a:lnTo>
                  <a:pt x="6107766" y="797351"/>
                </a:lnTo>
                <a:lnTo>
                  <a:pt x="6123401" y="797351"/>
                </a:lnTo>
                <a:lnTo>
                  <a:pt x="6111241" y="747746"/>
                </a:lnTo>
                <a:close/>
              </a:path>
              <a:path w="9038313" h="4633457">
                <a:moveTo>
                  <a:pt x="6074760" y="705491"/>
                </a:moveTo>
                <a:lnTo>
                  <a:pt x="6057389" y="688955"/>
                </a:lnTo>
                <a:lnTo>
                  <a:pt x="6074760" y="870840"/>
                </a:lnTo>
                <a:lnTo>
                  <a:pt x="6074760" y="751420"/>
                </a:lnTo>
                <a:lnTo>
                  <a:pt x="6078235" y="736723"/>
                </a:lnTo>
                <a:lnTo>
                  <a:pt x="6078235" y="720189"/>
                </a:lnTo>
                <a:lnTo>
                  <a:pt x="6074760" y="705491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7013" y="905747"/>
                </a:lnTo>
                <a:lnTo>
                  <a:pt x="6024384" y="909421"/>
                </a:lnTo>
                <a:lnTo>
                  <a:pt x="6038281" y="913095"/>
                </a:lnTo>
                <a:lnTo>
                  <a:pt x="6046966" y="898397"/>
                </a:lnTo>
                <a:lnTo>
                  <a:pt x="6050441" y="617305"/>
                </a:lnTo>
                <a:lnTo>
                  <a:pt x="6010487" y="617305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90395" y="863492"/>
                </a:lnTo>
                <a:lnTo>
                  <a:pt x="6090395" y="850630"/>
                </a:lnTo>
                <a:lnTo>
                  <a:pt x="6093870" y="835933"/>
                </a:lnTo>
                <a:lnTo>
                  <a:pt x="6093870" y="817561"/>
                </a:lnTo>
                <a:lnTo>
                  <a:pt x="6078235" y="808375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10487" y="604443"/>
                </a:moveTo>
                <a:lnTo>
                  <a:pt x="6013961" y="608117"/>
                </a:lnTo>
                <a:lnTo>
                  <a:pt x="6027858" y="608117"/>
                </a:lnTo>
                <a:lnTo>
                  <a:pt x="6046966" y="604443"/>
                </a:lnTo>
                <a:lnTo>
                  <a:pt x="6043493" y="589746"/>
                </a:lnTo>
                <a:lnTo>
                  <a:pt x="6020909" y="589746"/>
                </a:lnTo>
                <a:lnTo>
                  <a:pt x="6010487" y="604443"/>
                </a:lnTo>
                <a:close/>
              </a:path>
              <a:path w="9038313" h="4633457">
                <a:moveTo>
                  <a:pt x="6154670" y="650374"/>
                </a:moveTo>
                <a:lnTo>
                  <a:pt x="6151195" y="635676"/>
                </a:lnTo>
                <a:lnTo>
                  <a:pt x="6140772" y="620979"/>
                </a:lnTo>
                <a:lnTo>
                  <a:pt x="6140772" y="635676"/>
                </a:lnTo>
                <a:lnTo>
                  <a:pt x="6137297" y="650374"/>
                </a:lnTo>
                <a:lnTo>
                  <a:pt x="6144246" y="694467"/>
                </a:lnTo>
                <a:lnTo>
                  <a:pt x="6144246" y="663234"/>
                </a:lnTo>
                <a:lnTo>
                  <a:pt x="6154670" y="650374"/>
                </a:lnTo>
                <a:close/>
              </a:path>
              <a:path w="9038313" h="4633457">
                <a:moveTo>
                  <a:pt x="6196360" y="835933"/>
                </a:moveTo>
                <a:lnTo>
                  <a:pt x="6180726" y="817561"/>
                </a:lnTo>
                <a:lnTo>
                  <a:pt x="6173778" y="804699"/>
                </a:lnTo>
                <a:lnTo>
                  <a:pt x="6166829" y="2726428"/>
                </a:lnTo>
                <a:lnTo>
                  <a:pt x="6173778" y="2742962"/>
                </a:lnTo>
                <a:lnTo>
                  <a:pt x="6187674" y="2774195"/>
                </a:lnTo>
                <a:lnTo>
                  <a:pt x="6196360" y="835933"/>
                </a:lnTo>
                <a:close/>
              </a:path>
              <a:path w="9038313" h="4633457">
                <a:moveTo>
                  <a:pt x="6130349" y="846956"/>
                </a:moveTo>
                <a:lnTo>
                  <a:pt x="6133824" y="863492"/>
                </a:lnTo>
                <a:lnTo>
                  <a:pt x="6151195" y="808375"/>
                </a:lnTo>
                <a:lnTo>
                  <a:pt x="6126874" y="817561"/>
                </a:lnTo>
                <a:lnTo>
                  <a:pt x="6123401" y="832258"/>
                </a:lnTo>
                <a:lnTo>
                  <a:pt x="6130349" y="846956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839607"/>
                </a:lnTo>
                <a:lnTo>
                  <a:pt x="6217206" y="867166"/>
                </a:lnTo>
                <a:lnTo>
                  <a:pt x="6236314" y="867166"/>
                </a:lnTo>
                <a:lnTo>
                  <a:pt x="6239789" y="2750311"/>
                </a:lnTo>
                <a:lnTo>
                  <a:pt x="6246737" y="2731940"/>
                </a:lnTo>
                <a:lnTo>
                  <a:pt x="6260635" y="650374"/>
                </a:lnTo>
                <a:lnTo>
                  <a:pt x="6227629" y="712839"/>
                </a:lnTo>
                <a:lnTo>
                  <a:pt x="6213731" y="71283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712839"/>
                </a:lnTo>
                <a:lnTo>
                  <a:pt x="6187674" y="701815"/>
                </a:lnTo>
                <a:lnTo>
                  <a:pt x="6166829" y="701815"/>
                </a:lnTo>
                <a:lnTo>
                  <a:pt x="6151195" y="793677"/>
                </a:lnTo>
                <a:lnTo>
                  <a:pt x="6177252" y="801025"/>
                </a:lnTo>
                <a:lnTo>
                  <a:pt x="6196360" y="80469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111241" y="666908"/>
                </a:moveTo>
                <a:lnTo>
                  <a:pt x="6090395" y="688955"/>
                </a:lnTo>
                <a:lnTo>
                  <a:pt x="6100818" y="701815"/>
                </a:lnTo>
                <a:lnTo>
                  <a:pt x="6119926" y="727537"/>
                </a:lnTo>
                <a:lnTo>
                  <a:pt x="6126874" y="663234"/>
                </a:lnTo>
                <a:lnTo>
                  <a:pt x="6111241" y="666908"/>
                </a:lnTo>
                <a:close/>
              </a:path>
              <a:path w="9038313" h="4633457">
                <a:moveTo>
                  <a:pt x="6217206" y="663234"/>
                </a:moveTo>
                <a:lnTo>
                  <a:pt x="6203308" y="670584"/>
                </a:lnTo>
                <a:lnTo>
                  <a:pt x="6217206" y="698141"/>
                </a:lnTo>
                <a:lnTo>
                  <a:pt x="6227629" y="712839"/>
                </a:lnTo>
                <a:lnTo>
                  <a:pt x="6224155" y="643025"/>
                </a:lnTo>
                <a:lnTo>
                  <a:pt x="6206783" y="650374"/>
                </a:lnTo>
                <a:lnTo>
                  <a:pt x="6217206" y="663234"/>
                </a:lnTo>
                <a:close/>
              </a:path>
              <a:path w="9038313" h="4633457">
                <a:moveTo>
                  <a:pt x="6307537" y="2561078"/>
                </a:moveTo>
                <a:lnTo>
                  <a:pt x="6319697" y="731211"/>
                </a:lnTo>
                <a:lnTo>
                  <a:pt x="6323171" y="698141"/>
                </a:lnTo>
                <a:lnTo>
                  <a:pt x="6337068" y="688955"/>
                </a:lnTo>
                <a:lnTo>
                  <a:pt x="6340543" y="674258"/>
                </a:lnTo>
                <a:lnTo>
                  <a:pt x="6304062" y="674258"/>
                </a:lnTo>
                <a:lnTo>
                  <a:pt x="6307537" y="2561078"/>
                </a:lnTo>
                <a:close/>
              </a:path>
              <a:path w="9038313" h="4633457">
                <a:moveTo>
                  <a:pt x="6272794" y="2581287"/>
                </a:moveTo>
                <a:lnTo>
                  <a:pt x="6286691" y="2577613"/>
                </a:lnTo>
                <a:lnTo>
                  <a:pt x="6293639" y="2564753"/>
                </a:lnTo>
                <a:lnTo>
                  <a:pt x="6307537" y="2561078"/>
                </a:lnTo>
                <a:lnTo>
                  <a:pt x="6304062" y="674258"/>
                </a:lnTo>
                <a:lnTo>
                  <a:pt x="6286691" y="663234"/>
                </a:lnTo>
                <a:lnTo>
                  <a:pt x="6272794" y="2581287"/>
                </a:lnTo>
                <a:close/>
              </a:path>
              <a:path w="9038313" h="4633457">
                <a:moveTo>
                  <a:pt x="6264108" y="2595985"/>
                </a:moveTo>
                <a:lnTo>
                  <a:pt x="6272794" y="2581287"/>
                </a:lnTo>
                <a:lnTo>
                  <a:pt x="6286691" y="663234"/>
                </a:lnTo>
                <a:lnTo>
                  <a:pt x="6260635" y="650374"/>
                </a:lnTo>
                <a:lnTo>
                  <a:pt x="6264108" y="2673149"/>
                </a:lnTo>
                <a:lnTo>
                  <a:pt x="6267583" y="2627218"/>
                </a:lnTo>
                <a:lnTo>
                  <a:pt x="6267583" y="2612520"/>
                </a:lnTo>
                <a:lnTo>
                  <a:pt x="6264108" y="2595985"/>
                </a:lnTo>
                <a:close/>
              </a:path>
              <a:path w="9038313" h="4633457">
                <a:moveTo>
                  <a:pt x="6257160" y="2687847"/>
                </a:moveTo>
                <a:lnTo>
                  <a:pt x="6264108" y="2673149"/>
                </a:lnTo>
                <a:lnTo>
                  <a:pt x="6260635" y="650374"/>
                </a:lnTo>
                <a:lnTo>
                  <a:pt x="6246737" y="2731940"/>
                </a:lnTo>
                <a:lnTo>
                  <a:pt x="6260635" y="2722753"/>
                </a:lnTo>
                <a:lnTo>
                  <a:pt x="6260635" y="2700707"/>
                </a:lnTo>
                <a:lnTo>
                  <a:pt x="6257160" y="2687847"/>
                </a:lnTo>
                <a:close/>
              </a:path>
              <a:path w="9038313" h="4633457">
                <a:moveTo>
                  <a:pt x="6217206" y="698141"/>
                </a:moveTo>
                <a:lnTo>
                  <a:pt x="6203308" y="670584"/>
                </a:lnTo>
                <a:lnTo>
                  <a:pt x="6187674" y="663234"/>
                </a:lnTo>
                <a:lnTo>
                  <a:pt x="6173778" y="663234"/>
                </a:lnTo>
                <a:lnTo>
                  <a:pt x="6170303" y="677932"/>
                </a:lnTo>
                <a:lnTo>
                  <a:pt x="6184200" y="688955"/>
                </a:lnTo>
                <a:lnTo>
                  <a:pt x="6199835" y="698141"/>
                </a:lnTo>
                <a:lnTo>
                  <a:pt x="6217206" y="698141"/>
                </a:lnTo>
                <a:close/>
              </a:path>
              <a:path w="9038313" h="4633457">
                <a:moveTo>
                  <a:pt x="6279743" y="624653"/>
                </a:moveTo>
                <a:lnTo>
                  <a:pt x="6283217" y="639351"/>
                </a:lnTo>
                <a:lnTo>
                  <a:pt x="6297114" y="643025"/>
                </a:lnTo>
                <a:lnTo>
                  <a:pt x="6316223" y="646700"/>
                </a:lnTo>
                <a:lnTo>
                  <a:pt x="6323171" y="659560"/>
                </a:lnTo>
                <a:lnTo>
                  <a:pt x="6344017" y="666908"/>
                </a:lnTo>
                <a:lnTo>
                  <a:pt x="6356177" y="578722"/>
                </a:lnTo>
                <a:lnTo>
                  <a:pt x="6307537" y="578722"/>
                </a:lnTo>
                <a:lnTo>
                  <a:pt x="6283217" y="611793"/>
                </a:lnTo>
                <a:lnTo>
                  <a:pt x="6279743" y="624653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7206" y="2774195"/>
                </a:lnTo>
                <a:lnTo>
                  <a:pt x="6217206" y="2761335"/>
                </a:lnTo>
                <a:lnTo>
                  <a:pt x="6239789" y="2750311"/>
                </a:lnTo>
                <a:lnTo>
                  <a:pt x="6236314" y="867166"/>
                </a:lnTo>
                <a:lnTo>
                  <a:pt x="6213731" y="870840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3731" y="870840"/>
                </a:lnTo>
                <a:lnTo>
                  <a:pt x="6199835" y="863492"/>
                </a:lnTo>
                <a:lnTo>
                  <a:pt x="6196360" y="835933"/>
                </a:lnTo>
                <a:lnTo>
                  <a:pt x="6187674" y="2774195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646700"/>
                </a:moveTo>
                <a:lnTo>
                  <a:pt x="6217206" y="639351"/>
                </a:lnTo>
                <a:lnTo>
                  <a:pt x="6203308" y="632002"/>
                </a:lnTo>
                <a:lnTo>
                  <a:pt x="6199835" y="635676"/>
                </a:lnTo>
                <a:lnTo>
                  <a:pt x="6184200" y="643025"/>
                </a:lnTo>
                <a:lnTo>
                  <a:pt x="6203308" y="646700"/>
                </a:lnTo>
                <a:close/>
              </a:path>
              <a:path w="9038313" h="4633457">
                <a:moveTo>
                  <a:pt x="6250212" y="611793"/>
                </a:moveTo>
                <a:lnTo>
                  <a:pt x="6227629" y="617305"/>
                </a:lnTo>
                <a:lnTo>
                  <a:pt x="6236314" y="624653"/>
                </a:lnTo>
                <a:lnTo>
                  <a:pt x="6250212" y="628327"/>
                </a:lnTo>
                <a:lnTo>
                  <a:pt x="6250212" y="611793"/>
                </a:lnTo>
                <a:close/>
              </a:path>
              <a:path w="9038313" h="4633457">
                <a:moveTo>
                  <a:pt x="6312748" y="2803591"/>
                </a:moveTo>
                <a:lnTo>
                  <a:pt x="6307537" y="2799916"/>
                </a:lnTo>
                <a:lnTo>
                  <a:pt x="6300589" y="2781545"/>
                </a:lnTo>
                <a:lnTo>
                  <a:pt x="6290166" y="2761335"/>
                </a:lnTo>
                <a:lnTo>
                  <a:pt x="6272794" y="2742962"/>
                </a:lnTo>
                <a:lnTo>
                  <a:pt x="6264108" y="2757660"/>
                </a:lnTo>
                <a:lnTo>
                  <a:pt x="6283217" y="2838498"/>
                </a:lnTo>
                <a:lnTo>
                  <a:pt x="6297114" y="2831148"/>
                </a:lnTo>
                <a:lnTo>
                  <a:pt x="6312748" y="2816451"/>
                </a:lnTo>
                <a:lnTo>
                  <a:pt x="6312748" y="2803591"/>
                </a:lnTo>
                <a:close/>
              </a:path>
              <a:path w="9038313" h="4633457">
                <a:moveTo>
                  <a:pt x="6257160" y="2788893"/>
                </a:moveTo>
                <a:lnTo>
                  <a:pt x="6260635" y="2816451"/>
                </a:lnTo>
                <a:lnTo>
                  <a:pt x="6264108" y="2834824"/>
                </a:lnTo>
                <a:lnTo>
                  <a:pt x="6283217" y="2838498"/>
                </a:lnTo>
                <a:lnTo>
                  <a:pt x="6264108" y="2757660"/>
                </a:lnTo>
                <a:lnTo>
                  <a:pt x="6260635" y="2774195"/>
                </a:lnTo>
                <a:lnTo>
                  <a:pt x="6257160" y="2788893"/>
                </a:lnTo>
                <a:close/>
              </a:path>
              <a:path w="9038313" h="4633457">
                <a:moveTo>
                  <a:pt x="6344017" y="666908"/>
                </a:moveTo>
                <a:lnTo>
                  <a:pt x="6352702" y="681607"/>
                </a:lnTo>
                <a:lnTo>
                  <a:pt x="6356177" y="727537"/>
                </a:lnTo>
                <a:lnTo>
                  <a:pt x="6356177" y="740398"/>
                </a:lnTo>
                <a:lnTo>
                  <a:pt x="6340543" y="744072"/>
                </a:lnTo>
                <a:lnTo>
                  <a:pt x="6340543" y="731211"/>
                </a:lnTo>
                <a:lnTo>
                  <a:pt x="6337068" y="716513"/>
                </a:lnTo>
                <a:lnTo>
                  <a:pt x="6344017" y="2526170"/>
                </a:lnTo>
                <a:lnTo>
                  <a:pt x="6366600" y="2507799"/>
                </a:lnTo>
                <a:lnTo>
                  <a:pt x="6356177" y="578722"/>
                </a:lnTo>
                <a:lnTo>
                  <a:pt x="6344017" y="666908"/>
                </a:lnTo>
                <a:close/>
              </a:path>
              <a:path w="9038313" h="4633457">
                <a:moveTo>
                  <a:pt x="6413502" y="569536"/>
                </a:moveTo>
                <a:lnTo>
                  <a:pt x="6399606" y="575048"/>
                </a:lnTo>
                <a:lnTo>
                  <a:pt x="6410029" y="2469217"/>
                </a:lnTo>
                <a:lnTo>
                  <a:pt x="6425662" y="2461869"/>
                </a:lnTo>
                <a:lnTo>
                  <a:pt x="6416977" y="597095"/>
                </a:lnTo>
                <a:lnTo>
                  <a:pt x="6416977" y="582397"/>
                </a:lnTo>
                <a:lnTo>
                  <a:pt x="6432610" y="575048"/>
                </a:lnTo>
                <a:lnTo>
                  <a:pt x="6413502" y="569536"/>
                </a:lnTo>
                <a:close/>
              </a:path>
              <a:path w="9038313" h="4633457">
                <a:moveTo>
                  <a:pt x="6502096" y="2399403"/>
                </a:moveTo>
                <a:lnTo>
                  <a:pt x="6505571" y="2412264"/>
                </a:lnTo>
                <a:lnTo>
                  <a:pt x="6512519" y="2399403"/>
                </a:lnTo>
                <a:lnTo>
                  <a:pt x="6515994" y="2412264"/>
                </a:lnTo>
                <a:lnTo>
                  <a:pt x="6529890" y="2399403"/>
                </a:lnTo>
                <a:lnTo>
                  <a:pt x="6526416" y="2384705"/>
                </a:lnTo>
                <a:lnTo>
                  <a:pt x="6519467" y="477676"/>
                </a:lnTo>
                <a:lnTo>
                  <a:pt x="6505571" y="485024"/>
                </a:lnTo>
                <a:lnTo>
                  <a:pt x="6502096" y="2399403"/>
                </a:lnTo>
                <a:close/>
              </a:path>
              <a:path w="9038313" h="4633457">
                <a:moveTo>
                  <a:pt x="6479513" y="2403077"/>
                </a:moveTo>
                <a:lnTo>
                  <a:pt x="6482988" y="2415938"/>
                </a:lnTo>
                <a:lnTo>
                  <a:pt x="6489936" y="2403077"/>
                </a:lnTo>
                <a:lnTo>
                  <a:pt x="6496885" y="2415938"/>
                </a:lnTo>
                <a:lnTo>
                  <a:pt x="6502096" y="2399403"/>
                </a:lnTo>
                <a:lnTo>
                  <a:pt x="6505571" y="485024"/>
                </a:lnTo>
                <a:lnTo>
                  <a:pt x="6482988" y="488699"/>
                </a:lnTo>
                <a:lnTo>
                  <a:pt x="6479513" y="2403077"/>
                </a:lnTo>
                <a:close/>
              </a:path>
              <a:path w="9038313" h="4633457">
                <a:moveTo>
                  <a:pt x="6469091" y="2403077"/>
                </a:moveTo>
                <a:lnTo>
                  <a:pt x="6465616" y="2415938"/>
                </a:lnTo>
                <a:lnTo>
                  <a:pt x="6479513" y="2415938"/>
                </a:lnTo>
                <a:lnTo>
                  <a:pt x="6479513" y="2403077"/>
                </a:lnTo>
                <a:lnTo>
                  <a:pt x="6482988" y="488699"/>
                </a:lnTo>
                <a:lnTo>
                  <a:pt x="6456931" y="501559"/>
                </a:lnTo>
                <a:lnTo>
                  <a:pt x="6456931" y="2415938"/>
                </a:lnTo>
                <a:lnTo>
                  <a:pt x="6469091" y="2403077"/>
                </a:lnTo>
                <a:close/>
              </a:path>
              <a:path w="9038313" h="4633457">
                <a:moveTo>
                  <a:pt x="6446508" y="543816"/>
                </a:moveTo>
                <a:lnTo>
                  <a:pt x="6432610" y="540141"/>
                </a:lnTo>
                <a:lnTo>
                  <a:pt x="6446508" y="565862"/>
                </a:lnTo>
                <a:lnTo>
                  <a:pt x="6456931" y="2415938"/>
                </a:lnTo>
                <a:lnTo>
                  <a:pt x="6456931" y="501559"/>
                </a:lnTo>
                <a:lnTo>
                  <a:pt x="6443033" y="501559"/>
                </a:lnTo>
                <a:lnTo>
                  <a:pt x="6439559" y="519931"/>
                </a:lnTo>
                <a:lnTo>
                  <a:pt x="6432610" y="536467"/>
                </a:lnTo>
                <a:lnTo>
                  <a:pt x="6446508" y="543816"/>
                </a:lnTo>
                <a:close/>
              </a:path>
              <a:path w="9038313" h="4633457">
                <a:moveTo>
                  <a:pt x="6279743" y="582397"/>
                </a:moveTo>
                <a:lnTo>
                  <a:pt x="6276268" y="597095"/>
                </a:lnTo>
                <a:lnTo>
                  <a:pt x="6283217" y="611793"/>
                </a:lnTo>
                <a:lnTo>
                  <a:pt x="6307537" y="578722"/>
                </a:lnTo>
                <a:lnTo>
                  <a:pt x="6279743" y="582397"/>
                </a:lnTo>
                <a:close/>
              </a:path>
              <a:path w="9038313" h="4633457">
                <a:moveTo>
                  <a:pt x="6432610" y="540141"/>
                </a:moveTo>
                <a:lnTo>
                  <a:pt x="6416977" y="540141"/>
                </a:lnTo>
                <a:lnTo>
                  <a:pt x="6432610" y="551164"/>
                </a:lnTo>
                <a:lnTo>
                  <a:pt x="6446508" y="565862"/>
                </a:lnTo>
                <a:lnTo>
                  <a:pt x="6432610" y="540141"/>
                </a:lnTo>
                <a:close/>
              </a:path>
              <a:path w="9038313" h="4633457">
                <a:moveTo>
                  <a:pt x="6425662" y="2461869"/>
                </a:moveTo>
                <a:lnTo>
                  <a:pt x="6436085" y="2445334"/>
                </a:lnTo>
                <a:lnTo>
                  <a:pt x="6436085" y="2430636"/>
                </a:lnTo>
                <a:lnTo>
                  <a:pt x="6456931" y="2415938"/>
                </a:lnTo>
                <a:lnTo>
                  <a:pt x="6446508" y="565862"/>
                </a:lnTo>
                <a:lnTo>
                  <a:pt x="6446508" y="578722"/>
                </a:lnTo>
                <a:lnTo>
                  <a:pt x="6432610" y="604443"/>
                </a:lnTo>
                <a:lnTo>
                  <a:pt x="6425662" y="2461869"/>
                </a:lnTo>
                <a:close/>
              </a:path>
              <a:path w="9038313" h="4633457">
                <a:moveTo>
                  <a:pt x="6432610" y="604443"/>
                </a:moveTo>
                <a:lnTo>
                  <a:pt x="6446508" y="578722"/>
                </a:lnTo>
                <a:lnTo>
                  <a:pt x="6425662" y="582397"/>
                </a:lnTo>
                <a:lnTo>
                  <a:pt x="6416977" y="597095"/>
                </a:lnTo>
                <a:lnTo>
                  <a:pt x="6425662" y="2461869"/>
                </a:lnTo>
                <a:lnTo>
                  <a:pt x="6432610" y="604443"/>
                </a:lnTo>
                <a:close/>
              </a:path>
              <a:path w="9038313" h="4633457">
                <a:moveTo>
                  <a:pt x="6366600" y="2507799"/>
                </a:moveTo>
                <a:lnTo>
                  <a:pt x="6380496" y="2493101"/>
                </a:lnTo>
                <a:lnTo>
                  <a:pt x="6396131" y="2476567"/>
                </a:lnTo>
                <a:lnTo>
                  <a:pt x="6410029" y="2469217"/>
                </a:lnTo>
                <a:lnTo>
                  <a:pt x="6399606" y="575048"/>
                </a:lnTo>
                <a:lnTo>
                  <a:pt x="6380496" y="575048"/>
                </a:lnTo>
                <a:lnTo>
                  <a:pt x="6366600" y="2507799"/>
                </a:lnTo>
                <a:close/>
              </a:path>
              <a:path w="9038313" h="4633457">
                <a:moveTo>
                  <a:pt x="6337068" y="716513"/>
                </a:moveTo>
                <a:lnTo>
                  <a:pt x="6319697" y="731211"/>
                </a:lnTo>
                <a:lnTo>
                  <a:pt x="6323171" y="2553729"/>
                </a:lnTo>
                <a:lnTo>
                  <a:pt x="6330120" y="2539032"/>
                </a:lnTo>
                <a:lnTo>
                  <a:pt x="6344017" y="2526170"/>
                </a:lnTo>
                <a:lnTo>
                  <a:pt x="6337068" y="716513"/>
                </a:lnTo>
                <a:close/>
              </a:path>
              <a:path w="9038313" h="4633457">
                <a:moveTo>
                  <a:pt x="6352702" y="681607"/>
                </a:moveTo>
                <a:lnTo>
                  <a:pt x="6344017" y="698141"/>
                </a:lnTo>
                <a:lnTo>
                  <a:pt x="6349229" y="712839"/>
                </a:lnTo>
                <a:lnTo>
                  <a:pt x="6356177" y="727537"/>
                </a:lnTo>
                <a:lnTo>
                  <a:pt x="6352702" y="681607"/>
                </a:lnTo>
                <a:close/>
              </a:path>
              <a:path w="9038313" h="4633457">
                <a:moveTo>
                  <a:pt x="6319697" y="481350"/>
                </a:moveTo>
                <a:lnTo>
                  <a:pt x="6300589" y="488699"/>
                </a:lnTo>
                <a:lnTo>
                  <a:pt x="6304062" y="494211"/>
                </a:lnTo>
                <a:lnTo>
                  <a:pt x="6319697" y="494211"/>
                </a:lnTo>
                <a:lnTo>
                  <a:pt x="6319697" y="481350"/>
                </a:lnTo>
                <a:close/>
              </a:path>
              <a:path w="9038313" h="4633457">
                <a:moveTo>
                  <a:pt x="6582004" y="2680497"/>
                </a:moveTo>
                <a:lnTo>
                  <a:pt x="6585479" y="2680497"/>
                </a:lnTo>
                <a:lnTo>
                  <a:pt x="6588953" y="2665799"/>
                </a:lnTo>
                <a:lnTo>
                  <a:pt x="6588953" y="2651102"/>
                </a:lnTo>
                <a:lnTo>
                  <a:pt x="6592427" y="2638242"/>
                </a:lnTo>
                <a:lnTo>
                  <a:pt x="6585479" y="2651102"/>
                </a:lnTo>
                <a:lnTo>
                  <a:pt x="6585479" y="2665799"/>
                </a:lnTo>
                <a:lnTo>
                  <a:pt x="6582004" y="2680497"/>
                </a:lnTo>
                <a:close/>
              </a:path>
              <a:path w="9038313" h="4633457">
                <a:moveTo>
                  <a:pt x="6609798" y="2493101"/>
                </a:moveTo>
                <a:lnTo>
                  <a:pt x="6618484" y="2480241"/>
                </a:lnTo>
                <a:lnTo>
                  <a:pt x="6621959" y="459304"/>
                </a:lnTo>
                <a:lnTo>
                  <a:pt x="6602850" y="462978"/>
                </a:lnTo>
                <a:lnTo>
                  <a:pt x="6582004" y="466652"/>
                </a:lnTo>
                <a:lnTo>
                  <a:pt x="6566371" y="2430636"/>
                </a:lnTo>
                <a:lnTo>
                  <a:pt x="6582004" y="2450846"/>
                </a:lnTo>
                <a:lnTo>
                  <a:pt x="6592427" y="2465543"/>
                </a:lnTo>
                <a:lnTo>
                  <a:pt x="6606324" y="2465543"/>
                </a:lnTo>
                <a:lnTo>
                  <a:pt x="6613273" y="2480241"/>
                </a:lnTo>
                <a:lnTo>
                  <a:pt x="6609798" y="2493101"/>
                </a:lnTo>
                <a:close/>
              </a:path>
              <a:path w="9038313" h="4633457">
                <a:moveTo>
                  <a:pt x="6562896" y="470326"/>
                </a:moveTo>
                <a:lnTo>
                  <a:pt x="6542050" y="474002"/>
                </a:lnTo>
                <a:lnTo>
                  <a:pt x="6545525" y="2388379"/>
                </a:lnTo>
                <a:lnTo>
                  <a:pt x="6559421" y="2392055"/>
                </a:lnTo>
                <a:lnTo>
                  <a:pt x="6562896" y="2412264"/>
                </a:lnTo>
                <a:lnTo>
                  <a:pt x="6566371" y="2430636"/>
                </a:lnTo>
                <a:lnTo>
                  <a:pt x="6582004" y="466652"/>
                </a:lnTo>
                <a:lnTo>
                  <a:pt x="6562896" y="470326"/>
                </a:lnTo>
                <a:close/>
              </a:path>
              <a:path w="9038313" h="4633457">
                <a:moveTo>
                  <a:pt x="6542050" y="474002"/>
                </a:moveTo>
                <a:lnTo>
                  <a:pt x="6519467" y="477676"/>
                </a:lnTo>
                <a:lnTo>
                  <a:pt x="6526416" y="2368171"/>
                </a:lnTo>
                <a:lnTo>
                  <a:pt x="6529890" y="2381031"/>
                </a:lnTo>
                <a:lnTo>
                  <a:pt x="6545525" y="2388379"/>
                </a:lnTo>
                <a:lnTo>
                  <a:pt x="6542050" y="474002"/>
                </a:lnTo>
                <a:close/>
              </a:path>
              <a:path w="9038313" h="4633457">
                <a:moveTo>
                  <a:pt x="6628907" y="446443"/>
                </a:moveTo>
                <a:lnTo>
                  <a:pt x="6609798" y="450118"/>
                </a:lnTo>
                <a:lnTo>
                  <a:pt x="6621959" y="459304"/>
                </a:lnTo>
                <a:lnTo>
                  <a:pt x="6625432" y="2511473"/>
                </a:lnTo>
                <a:lnTo>
                  <a:pt x="6628907" y="2526170"/>
                </a:lnTo>
                <a:lnTo>
                  <a:pt x="6632381" y="2557404"/>
                </a:lnTo>
                <a:lnTo>
                  <a:pt x="6654965" y="446443"/>
                </a:lnTo>
                <a:lnTo>
                  <a:pt x="6628907" y="446443"/>
                </a:lnTo>
                <a:close/>
              </a:path>
              <a:path w="9038313" h="4633457">
                <a:moveTo>
                  <a:pt x="6602850" y="459304"/>
                </a:moveTo>
                <a:lnTo>
                  <a:pt x="6621959" y="459304"/>
                </a:lnTo>
                <a:lnTo>
                  <a:pt x="6609798" y="450118"/>
                </a:lnTo>
                <a:lnTo>
                  <a:pt x="6595901" y="450118"/>
                </a:lnTo>
                <a:lnTo>
                  <a:pt x="6588953" y="462978"/>
                </a:lnTo>
                <a:lnTo>
                  <a:pt x="6602850" y="459304"/>
                </a:lnTo>
                <a:close/>
              </a:path>
              <a:path w="9038313" h="4633457">
                <a:moveTo>
                  <a:pt x="6731398" y="2684171"/>
                </a:moveTo>
                <a:lnTo>
                  <a:pt x="6734872" y="2697032"/>
                </a:lnTo>
                <a:lnTo>
                  <a:pt x="6738346" y="2785219"/>
                </a:lnTo>
                <a:lnTo>
                  <a:pt x="6745295" y="2739288"/>
                </a:lnTo>
                <a:lnTo>
                  <a:pt x="6745295" y="446443"/>
                </a:lnTo>
                <a:lnTo>
                  <a:pt x="6734872" y="2669473"/>
                </a:lnTo>
                <a:lnTo>
                  <a:pt x="6731398" y="2684171"/>
                </a:lnTo>
                <a:close/>
              </a:path>
              <a:path w="9038313" h="4633457">
                <a:moveTo>
                  <a:pt x="6818255" y="2665799"/>
                </a:moveTo>
                <a:lnTo>
                  <a:pt x="6832151" y="2676823"/>
                </a:lnTo>
                <a:lnTo>
                  <a:pt x="6847786" y="2693358"/>
                </a:lnTo>
                <a:lnTo>
                  <a:pt x="6861683" y="2708055"/>
                </a:lnTo>
                <a:lnTo>
                  <a:pt x="6872105" y="396838"/>
                </a:lnTo>
                <a:lnTo>
                  <a:pt x="6891214" y="393164"/>
                </a:lnTo>
                <a:lnTo>
                  <a:pt x="6872105" y="358256"/>
                </a:lnTo>
                <a:lnTo>
                  <a:pt x="6858209" y="365606"/>
                </a:lnTo>
                <a:lnTo>
                  <a:pt x="6832151" y="374792"/>
                </a:lnTo>
                <a:lnTo>
                  <a:pt x="6818255" y="2665799"/>
                </a:lnTo>
                <a:close/>
              </a:path>
              <a:path w="9038313" h="4633457">
                <a:moveTo>
                  <a:pt x="6811307" y="428071"/>
                </a:moveTo>
                <a:lnTo>
                  <a:pt x="6792197" y="431745"/>
                </a:lnTo>
                <a:lnTo>
                  <a:pt x="6802621" y="2662125"/>
                </a:lnTo>
                <a:lnTo>
                  <a:pt x="6818255" y="2665799"/>
                </a:lnTo>
                <a:lnTo>
                  <a:pt x="6832151" y="374792"/>
                </a:lnTo>
                <a:lnTo>
                  <a:pt x="6802621" y="389489"/>
                </a:lnTo>
                <a:lnTo>
                  <a:pt x="6792197" y="424397"/>
                </a:lnTo>
                <a:lnTo>
                  <a:pt x="6811307" y="428071"/>
                </a:lnTo>
                <a:close/>
              </a:path>
              <a:path w="9038313" h="4633457">
                <a:moveTo>
                  <a:pt x="6891214" y="365606"/>
                </a:moveTo>
                <a:lnTo>
                  <a:pt x="6872105" y="358256"/>
                </a:lnTo>
                <a:lnTo>
                  <a:pt x="6891214" y="393164"/>
                </a:lnTo>
                <a:lnTo>
                  <a:pt x="6912060" y="382140"/>
                </a:lnTo>
                <a:lnTo>
                  <a:pt x="6908586" y="369280"/>
                </a:lnTo>
                <a:lnTo>
                  <a:pt x="6891214" y="365606"/>
                </a:lnTo>
                <a:close/>
              </a:path>
              <a:path w="9038313" h="4633457">
                <a:moveTo>
                  <a:pt x="6908586" y="611793"/>
                </a:moveTo>
                <a:lnTo>
                  <a:pt x="6924220" y="597095"/>
                </a:lnTo>
                <a:lnTo>
                  <a:pt x="6927695" y="428071"/>
                </a:lnTo>
                <a:lnTo>
                  <a:pt x="6941591" y="417047"/>
                </a:lnTo>
                <a:lnTo>
                  <a:pt x="6952014" y="404187"/>
                </a:lnTo>
                <a:lnTo>
                  <a:pt x="6938117" y="400513"/>
                </a:lnTo>
                <a:lnTo>
                  <a:pt x="6919009" y="396838"/>
                </a:lnTo>
                <a:lnTo>
                  <a:pt x="6908586" y="611793"/>
                </a:lnTo>
                <a:close/>
              </a:path>
              <a:path w="9038313" h="4633457">
                <a:moveTo>
                  <a:pt x="6988493" y="2588637"/>
                </a:moveTo>
                <a:lnTo>
                  <a:pt x="6978072" y="2573939"/>
                </a:lnTo>
                <a:lnTo>
                  <a:pt x="6967647" y="2561078"/>
                </a:lnTo>
                <a:lnTo>
                  <a:pt x="6952014" y="2550055"/>
                </a:lnTo>
                <a:lnTo>
                  <a:pt x="6938117" y="2535358"/>
                </a:lnTo>
                <a:lnTo>
                  <a:pt x="6927695" y="2522496"/>
                </a:lnTo>
                <a:lnTo>
                  <a:pt x="6919009" y="2507799"/>
                </a:lnTo>
                <a:lnTo>
                  <a:pt x="6908586" y="2493101"/>
                </a:lnTo>
                <a:lnTo>
                  <a:pt x="6901637" y="624653"/>
                </a:lnTo>
                <a:lnTo>
                  <a:pt x="6908586" y="611793"/>
                </a:lnTo>
                <a:lnTo>
                  <a:pt x="6919009" y="396838"/>
                </a:lnTo>
                <a:lnTo>
                  <a:pt x="6901637" y="396838"/>
                </a:lnTo>
                <a:lnTo>
                  <a:pt x="6901637" y="2765009"/>
                </a:lnTo>
                <a:lnTo>
                  <a:pt x="6912060" y="2731940"/>
                </a:lnTo>
                <a:lnTo>
                  <a:pt x="6924220" y="2726428"/>
                </a:lnTo>
                <a:lnTo>
                  <a:pt x="6938117" y="2726428"/>
                </a:lnTo>
                <a:lnTo>
                  <a:pt x="6952014" y="2719078"/>
                </a:lnTo>
                <a:lnTo>
                  <a:pt x="6967647" y="2711730"/>
                </a:lnTo>
                <a:lnTo>
                  <a:pt x="6981545" y="2700707"/>
                </a:lnTo>
                <a:lnTo>
                  <a:pt x="6988493" y="2588637"/>
                </a:lnTo>
                <a:close/>
              </a:path>
              <a:path w="9038313" h="4633457">
                <a:moveTo>
                  <a:pt x="6872105" y="396838"/>
                </a:moveTo>
                <a:lnTo>
                  <a:pt x="6879054" y="2719078"/>
                </a:lnTo>
                <a:lnTo>
                  <a:pt x="6891214" y="2731940"/>
                </a:lnTo>
                <a:lnTo>
                  <a:pt x="6887740" y="2753986"/>
                </a:lnTo>
                <a:lnTo>
                  <a:pt x="6887740" y="2770521"/>
                </a:lnTo>
                <a:lnTo>
                  <a:pt x="6901637" y="2765009"/>
                </a:lnTo>
                <a:lnTo>
                  <a:pt x="6901637" y="396838"/>
                </a:lnTo>
                <a:lnTo>
                  <a:pt x="6872105" y="396838"/>
                </a:lnTo>
                <a:close/>
              </a:path>
              <a:path w="9038313" h="4633457">
                <a:moveTo>
                  <a:pt x="6762666" y="2680497"/>
                </a:moveTo>
                <a:lnTo>
                  <a:pt x="6766140" y="2662125"/>
                </a:lnTo>
                <a:lnTo>
                  <a:pt x="6766140" y="2645590"/>
                </a:lnTo>
                <a:lnTo>
                  <a:pt x="6781774" y="2638242"/>
                </a:lnTo>
                <a:lnTo>
                  <a:pt x="6788724" y="2651102"/>
                </a:lnTo>
                <a:lnTo>
                  <a:pt x="6802621" y="2662125"/>
                </a:lnTo>
                <a:lnTo>
                  <a:pt x="6792197" y="431745"/>
                </a:lnTo>
                <a:lnTo>
                  <a:pt x="6774826" y="431745"/>
                </a:lnTo>
                <a:lnTo>
                  <a:pt x="6762666" y="459304"/>
                </a:lnTo>
                <a:lnTo>
                  <a:pt x="6762666" y="2680497"/>
                </a:lnTo>
                <a:close/>
              </a:path>
              <a:path w="9038313" h="4633457">
                <a:moveTo>
                  <a:pt x="6755718" y="431745"/>
                </a:moveTo>
                <a:lnTo>
                  <a:pt x="6738346" y="428071"/>
                </a:lnTo>
                <a:lnTo>
                  <a:pt x="6752244" y="439094"/>
                </a:lnTo>
                <a:lnTo>
                  <a:pt x="6762666" y="459304"/>
                </a:lnTo>
                <a:lnTo>
                  <a:pt x="6774826" y="431745"/>
                </a:lnTo>
                <a:lnTo>
                  <a:pt x="6755718" y="431745"/>
                </a:lnTo>
                <a:close/>
              </a:path>
              <a:path w="9038313" h="4633457">
                <a:moveTo>
                  <a:pt x="6762666" y="459304"/>
                </a:moveTo>
                <a:lnTo>
                  <a:pt x="6745295" y="446443"/>
                </a:lnTo>
                <a:lnTo>
                  <a:pt x="6752244" y="2708055"/>
                </a:lnTo>
                <a:lnTo>
                  <a:pt x="6755718" y="2693358"/>
                </a:lnTo>
                <a:lnTo>
                  <a:pt x="6762666" y="2680497"/>
                </a:lnTo>
                <a:lnTo>
                  <a:pt x="6762666" y="459304"/>
                </a:lnTo>
                <a:close/>
              </a:path>
              <a:path w="9038313" h="4633457">
                <a:moveTo>
                  <a:pt x="6715763" y="2612520"/>
                </a:moveTo>
                <a:lnTo>
                  <a:pt x="6719238" y="2627218"/>
                </a:lnTo>
                <a:lnTo>
                  <a:pt x="6726186" y="2641916"/>
                </a:lnTo>
                <a:lnTo>
                  <a:pt x="6731398" y="2654776"/>
                </a:lnTo>
                <a:lnTo>
                  <a:pt x="6734872" y="2669473"/>
                </a:lnTo>
                <a:lnTo>
                  <a:pt x="6745295" y="446443"/>
                </a:lnTo>
                <a:lnTo>
                  <a:pt x="6722711" y="446443"/>
                </a:lnTo>
                <a:lnTo>
                  <a:pt x="6715763" y="2612520"/>
                </a:lnTo>
                <a:close/>
              </a:path>
              <a:path w="9038313" h="4633457">
                <a:moveTo>
                  <a:pt x="6712290" y="2584963"/>
                </a:moveTo>
                <a:lnTo>
                  <a:pt x="6712290" y="2599660"/>
                </a:lnTo>
                <a:lnTo>
                  <a:pt x="6715763" y="2612520"/>
                </a:lnTo>
                <a:lnTo>
                  <a:pt x="6722711" y="446443"/>
                </a:lnTo>
                <a:lnTo>
                  <a:pt x="6708815" y="450118"/>
                </a:lnTo>
                <a:lnTo>
                  <a:pt x="6705340" y="2570265"/>
                </a:lnTo>
                <a:lnTo>
                  <a:pt x="6712290" y="2584963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46278" y="2577613"/>
                </a:lnTo>
                <a:lnTo>
                  <a:pt x="6661913" y="2564753"/>
                </a:lnTo>
                <a:lnTo>
                  <a:pt x="6675809" y="2557404"/>
                </a:lnTo>
                <a:lnTo>
                  <a:pt x="6689707" y="2542706"/>
                </a:lnTo>
                <a:lnTo>
                  <a:pt x="6701867" y="2557404"/>
                </a:lnTo>
                <a:lnTo>
                  <a:pt x="6705340" y="2570265"/>
                </a:lnTo>
                <a:lnTo>
                  <a:pt x="6708815" y="450118"/>
                </a:lnTo>
                <a:lnTo>
                  <a:pt x="6686232" y="459304"/>
                </a:lnTo>
                <a:lnTo>
                  <a:pt x="6665386" y="459304"/>
                </a:lnTo>
                <a:lnTo>
                  <a:pt x="6654965" y="446443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28907" y="2526170"/>
                </a:lnTo>
                <a:lnTo>
                  <a:pt x="6628907" y="2539032"/>
                </a:lnTo>
                <a:lnTo>
                  <a:pt x="6625432" y="2553729"/>
                </a:lnTo>
                <a:lnTo>
                  <a:pt x="6621959" y="2570265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59192" y="2816451"/>
                </a:lnTo>
                <a:lnTo>
                  <a:pt x="6771352" y="2831148"/>
                </a:lnTo>
                <a:lnTo>
                  <a:pt x="6771352" y="2792567"/>
                </a:lnTo>
                <a:lnTo>
                  <a:pt x="6774826" y="2777869"/>
                </a:lnTo>
                <a:lnTo>
                  <a:pt x="6766140" y="2765009"/>
                </a:lnTo>
                <a:lnTo>
                  <a:pt x="6762666" y="2750311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62666" y="2750311"/>
                </a:lnTo>
                <a:lnTo>
                  <a:pt x="6748769" y="2753986"/>
                </a:lnTo>
                <a:lnTo>
                  <a:pt x="6745295" y="2739288"/>
                </a:lnTo>
                <a:lnTo>
                  <a:pt x="6738346" y="2785219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854734" y="2880753"/>
                </a:moveTo>
                <a:lnTo>
                  <a:pt x="6847786" y="2858707"/>
                </a:lnTo>
                <a:lnTo>
                  <a:pt x="6851260" y="2954242"/>
                </a:lnTo>
                <a:lnTo>
                  <a:pt x="6854734" y="2923010"/>
                </a:lnTo>
                <a:lnTo>
                  <a:pt x="6854734" y="2880753"/>
                </a:lnTo>
                <a:close/>
              </a:path>
              <a:path w="9038313" h="4633457">
                <a:moveTo>
                  <a:pt x="6785249" y="2889940"/>
                </a:moveTo>
                <a:lnTo>
                  <a:pt x="6795672" y="2904638"/>
                </a:lnTo>
                <a:lnTo>
                  <a:pt x="6799146" y="2919336"/>
                </a:lnTo>
                <a:lnTo>
                  <a:pt x="6814780" y="2932196"/>
                </a:lnTo>
                <a:lnTo>
                  <a:pt x="6832151" y="2943219"/>
                </a:lnTo>
                <a:lnTo>
                  <a:pt x="6851260" y="2954242"/>
                </a:lnTo>
                <a:lnTo>
                  <a:pt x="6847786" y="2858707"/>
                </a:lnTo>
                <a:lnTo>
                  <a:pt x="6835626" y="2845846"/>
                </a:lnTo>
                <a:lnTo>
                  <a:pt x="6825203" y="2831148"/>
                </a:lnTo>
                <a:lnTo>
                  <a:pt x="6811307" y="2827474"/>
                </a:lnTo>
                <a:lnTo>
                  <a:pt x="6795672" y="2816451"/>
                </a:lnTo>
                <a:lnTo>
                  <a:pt x="6785249" y="2889940"/>
                </a:lnTo>
                <a:close/>
              </a:path>
              <a:path w="9038313" h="4633457">
                <a:moveTo>
                  <a:pt x="6781774" y="2807265"/>
                </a:moveTo>
                <a:lnTo>
                  <a:pt x="6771352" y="2792567"/>
                </a:lnTo>
                <a:lnTo>
                  <a:pt x="6774826" y="2851358"/>
                </a:lnTo>
                <a:lnTo>
                  <a:pt x="6781774" y="2873405"/>
                </a:lnTo>
                <a:lnTo>
                  <a:pt x="6785249" y="2889940"/>
                </a:lnTo>
                <a:lnTo>
                  <a:pt x="6795672" y="2816451"/>
                </a:lnTo>
                <a:lnTo>
                  <a:pt x="6781774" y="2807265"/>
                </a:lnTo>
                <a:close/>
              </a:path>
              <a:path w="9038313" h="4633457">
                <a:moveTo>
                  <a:pt x="6854734" y="2923010"/>
                </a:moveTo>
                <a:lnTo>
                  <a:pt x="6851260" y="2954242"/>
                </a:lnTo>
                <a:lnTo>
                  <a:pt x="6865157" y="2957917"/>
                </a:lnTo>
                <a:lnTo>
                  <a:pt x="6865157" y="2935870"/>
                </a:lnTo>
                <a:lnTo>
                  <a:pt x="6854734" y="2923010"/>
                </a:lnTo>
                <a:close/>
              </a:path>
              <a:path w="9038313" h="4633457">
                <a:moveTo>
                  <a:pt x="6738346" y="2785219"/>
                </a:moveTo>
                <a:lnTo>
                  <a:pt x="6734872" y="2697032"/>
                </a:lnTo>
                <a:lnTo>
                  <a:pt x="6731398" y="2711730"/>
                </a:lnTo>
                <a:lnTo>
                  <a:pt x="6731398" y="2742962"/>
                </a:lnTo>
                <a:lnTo>
                  <a:pt x="6722711" y="2757660"/>
                </a:lnTo>
                <a:lnTo>
                  <a:pt x="6722711" y="2770521"/>
                </a:lnTo>
                <a:lnTo>
                  <a:pt x="6738346" y="2785219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32381" y="2570265"/>
                </a:lnTo>
                <a:lnTo>
                  <a:pt x="6646278" y="2577613"/>
                </a:lnTo>
                <a:lnTo>
                  <a:pt x="6632381" y="2557404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618484" y="2480241"/>
                </a:moveTo>
                <a:lnTo>
                  <a:pt x="6618484" y="2493101"/>
                </a:lnTo>
                <a:lnTo>
                  <a:pt x="6625432" y="2511473"/>
                </a:lnTo>
                <a:lnTo>
                  <a:pt x="6621959" y="459304"/>
                </a:lnTo>
                <a:lnTo>
                  <a:pt x="6618484" y="2480241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25203" y="2974451"/>
                </a:lnTo>
                <a:lnTo>
                  <a:pt x="6821730" y="2961591"/>
                </a:lnTo>
                <a:lnTo>
                  <a:pt x="6807832" y="2954242"/>
                </a:lnTo>
                <a:lnTo>
                  <a:pt x="6792197" y="2939544"/>
                </a:lnTo>
                <a:lnTo>
                  <a:pt x="6778301" y="2939544"/>
                </a:lnTo>
                <a:lnTo>
                  <a:pt x="6771352" y="2926684"/>
                </a:lnTo>
                <a:lnTo>
                  <a:pt x="6759192" y="2911986"/>
                </a:lnTo>
                <a:lnTo>
                  <a:pt x="6745295" y="2900963"/>
                </a:lnTo>
                <a:lnTo>
                  <a:pt x="6741821" y="2970777"/>
                </a:lnTo>
                <a:lnTo>
                  <a:pt x="6745295" y="2985475"/>
                </a:lnTo>
                <a:lnTo>
                  <a:pt x="6759192" y="2996498"/>
                </a:lnTo>
                <a:lnTo>
                  <a:pt x="6762666" y="3009358"/>
                </a:lnTo>
                <a:lnTo>
                  <a:pt x="6778301" y="3027732"/>
                </a:lnTo>
                <a:lnTo>
                  <a:pt x="6788724" y="3046103"/>
                </a:lnTo>
                <a:lnTo>
                  <a:pt x="6802621" y="3073661"/>
                </a:lnTo>
                <a:lnTo>
                  <a:pt x="6821730" y="3093871"/>
                </a:lnTo>
                <a:lnTo>
                  <a:pt x="6839101" y="3115918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6731398" y="2893614"/>
                </a:moveTo>
                <a:lnTo>
                  <a:pt x="6722711" y="2880753"/>
                </a:lnTo>
                <a:lnTo>
                  <a:pt x="6731398" y="2946894"/>
                </a:lnTo>
                <a:lnTo>
                  <a:pt x="6741821" y="2970777"/>
                </a:lnTo>
                <a:lnTo>
                  <a:pt x="6745295" y="2900963"/>
                </a:lnTo>
                <a:lnTo>
                  <a:pt x="6731398" y="2893614"/>
                </a:lnTo>
                <a:close/>
              </a:path>
              <a:path w="9038313" h="4633457">
                <a:moveTo>
                  <a:pt x="6708815" y="2862381"/>
                </a:moveTo>
                <a:lnTo>
                  <a:pt x="6694918" y="2858707"/>
                </a:lnTo>
                <a:lnTo>
                  <a:pt x="6698392" y="2915660"/>
                </a:lnTo>
                <a:lnTo>
                  <a:pt x="6708815" y="2932196"/>
                </a:lnTo>
                <a:lnTo>
                  <a:pt x="6731398" y="2946894"/>
                </a:lnTo>
                <a:lnTo>
                  <a:pt x="6722711" y="2880753"/>
                </a:lnTo>
                <a:lnTo>
                  <a:pt x="6708815" y="2862381"/>
                </a:lnTo>
                <a:close/>
              </a:path>
              <a:path w="9038313" h="4633457">
                <a:moveTo>
                  <a:pt x="6698392" y="2915660"/>
                </a:moveTo>
                <a:lnTo>
                  <a:pt x="6694918" y="2858707"/>
                </a:lnTo>
                <a:lnTo>
                  <a:pt x="6679284" y="2858707"/>
                </a:lnTo>
                <a:lnTo>
                  <a:pt x="6665386" y="2855033"/>
                </a:lnTo>
                <a:lnTo>
                  <a:pt x="6649753" y="2845846"/>
                </a:lnTo>
                <a:lnTo>
                  <a:pt x="6646278" y="2858707"/>
                </a:lnTo>
                <a:lnTo>
                  <a:pt x="6654965" y="2873405"/>
                </a:lnTo>
                <a:lnTo>
                  <a:pt x="6672336" y="2889940"/>
                </a:lnTo>
                <a:lnTo>
                  <a:pt x="6686232" y="2900963"/>
                </a:lnTo>
                <a:lnTo>
                  <a:pt x="6698392" y="2915660"/>
                </a:lnTo>
                <a:close/>
              </a:path>
              <a:path w="9038313" h="4633457">
                <a:moveTo>
                  <a:pt x="6854734" y="3009358"/>
                </a:moveTo>
                <a:lnTo>
                  <a:pt x="6858209" y="2996498"/>
                </a:lnTo>
                <a:lnTo>
                  <a:pt x="6854734" y="2981801"/>
                </a:lnTo>
                <a:lnTo>
                  <a:pt x="6854734" y="3123266"/>
                </a:lnTo>
                <a:lnTo>
                  <a:pt x="6868632" y="3139801"/>
                </a:lnTo>
                <a:lnTo>
                  <a:pt x="6865157" y="3024056"/>
                </a:lnTo>
                <a:lnTo>
                  <a:pt x="6854734" y="3009358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39101" y="3115918"/>
                </a:lnTo>
                <a:lnTo>
                  <a:pt x="6854734" y="3123266"/>
                </a:lnTo>
                <a:lnTo>
                  <a:pt x="6854734" y="2981801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7028447" y="2426962"/>
                </a:moveTo>
                <a:lnTo>
                  <a:pt x="7028447" y="575048"/>
                </a:lnTo>
                <a:lnTo>
                  <a:pt x="7014551" y="589746"/>
                </a:lnTo>
                <a:lnTo>
                  <a:pt x="7011076" y="2419612"/>
                </a:lnTo>
                <a:lnTo>
                  <a:pt x="7011076" y="2434310"/>
                </a:lnTo>
                <a:lnTo>
                  <a:pt x="7014551" y="2450846"/>
                </a:lnTo>
                <a:lnTo>
                  <a:pt x="7024974" y="2441660"/>
                </a:lnTo>
                <a:lnTo>
                  <a:pt x="7028447" y="2426962"/>
                </a:lnTo>
                <a:close/>
              </a:path>
              <a:path w="9038313" h="4633457">
                <a:moveTo>
                  <a:pt x="6908586" y="3062638"/>
                </a:moveTo>
                <a:lnTo>
                  <a:pt x="6894689" y="3058963"/>
                </a:lnTo>
                <a:lnTo>
                  <a:pt x="6901637" y="3143476"/>
                </a:lnTo>
                <a:lnTo>
                  <a:pt x="6912060" y="3104894"/>
                </a:lnTo>
                <a:lnTo>
                  <a:pt x="6915534" y="3090197"/>
                </a:lnTo>
                <a:lnTo>
                  <a:pt x="6919009" y="3077335"/>
                </a:lnTo>
                <a:lnTo>
                  <a:pt x="6908586" y="3062638"/>
                </a:lnTo>
                <a:close/>
              </a:path>
              <a:path w="9038313" h="4633457">
                <a:moveTo>
                  <a:pt x="7000654" y="2638242"/>
                </a:moveTo>
                <a:lnTo>
                  <a:pt x="7000654" y="2623544"/>
                </a:lnTo>
                <a:lnTo>
                  <a:pt x="6997180" y="2603334"/>
                </a:lnTo>
                <a:lnTo>
                  <a:pt x="6988493" y="2588637"/>
                </a:lnTo>
                <a:lnTo>
                  <a:pt x="6981545" y="2700707"/>
                </a:lnTo>
                <a:lnTo>
                  <a:pt x="6991968" y="2687847"/>
                </a:lnTo>
                <a:lnTo>
                  <a:pt x="7000654" y="2669473"/>
                </a:lnTo>
                <a:lnTo>
                  <a:pt x="7000654" y="2638242"/>
                </a:lnTo>
                <a:close/>
              </a:path>
              <a:path w="9038313" h="4633457">
                <a:moveTo>
                  <a:pt x="6865157" y="3024056"/>
                </a:moveTo>
                <a:lnTo>
                  <a:pt x="6868632" y="3139801"/>
                </a:lnTo>
                <a:lnTo>
                  <a:pt x="6884266" y="3150824"/>
                </a:lnTo>
                <a:lnTo>
                  <a:pt x="6901637" y="3143476"/>
                </a:lnTo>
                <a:lnTo>
                  <a:pt x="6894689" y="3058963"/>
                </a:lnTo>
                <a:lnTo>
                  <a:pt x="6884266" y="3046103"/>
                </a:lnTo>
                <a:lnTo>
                  <a:pt x="6879054" y="3031406"/>
                </a:lnTo>
                <a:lnTo>
                  <a:pt x="6865157" y="3024056"/>
                </a:lnTo>
                <a:close/>
              </a:path>
              <a:path w="9038313" h="4633457">
                <a:moveTo>
                  <a:pt x="6712290" y="2965265"/>
                </a:moveTo>
                <a:lnTo>
                  <a:pt x="6698392" y="2957917"/>
                </a:lnTo>
                <a:lnTo>
                  <a:pt x="6701867" y="2970777"/>
                </a:lnTo>
                <a:lnTo>
                  <a:pt x="6715763" y="2970777"/>
                </a:lnTo>
                <a:lnTo>
                  <a:pt x="6712290" y="2965265"/>
                </a:lnTo>
                <a:close/>
              </a:path>
              <a:path w="9038313" h="4633457">
                <a:moveTo>
                  <a:pt x="6934643" y="3077335"/>
                </a:moveTo>
                <a:lnTo>
                  <a:pt x="6927695" y="3062638"/>
                </a:lnTo>
                <a:lnTo>
                  <a:pt x="6924220" y="3046103"/>
                </a:lnTo>
                <a:lnTo>
                  <a:pt x="6908586" y="3042428"/>
                </a:lnTo>
                <a:lnTo>
                  <a:pt x="6901637" y="3046103"/>
                </a:lnTo>
                <a:lnTo>
                  <a:pt x="6912060" y="3058963"/>
                </a:lnTo>
                <a:lnTo>
                  <a:pt x="6919009" y="3073661"/>
                </a:lnTo>
                <a:lnTo>
                  <a:pt x="6934643" y="3077335"/>
                </a:lnTo>
                <a:close/>
              </a:path>
              <a:path w="9038313" h="4633457">
                <a:moveTo>
                  <a:pt x="7068402" y="3178383"/>
                </a:moveTo>
                <a:lnTo>
                  <a:pt x="7073614" y="3216964"/>
                </a:lnTo>
                <a:lnTo>
                  <a:pt x="7087510" y="3220638"/>
                </a:lnTo>
                <a:lnTo>
                  <a:pt x="7097933" y="3216964"/>
                </a:lnTo>
                <a:lnTo>
                  <a:pt x="7113568" y="3220638"/>
                </a:lnTo>
                <a:lnTo>
                  <a:pt x="7127464" y="3224314"/>
                </a:lnTo>
                <a:lnTo>
                  <a:pt x="7130939" y="3209616"/>
                </a:lnTo>
                <a:lnTo>
                  <a:pt x="7120516" y="3196755"/>
                </a:lnTo>
                <a:lnTo>
                  <a:pt x="7104882" y="3200429"/>
                </a:lnTo>
                <a:lnTo>
                  <a:pt x="7087510" y="3196755"/>
                </a:lnTo>
                <a:lnTo>
                  <a:pt x="7084037" y="3182057"/>
                </a:lnTo>
                <a:lnTo>
                  <a:pt x="7068402" y="3178383"/>
                </a:lnTo>
                <a:close/>
              </a:path>
              <a:path w="9038313" h="4633457">
                <a:moveTo>
                  <a:pt x="7054505" y="3174709"/>
                </a:moveTo>
                <a:lnTo>
                  <a:pt x="7040608" y="3165521"/>
                </a:lnTo>
                <a:lnTo>
                  <a:pt x="7051031" y="3216964"/>
                </a:lnTo>
                <a:lnTo>
                  <a:pt x="7073614" y="3216964"/>
                </a:lnTo>
                <a:lnTo>
                  <a:pt x="7068402" y="3178383"/>
                </a:lnTo>
                <a:lnTo>
                  <a:pt x="7054505" y="3174709"/>
                </a:lnTo>
                <a:close/>
              </a:path>
              <a:path w="9038313" h="4633457">
                <a:moveTo>
                  <a:pt x="7004128" y="3178383"/>
                </a:moveTo>
                <a:lnTo>
                  <a:pt x="7014551" y="3204104"/>
                </a:lnTo>
                <a:lnTo>
                  <a:pt x="7031922" y="3213290"/>
                </a:lnTo>
                <a:lnTo>
                  <a:pt x="7051031" y="3216964"/>
                </a:lnTo>
                <a:lnTo>
                  <a:pt x="7040608" y="3165521"/>
                </a:lnTo>
                <a:lnTo>
                  <a:pt x="7031922" y="3178383"/>
                </a:lnTo>
                <a:lnTo>
                  <a:pt x="7004128" y="3178383"/>
                </a:lnTo>
                <a:close/>
              </a:path>
              <a:path w="9038313" h="4633457">
                <a:moveTo>
                  <a:pt x="6908586" y="3171033"/>
                </a:moveTo>
                <a:lnTo>
                  <a:pt x="6924220" y="3178383"/>
                </a:lnTo>
                <a:lnTo>
                  <a:pt x="6931168" y="3193080"/>
                </a:lnTo>
                <a:lnTo>
                  <a:pt x="6945066" y="3193080"/>
                </a:lnTo>
                <a:lnTo>
                  <a:pt x="6960699" y="3196755"/>
                </a:lnTo>
                <a:lnTo>
                  <a:pt x="6974597" y="3200429"/>
                </a:lnTo>
                <a:lnTo>
                  <a:pt x="6988493" y="3200429"/>
                </a:lnTo>
                <a:lnTo>
                  <a:pt x="7014551" y="3204104"/>
                </a:lnTo>
                <a:lnTo>
                  <a:pt x="7004128" y="3178383"/>
                </a:lnTo>
                <a:lnTo>
                  <a:pt x="6988493" y="3178383"/>
                </a:lnTo>
                <a:lnTo>
                  <a:pt x="6981545" y="3165521"/>
                </a:lnTo>
                <a:lnTo>
                  <a:pt x="6967647" y="3161847"/>
                </a:lnTo>
                <a:lnTo>
                  <a:pt x="6952014" y="3154499"/>
                </a:lnTo>
                <a:lnTo>
                  <a:pt x="6938117" y="3158173"/>
                </a:lnTo>
                <a:lnTo>
                  <a:pt x="6924220" y="3154499"/>
                </a:lnTo>
                <a:lnTo>
                  <a:pt x="6908586" y="3171033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1408" y="617305"/>
                </a:lnTo>
                <a:lnTo>
                  <a:pt x="7097933" y="589746"/>
                </a:lnTo>
                <a:lnTo>
                  <a:pt x="7097933" y="569536"/>
                </a:lnTo>
                <a:lnTo>
                  <a:pt x="7080562" y="578722"/>
                </a:lnTo>
                <a:lnTo>
                  <a:pt x="7064927" y="575048"/>
                </a:lnTo>
                <a:lnTo>
                  <a:pt x="7051031" y="565862"/>
                </a:lnTo>
                <a:lnTo>
                  <a:pt x="7028447" y="575048"/>
                </a:lnTo>
                <a:lnTo>
                  <a:pt x="7028447" y="2426962"/>
                </a:lnTo>
                <a:lnTo>
                  <a:pt x="7044082" y="2423286"/>
                </a:lnTo>
                <a:lnTo>
                  <a:pt x="7057979" y="2419612"/>
                </a:lnTo>
                <a:lnTo>
                  <a:pt x="7073614" y="2412264"/>
                </a:lnTo>
                <a:lnTo>
                  <a:pt x="7087510" y="2412264"/>
                </a:lnTo>
                <a:lnTo>
                  <a:pt x="7094460" y="2399403"/>
                </a:lnTo>
                <a:lnTo>
                  <a:pt x="7104882" y="238470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024974" y="558514"/>
                </a:moveTo>
                <a:lnTo>
                  <a:pt x="7011076" y="569536"/>
                </a:lnTo>
                <a:lnTo>
                  <a:pt x="7028447" y="575048"/>
                </a:lnTo>
                <a:lnTo>
                  <a:pt x="7051031" y="565862"/>
                </a:lnTo>
                <a:lnTo>
                  <a:pt x="7024974" y="558514"/>
                </a:lnTo>
                <a:close/>
              </a:path>
              <a:path w="9038313" h="4633457">
                <a:moveTo>
                  <a:pt x="7097933" y="474002"/>
                </a:moveTo>
                <a:lnTo>
                  <a:pt x="7113568" y="470326"/>
                </a:lnTo>
                <a:lnTo>
                  <a:pt x="7104882" y="450118"/>
                </a:lnTo>
                <a:lnTo>
                  <a:pt x="7090985" y="450118"/>
                </a:lnTo>
                <a:lnTo>
                  <a:pt x="7084037" y="435420"/>
                </a:lnTo>
                <a:lnTo>
                  <a:pt x="7080562" y="466652"/>
                </a:lnTo>
                <a:lnTo>
                  <a:pt x="7097933" y="474002"/>
                </a:lnTo>
                <a:close/>
              </a:path>
              <a:path w="9038313" h="4633457">
                <a:moveTo>
                  <a:pt x="7084037" y="435420"/>
                </a:moveTo>
                <a:lnTo>
                  <a:pt x="7068402" y="435420"/>
                </a:lnTo>
                <a:lnTo>
                  <a:pt x="7090985" y="508909"/>
                </a:lnTo>
                <a:lnTo>
                  <a:pt x="7108356" y="494211"/>
                </a:lnTo>
                <a:lnTo>
                  <a:pt x="7108356" y="481350"/>
                </a:lnTo>
                <a:lnTo>
                  <a:pt x="7094460" y="477676"/>
                </a:lnTo>
                <a:lnTo>
                  <a:pt x="7080562" y="466652"/>
                </a:lnTo>
                <a:lnTo>
                  <a:pt x="7084037" y="435420"/>
                </a:lnTo>
                <a:close/>
              </a:path>
              <a:path w="9038313" h="4633457">
                <a:moveTo>
                  <a:pt x="7014551" y="551164"/>
                </a:moveTo>
                <a:lnTo>
                  <a:pt x="7028447" y="536467"/>
                </a:lnTo>
                <a:lnTo>
                  <a:pt x="7051031" y="527281"/>
                </a:lnTo>
                <a:lnTo>
                  <a:pt x="7064927" y="523607"/>
                </a:lnTo>
                <a:lnTo>
                  <a:pt x="7090985" y="508909"/>
                </a:lnTo>
                <a:lnTo>
                  <a:pt x="7068402" y="435420"/>
                </a:lnTo>
                <a:lnTo>
                  <a:pt x="7054505" y="420723"/>
                </a:lnTo>
                <a:lnTo>
                  <a:pt x="7028447" y="417047"/>
                </a:lnTo>
                <a:lnTo>
                  <a:pt x="7014551" y="551164"/>
                </a:lnTo>
                <a:close/>
              </a:path>
              <a:path w="9038313" h="4633457">
                <a:moveTo>
                  <a:pt x="7004128" y="417047"/>
                </a:moveTo>
                <a:lnTo>
                  <a:pt x="6985020" y="417047"/>
                </a:lnTo>
                <a:lnTo>
                  <a:pt x="6997180" y="558514"/>
                </a:lnTo>
                <a:lnTo>
                  <a:pt x="7014551" y="551164"/>
                </a:lnTo>
                <a:lnTo>
                  <a:pt x="7028447" y="417047"/>
                </a:lnTo>
                <a:lnTo>
                  <a:pt x="7004128" y="417047"/>
                </a:lnTo>
                <a:close/>
              </a:path>
              <a:path w="9038313" h="4633457">
                <a:moveTo>
                  <a:pt x="6927695" y="428071"/>
                </a:moveTo>
                <a:lnTo>
                  <a:pt x="6938117" y="593420"/>
                </a:lnTo>
                <a:lnTo>
                  <a:pt x="6964174" y="582397"/>
                </a:lnTo>
                <a:lnTo>
                  <a:pt x="6997180" y="558514"/>
                </a:lnTo>
                <a:lnTo>
                  <a:pt x="6985020" y="417047"/>
                </a:lnTo>
                <a:lnTo>
                  <a:pt x="6967647" y="417047"/>
                </a:lnTo>
                <a:lnTo>
                  <a:pt x="6945066" y="428071"/>
                </a:lnTo>
                <a:lnTo>
                  <a:pt x="6927695" y="428071"/>
                </a:lnTo>
                <a:close/>
              </a:path>
              <a:path w="9038313" h="4633457">
                <a:moveTo>
                  <a:pt x="6938117" y="2441660"/>
                </a:moveTo>
                <a:lnTo>
                  <a:pt x="6952014" y="2434310"/>
                </a:lnTo>
                <a:lnTo>
                  <a:pt x="6967647" y="2423286"/>
                </a:lnTo>
                <a:lnTo>
                  <a:pt x="6981545" y="2419612"/>
                </a:lnTo>
                <a:lnTo>
                  <a:pt x="7011076" y="2419612"/>
                </a:lnTo>
                <a:lnTo>
                  <a:pt x="7014551" y="589746"/>
                </a:lnTo>
                <a:lnTo>
                  <a:pt x="7000654" y="589746"/>
                </a:lnTo>
                <a:lnTo>
                  <a:pt x="6981545" y="597095"/>
                </a:lnTo>
                <a:lnTo>
                  <a:pt x="6967647" y="600769"/>
                </a:lnTo>
                <a:lnTo>
                  <a:pt x="6952014" y="604443"/>
                </a:lnTo>
                <a:lnTo>
                  <a:pt x="6938117" y="2441660"/>
                </a:lnTo>
                <a:close/>
              </a:path>
              <a:path w="9038313" h="4633457">
                <a:moveTo>
                  <a:pt x="6912060" y="2480241"/>
                </a:moveTo>
                <a:lnTo>
                  <a:pt x="6915534" y="2465543"/>
                </a:lnTo>
                <a:lnTo>
                  <a:pt x="6931168" y="2454520"/>
                </a:lnTo>
                <a:lnTo>
                  <a:pt x="6938117" y="2441660"/>
                </a:lnTo>
                <a:lnTo>
                  <a:pt x="6952014" y="604443"/>
                </a:lnTo>
                <a:lnTo>
                  <a:pt x="6931168" y="604443"/>
                </a:lnTo>
                <a:lnTo>
                  <a:pt x="6919009" y="617305"/>
                </a:lnTo>
                <a:lnTo>
                  <a:pt x="6912060" y="2480241"/>
                </a:lnTo>
                <a:close/>
              </a:path>
              <a:path w="9038313" h="4633457">
                <a:moveTo>
                  <a:pt x="6919009" y="617305"/>
                </a:moveTo>
                <a:lnTo>
                  <a:pt x="6901637" y="624653"/>
                </a:lnTo>
                <a:lnTo>
                  <a:pt x="6908586" y="2493101"/>
                </a:lnTo>
                <a:lnTo>
                  <a:pt x="6912060" y="2480241"/>
                </a:lnTo>
                <a:lnTo>
                  <a:pt x="6919009" y="617305"/>
                </a:lnTo>
                <a:close/>
              </a:path>
              <a:path w="9038313" h="4633457">
                <a:moveTo>
                  <a:pt x="6960699" y="3066313"/>
                </a:moveTo>
                <a:lnTo>
                  <a:pt x="6955489" y="3073661"/>
                </a:lnTo>
                <a:lnTo>
                  <a:pt x="6971122" y="3081011"/>
                </a:lnTo>
                <a:lnTo>
                  <a:pt x="6974597" y="3066313"/>
                </a:lnTo>
                <a:lnTo>
                  <a:pt x="6960699" y="3066313"/>
                </a:lnTo>
                <a:close/>
              </a:path>
              <a:path w="9038313" h="4633457">
                <a:moveTo>
                  <a:pt x="6985020" y="2493101"/>
                </a:moveTo>
                <a:lnTo>
                  <a:pt x="6991968" y="2507799"/>
                </a:lnTo>
                <a:lnTo>
                  <a:pt x="7007602" y="2511473"/>
                </a:lnTo>
                <a:lnTo>
                  <a:pt x="7021499" y="2504125"/>
                </a:lnTo>
                <a:lnTo>
                  <a:pt x="7031922" y="2487589"/>
                </a:lnTo>
                <a:lnTo>
                  <a:pt x="7040608" y="2472891"/>
                </a:lnTo>
                <a:lnTo>
                  <a:pt x="7037133" y="2458194"/>
                </a:lnTo>
                <a:lnTo>
                  <a:pt x="7021499" y="2461869"/>
                </a:lnTo>
                <a:lnTo>
                  <a:pt x="7007602" y="2461869"/>
                </a:lnTo>
                <a:lnTo>
                  <a:pt x="6997180" y="2472891"/>
                </a:lnTo>
                <a:lnTo>
                  <a:pt x="6985020" y="2493101"/>
                </a:lnTo>
                <a:close/>
              </a:path>
              <a:path w="9038313" h="4633457">
                <a:moveTo>
                  <a:pt x="6991968" y="2961591"/>
                </a:moveTo>
                <a:lnTo>
                  <a:pt x="6997180" y="2992824"/>
                </a:lnTo>
                <a:lnTo>
                  <a:pt x="7011076" y="3020382"/>
                </a:lnTo>
                <a:lnTo>
                  <a:pt x="7018025" y="3035080"/>
                </a:lnTo>
                <a:lnTo>
                  <a:pt x="7021499" y="3051615"/>
                </a:lnTo>
                <a:lnTo>
                  <a:pt x="7024974" y="3066313"/>
                </a:lnTo>
                <a:lnTo>
                  <a:pt x="7028447" y="2950568"/>
                </a:lnTo>
                <a:lnTo>
                  <a:pt x="7014551" y="2950568"/>
                </a:lnTo>
                <a:lnTo>
                  <a:pt x="7000654" y="2946894"/>
                </a:lnTo>
                <a:lnTo>
                  <a:pt x="6991968" y="2961591"/>
                </a:lnTo>
                <a:close/>
              </a:path>
              <a:path w="9038313" h="4633457">
                <a:moveTo>
                  <a:pt x="6991968" y="2965265"/>
                </a:moveTo>
                <a:lnTo>
                  <a:pt x="6991968" y="2978127"/>
                </a:lnTo>
                <a:lnTo>
                  <a:pt x="6997180" y="2992824"/>
                </a:lnTo>
                <a:lnTo>
                  <a:pt x="6991968" y="2961591"/>
                </a:lnTo>
                <a:lnTo>
                  <a:pt x="6991968" y="2965265"/>
                </a:lnTo>
                <a:close/>
              </a:path>
              <a:path w="9038313" h="4633457">
                <a:moveTo>
                  <a:pt x="7233431" y="2845846"/>
                </a:moveTo>
                <a:lnTo>
                  <a:pt x="7217796" y="2845846"/>
                </a:lnTo>
                <a:lnTo>
                  <a:pt x="7221270" y="2884429"/>
                </a:lnTo>
                <a:lnTo>
                  <a:pt x="7236904" y="2877079"/>
                </a:lnTo>
                <a:lnTo>
                  <a:pt x="7247327" y="2862381"/>
                </a:lnTo>
                <a:lnTo>
                  <a:pt x="7233431" y="2845846"/>
                </a:lnTo>
                <a:close/>
              </a:path>
              <a:path w="9038313" h="4633457">
                <a:moveTo>
                  <a:pt x="7210847" y="2831148"/>
                </a:moveTo>
                <a:lnTo>
                  <a:pt x="7200425" y="2816451"/>
                </a:lnTo>
                <a:lnTo>
                  <a:pt x="7203898" y="2911986"/>
                </a:lnTo>
                <a:lnTo>
                  <a:pt x="7207373" y="2884429"/>
                </a:lnTo>
                <a:lnTo>
                  <a:pt x="7221270" y="2884429"/>
                </a:lnTo>
                <a:lnTo>
                  <a:pt x="7217796" y="2845846"/>
                </a:lnTo>
                <a:lnTo>
                  <a:pt x="7210847" y="2831148"/>
                </a:lnTo>
                <a:close/>
              </a:path>
              <a:path w="9038313" h="4633457">
                <a:moveTo>
                  <a:pt x="7181316" y="3051615"/>
                </a:moveTo>
                <a:lnTo>
                  <a:pt x="7181316" y="3038754"/>
                </a:lnTo>
                <a:lnTo>
                  <a:pt x="7190002" y="3024056"/>
                </a:lnTo>
                <a:lnTo>
                  <a:pt x="7203898" y="3020382"/>
                </a:lnTo>
                <a:lnTo>
                  <a:pt x="7207373" y="3003847"/>
                </a:lnTo>
                <a:lnTo>
                  <a:pt x="7207373" y="2989149"/>
                </a:lnTo>
                <a:lnTo>
                  <a:pt x="7203898" y="2911986"/>
                </a:lnTo>
                <a:lnTo>
                  <a:pt x="7200425" y="2816451"/>
                </a:lnTo>
                <a:lnTo>
                  <a:pt x="7181316" y="2823800"/>
                </a:lnTo>
                <a:lnTo>
                  <a:pt x="7181316" y="3051615"/>
                </a:lnTo>
                <a:close/>
              </a:path>
              <a:path w="9038313" h="4633457">
                <a:moveTo>
                  <a:pt x="7163945" y="2851358"/>
                </a:moveTo>
                <a:lnTo>
                  <a:pt x="7167418" y="3093871"/>
                </a:lnTo>
                <a:lnTo>
                  <a:pt x="7174367" y="3081011"/>
                </a:lnTo>
                <a:lnTo>
                  <a:pt x="7177841" y="3066313"/>
                </a:lnTo>
                <a:lnTo>
                  <a:pt x="7181316" y="3051615"/>
                </a:lnTo>
                <a:lnTo>
                  <a:pt x="7181316" y="2823800"/>
                </a:lnTo>
                <a:lnTo>
                  <a:pt x="7170893" y="2838498"/>
                </a:lnTo>
                <a:lnTo>
                  <a:pt x="7163945" y="2851358"/>
                </a:lnTo>
                <a:close/>
              </a:path>
              <a:path w="9038313" h="4633457">
                <a:moveTo>
                  <a:pt x="7134412" y="3093871"/>
                </a:moveTo>
                <a:lnTo>
                  <a:pt x="7137887" y="3108568"/>
                </a:lnTo>
                <a:lnTo>
                  <a:pt x="7167418" y="3093871"/>
                </a:lnTo>
                <a:lnTo>
                  <a:pt x="7163945" y="2851358"/>
                </a:lnTo>
                <a:lnTo>
                  <a:pt x="7156996" y="2866055"/>
                </a:lnTo>
                <a:lnTo>
                  <a:pt x="7141362" y="2866055"/>
                </a:lnTo>
                <a:lnTo>
                  <a:pt x="7134412" y="3093871"/>
                </a:lnTo>
                <a:close/>
              </a:path>
              <a:path w="9038313" h="4633457">
                <a:moveTo>
                  <a:pt x="7080562" y="3084685"/>
                </a:moveTo>
                <a:lnTo>
                  <a:pt x="7094460" y="3081011"/>
                </a:lnTo>
                <a:lnTo>
                  <a:pt x="7123991" y="3081011"/>
                </a:lnTo>
                <a:lnTo>
                  <a:pt x="7134412" y="3093871"/>
                </a:lnTo>
                <a:lnTo>
                  <a:pt x="7141362" y="2866055"/>
                </a:lnTo>
                <a:lnTo>
                  <a:pt x="7127464" y="2873405"/>
                </a:lnTo>
                <a:lnTo>
                  <a:pt x="7113568" y="2893614"/>
                </a:lnTo>
                <a:lnTo>
                  <a:pt x="7097933" y="2908312"/>
                </a:lnTo>
                <a:lnTo>
                  <a:pt x="7080562" y="3084685"/>
                </a:lnTo>
                <a:close/>
              </a:path>
              <a:path w="9038313" h="4633457">
                <a:moveTo>
                  <a:pt x="7073614" y="2919336"/>
                </a:moveTo>
                <a:lnTo>
                  <a:pt x="7057979" y="2923010"/>
                </a:lnTo>
                <a:lnTo>
                  <a:pt x="7064927" y="3090197"/>
                </a:lnTo>
                <a:lnTo>
                  <a:pt x="7080562" y="3084685"/>
                </a:lnTo>
                <a:lnTo>
                  <a:pt x="7097933" y="2908312"/>
                </a:lnTo>
                <a:lnTo>
                  <a:pt x="7073614" y="2919336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40608" y="3073661"/>
                </a:lnTo>
                <a:lnTo>
                  <a:pt x="7054505" y="3073661"/>
                </a:lnTo>
                <a:lnTo>
                  <a:pt x="7064927" y="3090197"/>
                </a:lnTo>
                <a:lnTo>
                  <a:pt x="7057979" y="2923010"/>
                </a:lnTo>
                <a:lnTo>
                  <a:pt x="7054505" y="2935870"/>
                </a:lnTo>
                <a:lnTo>
                  <a:pt x="7047557" y="2950568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21270" y="2954242"/>
                </a:moveTo>
                <a:lnTo>
                  <a:pt x="7217796" y="2939544"/>
                </a:lnTo>
                <a:lnTo>
                  <a:pt x="7217796" y="2974451"/>
                </a:lnTo>
                <a:lnTo>
                  <a:pt x="7233431" y="2974451"/>
                </a:lnTo>
                <a:lnTo>
                  <a:pt x="7236904" y="2961591"/>
                </a:lnTo>
                <a:lnTo>
                  <a:pt x="7221270" y="2954242"/>
                </a:lnTo>
                <a:close/>
              </a:path>
              <a:path w="9038313" h="4633457">
                <a:moveTo>
                  <a:pt x="7214322" y="2926684"/>
                </a:moveTo>
                <a:lnTo>
                  <a:pt x="7203898" y="2911986"/>
                </a:lnTo>
                <a:lnTo>
                  <a:pt x="7207373" y="2989149"/>
                </a:lnTo>
                <a:lnTo>
                  <a:pt x="7217796" y="2974451"/>
                </a:lnTo>
                <a:lnTo>
                  <a:pt x="7217796" y="2939544"/>
                </a:lnTo>
                <a:lnTo>
                  <a:pt x="7214322" y="2926684"/>
                </a:lnTo>
                <a:close/>
              </a:path>
              <a:path w="9038313" h="4633457">
                <a:moveTo>
                  <a:pt x="7073614" y="530955"/>
                </a:moveTo>
                <a:lnTo>
                  <a:pt x="7064927" y="543816"/>
                </a:lnTo>
                <a:lnTo>
                  <a:pt x="7087510" y="554838"/>
                </a:lnTo>
                <a:lnTo>
                  <a:pt x="7101408" y="547490"/>
                </a:lnTo>
                <a:lnTo>
                  <a:pt x="7073614" y="530955"/>
                </a:lnTo>
                <a:close/>
              </a:path>
              <a:path w="9038313" h="4633457">
                <a:moveTo>
                  <a:pt x="7229956" y="600769"/>
                </a:moveTo>
                <a:lnTo>
                  <a:pt x="7243852" y="589746"/>
                </a:lnTo>
                <a:lnTo>
                  <a:pt x="7203898" y="582397"/>
                </a:lnTo>
                <a:lnTo>
                  <a:pt x="7207373" y="1921727"/>
                </a:lnTo>
                <a:lnTo>
                  <a:pt x="7214322" y="1907029"/>
                </a:lnTo>
                <a:lnTo>
                  <a:pt x="7233431" y="1910704"/>
                </a:lnTo>
                <a:lnTo>
                  <a:pt x="7254275" y="608117"/>
                </a:lnTo>
                <a:lnTo>
                  <a:pt x="7229956" y="600769"/>
                </a:lnTo>
                <a:close/>
              </a:path>
              <a:path w="9038313" h="4633457">
                <a:moveTo>
                  <a:pt x="7306390" y="1892331"/>
                </a:moveTo>
                <a:lnTo>
                  <a:pt x="7313338" y="1907029"/>
                </a:lnTo>
                <a:lnTo>
                  <a:pt x="7327235" y="1907029"/>
                </a:lnTo>
                <a:lnTo>
                  <a:pt x="7334183" y="611793"/>
                </a:lnTo>
                <a:lnTo>
                  <a:pt x="7320287" y="617305"/>
                </a:lnTo>
                <a:lnTo>
                  <a:pt x="7323761" y="1861099"/>
                </a:lnTo>
                <a:lnTo>
                  <a:pt x="7320287" y="1879471"/>
                </a:lnTo>
                <a:lnTo>
                  <a:pt x="7306390" y="1892331"/>
                </a:lnTo>
                <a:close/>
              </a:path>
              <a:path w="9038313" h="4633457">
                <a:moveTo>
                  <a:pt x="7356767" y="608117"/>
                </a:moveTo>
                <a:lnTo>
                  <a:pt x="7334183" y="611793"/>
                </a:lnTo>
                <a:lnTo>
                  <a:pt x="7342869" y="1896007"/>
                </a:lnTo>
                <a:lnTo>
                  <a:pt x="7356767" y="1892331"/>
                </a:lnTo>
                <a:lnTo>
                  <a:pt x="7374138" y="1886819"/>
                </a:lnTo>
                <a:lnTo>
                  <a:pt x="7356767" y="578722"/>
                </a:lnTo>
                <a:lnTo>
                  <a:pt x="7353292" y="593420"/>
                </a:lnTo>
                <a:lnTo>
                  <a:pt x="7356767" y="608117"/>
                </a:lnTo>
                <a:close/>
              </a:path>
              <a:path w="9038313" h="4633457">
                <a:moveTo>
                  <a:pt x="7429726" y="1976843"/>
                </a:moveTo>
                <a:lnTo>
                  <a:pt x="7436675" y="1991541"/>
                </a:lnTo>
                <a:lnTo>
                  <a:pt x="7447098" y="2044820"/>
                </a:lnTo>
                <a:lnTo>
                  <a:pt x="7459258" y="1896007"/>
                </a:lnTo>
                <a:lnTo>
                  <a:pt x="7469680" y="1883145"/>
                </a:lnTo>
                <a:lnTo>
                  <a:pt x="7483577" y="1879471"/>
                </a:lnTo>
                <a:lnTo>
                  <a:pt x="7499211" y="1868448"/>
                </a:lnTo>
                <a:lnTo>
                  <a:pt x="7513109" y="1857424"/>
                </a:lnTo>
                <a:lnTo>
                  <a:pt x="7516583" y="1840890"/>
                </a:lnTo>
                <a:lnTo>
                  <a:pt x="7520057" y="1826192"/>
                </a:lnTo>
                <a:lnTo>
                  <a:pt x="7527005" y="712839"/>
                </a:lnTo>
                <a:lnTo>
                  <a:pt x="7506161" y="688955"/>
                </a:lnTo>
                <a:lnTo>
                  <a:pt x="7490526" y="677932"/>
                </a:lnTo>
                <a:lnTo>
                  <a:pt x="7480103" y="659560"/>
                </a:lnTo>
                <a:lnTo>
                  <a:pt x="7466206" y="646700"/>
                </a:lnTo>
                <a:lnTo>
                  <a:pt x="7447098" y="586071"/>
                </a:lnTo>
                <a:lnTo>
                  <a:pt x="7443623" y="1976843"/>
                </a:lnTo>
                <a:lnTo>
                  <a:pt x="7429726" y="1976843"/>
                </a:lnTo>
                <a:close/>
              </a:path>
              <a:path w="9038313" h="4633457">
                <a:moveTo>
                  <a:pt x="7429726" y="2033798"/>
                </a:moveTo>
                <a:lnTo>
                  <a:pt x="7433200" y="2048496"/>
                </a:lnTo>
                <a:lnTo>
                  <a:pt x="7447098" y="2044820"/>
                </a:lnTo>
                <a:lnTo>
                  <a:pt x="7436675" y="1991541"/>
                </a:lnTo>
                <a:lnTo>
                  <a:pt x="7436675" y="2019100"/>
                </a:lnTo>
                <a:lnTo>
                  <a:pt x="7429726" y="2033798"/>
                </a:lnTo>
                <a:close/>
              </a:path>
              <a:path w="9038313" h="4633457">
                <a:moveTo>
                  <a:pt x="7443623" y="1976843"/>
                </a:moveTo>
                <a:lnTo>
                  <a:pt x="7447098" y="586071"/>
                </a:lnTo>
                <a:lnTo>
                  <a:pt x="7429726" y="593420"/>
                </a:lnTo>
                <a:lnTo>
                  <a:pt x="7414092" y="589746"/>
                </a:lnTo>
                <a:lnTo>
                  <a:pt x="7403669" y="1896007"/>
                </a:lnTo>
                <a:lnTo>
                  <a:pt x="7400194" y="1918053"/>
                </a:lnTo>
                <a:lnTo>
                  <a:pt x="7414092" y="1945612"/>
                </a:lnTo>
                <a:lnTo>
                  <a:pt x="7429726" y="1949286"/>
                </a:lnTo>
                <a:lnTo>
                  <a:pt x="7440148" y="1963983"/>
                </a:lnTo>
                <a:lnTo>
                  <a:pt x="7443623" y="1976843"/>
                </a:lnTo>
                <a:close/>
              </a:path>
              <a:path w="9038313" h="4633457">
                <a:moveTo>
                  <a:pt x="7400194" y="1918053"/>
                </a:moveTo>
                <a:lnTo>
                  <a:pt x="7393246" y="1934588"/>
                </a:lnTo>
                <a:lnTo>
                  <a:pt x="7400194" y="1949286"/>
                </a:lnTo>
                <a:lnTo>
                  <a:pt x="7414092" y="1945612"/>
                </a:lnTo>
                <a:lnTo>
                  <a:pt x="7400194" y="1918053"/>
                </a:lnTo>
                <a:close/>
              </a:path>
              <a:path w="9038313" h="4633457">
                <a:moveTo>
                  <a:pt x="7313338" y="1907029"/>
                </a:moveTo>
                <a:lnTo>
                  <a:pt x="7297704" y="1914378"/>
                </a:lnTo>
                <a:lnTo>
                  <a:pt x="7313338" y="1918053"/>
                </a:lnTo>
                <a:lnTo>
                  <a:pt x="7327235" y="1907029"/>
                </a:lnTo>
                <a:lnTo>
                  <a:pt x="7313338" y="1907029"/>
                </a:lnTo>
                <a:close/>
              </a:path>
              <a:path w="9038313" h="4633457">
                <a:moveTo>
                  <a:pt x="7290755" y="1991541"/>
                </a:moveTo>
                <a:lnTo>
                  <a:pt x="7306390" y="1984193"/>
                </a:lnTo>
                <a:lnTo>
                  <a:pt x="7320287" y="1976843"/>
                </a:lnTo>
                <a:lnTo>
                  <a:pt x="7334183" y="1976843"/>
                </a:lnTo>
                <a:lnTo>
                  <a:pt x="7334183" y="1963983"/>
                </a:lnTo>
                <a:lnTo>
                  <a:pt x="7320287" y="1956634"/>
                </a:lnTo>
                <a:lnTo>
                  <a:pt x="7306390" y="1956634"/>
                </a:lnTo>
                <a:lnTo>
                  <a:pt x="7290755" y="1991541"/>
                </a:lnTo>
                <a:close/>
              </a:path>
              <a:path w="9038313" h="4633457">
                <a:moveTo>
                  <a:pt x="7261225" y="2287333"/>
                </a:moveTo>
                <a:lnTo>
                  <a:pt x="7257750" y="2272635"/>
                </a:lnTo>
                <a:lnTo>
                  <a:pt x="7254275" y="2030122"/>
                </a:lnTo>
                <a:lnTo>
                  <a:pt x="7266435" y="2015425"/>
                </a:lnTo>
                <a:lnTo>
                  <a:pt x="7276858" y="2002565"/>
                </a:lnTo>
                <a:lnTo>
                  <a:pt x="7290755" y="1991541"/>
                </a:lnTo>
                <a:lnTo>
                  <a:pt x="7306390" y="1956634"/>
                </a:lnTo>
                <a:lnTo>
                  <a:pt x="7287281" y="1949286"/>
                </a:lnTo>
                <a:lnTo>
                  <a:pt x="7273383" y="1960309"/>
                </a:lnTo>
                <a:lnTo>
                  <a:pt x="7254275" y="1973169"/>
                </a:lnTo>
                <a:lnTo>
                  <a:pt x="7247327" y="2292845"/>
                </a:lnTo>
                <a:lnTo>
                  <a:pt x="7261225" y="2287333"/>
                </a:lnTo>
                <a:close/>
              </a:path>
              <a:path w="9038313" h="4633457">
                <a:moveTo>
                  <a:pt x="7243852" y="1960309"/>
                </a:moveTo>
                <a:lnTo>
                  <a:pt x="7247327" y="1945612"/>
                </a:lnTo>
                <a:lnTo>
                  <a:pt x="7233431" y="1941936"/>
                </a:lnTo>
                <a:lnTo>
                  <a:pt x="7236904" y="2335100"/>
                </a:lnTo>
                <a:lnTo>
                  <a:pt x="7243852" y="2322240"/>
                </a:lnTo>
                <a:lnTo>
                  <a:pt x="7247327" y="2292845"/>
                </a:lnTo>
                <a:lnTo>
                  <a:pt x="7254275" y="1973169"/>
                </a:lnTo>
                <a:lnTo>
                  <a:pt x="7243852" y="1960309"/>
                </a:lnTo>
                <a:close/>
              </a:path>
              <a:path w="9038313" h="4633457">
                <a:moveTo>
                  <a:pt x="7290755" y="2103611"/>
                </a:moveTo>
                <a:lnTo>
                  <a:pt x="7287281" y="2087077"/>
                </a:lnTo>
                <a:lnTo>
                  <a:pt x="7290755" y="2121984"/>
                </a:lnTo>
                <a:lnTo>
                  <a:pt x="7306390" y="2125658"/>
                </a:lnTo>
                <a:lnTo>
                  <a:pt x="7306390" y="2110960"/>
                </a:lnTo>
                <a:lnTo>
                  <a:pt x="7290755" y="2103611"/>
                </a:lnTo>
                <a:close/>
              </a:path>
              <a:path w="9038313" h="4633457">
                <a:moveTo>
                  <a:pt x="7287281" y="2087077"/>
                </a:moveTo>
                <a:lnTo>
                  <a:pt x="7283806" y="2072379"/>
                </a:lnTo>
                <a:lnTo>
                  <a:pt x="7276858" y="2057681"/>
                </a:lnTo>
                <a:lnTo>
                  <a:pt x="7276858" y="2173425"/>
                </a:lnTo>
                <a:lnTo>
                  <a:pt x="7290755" y="2173425"/>
                </a:lnTo>
                <a:lnTo>
                  <a:pt x="7276858" y="2125658"/>
                </a:lnTo>
                <a:lnTo>
                  <a:pt x="7290755" y="2121984"/>
                </a:lnTo>
                <a:lnTo>
                  <a:pt x="7287281" y="2087077"/>
                </a:lnTo>
                <a:close/>
              </a:path>
              <a:path w="9038313" h="4633457">
                <a:moveTo>
                  <a:pt x="7276858" y="2057681"/>
                </a:moveTo>
                <a:lnTo>
                  <a:pt x="7273383" y="2276309"/>
                </a:lnTo>
                <a:lnTo>
                  <a:pt x="7280333" y="2261612"/>
                </a:lnTo>
                <a:lnTo>
                  <a:pt x="7283806" y="2248752"/>
                </a:lnTo>
                <a:lnTo>
                  <a:pt x="7294229" y="2234054"/>
                </a:lnTo>
                <a:lnTo>
                  <a:pt x="7290755" y="2177100"/>
                </a:lnTo>
                <a:lnTo>
                  <a:pt x="7276858" y="2173425"/>
                </a:lnTo>
                <a:lnTo>
                  <a:pt x="7276858" y="2057681"/>
                </a:lnTo>
                <a:close/>
              </a:path>
              <a:path w="9038313" h="4633457">
                <a:moveTo>
                  <a:pt x="7257750" y="2044820"/>
                </a:moveTo>
                <a:lnTo>
                  <a:pt x="7254275" y="2030122"/>
                </a:lnTo>
                <a:lnTo>
                  <a:pt x="7257750" y="2272635"/>
                </a:lnTo>
                <a:lnTo>
                  <a:pt x="7273383" y="2276309"/>
                </a:lnTo>
                <a:lnTo>
                  <a:pt x="7276858" y="2057681"/>
                </a:lnTo>
                <a:lnTo>
                  <a:pt x="7257750" y="2044820"/>
                </a:lnTo>
                <a:close/>
              </a:path>
              <a:path w="9038313" h="4633457">
                <a:moveTo>
                  <a:pt x="7276858" y="2125658"/>
                </a:moveTo>
                <a:lnTo>
                  <a:pt x="7290755" y="2173425"/>
                </a:lnTo>
                <a:lnTo>
                  <a:pt x="7302915" y="2160565"/>
                </a:lnTo>
                <a:lnTo>
                  <a:pt x="7316812" y="2153216"/>
                </a:lnTo>
                <a:lnTo>
                  <a:pt x="7306390" y="2138518"/>
                </a:lnTo>
                <a:lnTo>
                  <a:pt x="7290755" y="2131170"/>
                </a:lnTo>
                <a:lnTo>
                  <a:pt x="7276858" y="2125658"/>
                </a:lnTo>
                <a:close/>
              </a:path>
              <a:path w="9038313" h="4633457">
                <a:moveTo>
                  <a:pt x="7306390" y="2173425"/>
                </a:moveTo>
                <a:lnTo>
                  <a:pt x="7290755" y="2177100"/>
                </a:lnTo>
                <a:lnTo>
                  <a:pt x="7294229" y="2234054"/>
                </a:lnTo>
                <a:lnTo>
                  <a:pt x="7309863" y="2230380"/>
                </a:lnTo>
                <a:lnTo>
                  <a:pt x="7309863" y="2202821"/>
                </a:lnTo>
                <a:lnTo>
                  <a:pt x="7316812" y="2188123"/>
                </a:lnTo>
                <a:lnTo>
                  <a:pt x="7306390" y="2173425"/>
                </a:lnTo>
                <a:close/>
              </a:path>
              <a:path w="9038313" h="4633457">
                <a:moveTo>
                  <a:pt x="7247327" y="2292845"/>
                </a:moveTo>
                <a:lnTo>
                  <a:pt x="7243852" y="2322240"/>
                </a:lnTo>
                <a:lnTo>
                  <a:pt x="7257750" y="2311217"/>
                </a:lnTo>
                <a:lnTo>
                  <a:pt x="7261225" y="2296519"/>
                </a:lnTo>
                <a:lnTo>
                  <a:pt x="7247327" y="2292845"/>
                </a:lnTo>
                <a:close/>
              </a:path>
              <a:path w="9038313" h="4633457">
                <a:moveTo>
                  <a:pt x="7163945" y="2384705"/>
                </a:moveTo>
                <a:lnTo>
                  <a:pt x="7177841" y="2381031"/>
                </a:lnTo>
                <a:lnTo>
                  <a:pt x="7184790" y="2368171"/>
                </a:lnTo>
                <a:lnTo>
                  <a:pt x="7200425" y="2360822"/>
                </a:lnTo>
                <a:lnTo>
                  <a:pt x="7214322" y="2349798"/>
                </a:lnTo>
                <a:lnTo>
                  <a:pt x="7221270" y="2335100"/>
                </a:lnTo>
                <a:lnTo>
                  <a:pt x="7236904" y="2335100"/>
                </a:lnTo>
                <a:lnTo>
                  <a:pt x="7233431" y="1941936"/>
                </a:lnTo>
                <a:lnTo>
                  <a:pt x="7214322" y="1934588"/>
                </a:lnTo>
                <a:lnTo>
                  <a:pt x="7207373" y="1921727"/>
                </a:lnTo>
                <a:lnTo>
                  <a:pt x="7203898" y="582397"/>
                </a:lnTo>
                <a:lnTo>
                  <a:pt x="7181316" y="578722"/>
                </a:lnTo>
                <a:lnTo>
                  <a:pt x="7163945" y="2384705"/>
                </a:lnTo>
                <a:close/>
              </a:path>
              <a:path w="9038313" h="4633457">
                <a:moveTo>
                  <a:pt x="7104882" y="617305"/>
                </a:moveTo>
                <a:lnTo>
                  <a:pt x="7108356" y="632002"/>
                </a:lnTo>
                <a:lnTo>
                  <a:pt x="7120516" y="2392055"/>
                </a:lnTo>
                <a:lnTo>
                  <a:pt x="7134412" y="2392055"/>
                </a:lnTo>
                <a:lnTo>
                  <a:pt x="7150047" y="2384705"/>
                </a:lnTo>
                <a:lnTo>
                  <a:pt x="7163945" y="2384705"/>
                </a:lnTo>
                <a:lnTo>
                  <a:pt x="7181316" y="578722"/>
                </a:lnTo>
                <a:lnTo>
                  <a:pt x="7153522" y="578722"/>
                </a:lnTo>
                <a:lnTo>
                  <a:pt x="7137887" y="582397"/>
                </a:lnTo>
                <a:lnTo>
                  <a:pt x="7120516" y="582397"/>
                </a:lnTo>
                <a:lnTo>
                  <a:pt x="7108356" y="600769"/>
                </a:lnTo>
                <a:lnTo>
                  <a:pt x="7104882" y="617305"/>
                </a:lnTo>
                <a:close/>
              </a:path>
              <a:path w="9038313" h="4633457">
                <a:moveTo>
                  <a:pt x="7120516" y="3736896"/>
                </a:moveTo>
                <a:lnTo>
                  <a:pt x="7123991" y="3755269"/>
                </a:lnTo>
                <a:lnTo>
                  <a:pt x="7130939" y="3771803"/>
                </a:lnTo>
                <a:lnTo>
                  <a:pt x="7141362" y="3786501"/>
                </a:lnTo>
                <a:lnTo>
                  <a:pt x="7144837" y="3817734"/>
                </a:lnTo>
                <a:lnTo>
                  <a:pt x="7150047" y="3836106"/>
                </a:lnTo>
                <a:lnTo>
                  <a:pt x="7156996" y="3848967"/>
                </a:lnTo>
                <a:lnTo>
                  <a:pt x="7156996" y="3571547"/>
                </a:lnTo>
                <a:lnTo>
                  <a:pt x="7141362" y="3578895"/>
                </a:lnTo>
                <a:lnTo>
                  <a:pt x="7130939" y="3593593"/>
                </a:lnTo>
                <a:lnTo>
                  <a:pt x="7123991" y="3698314"/>
                </a:lnTo>
                <a:lnTo>
                  <a:pt x="7120516" y="3736896"/>
                </a:lnTo>
                <a:close/>
              </a:path>
              <a:path w="9038313" h="4633457">
                <a:moveTo>
                  <a:pt x="7120516" y="3685454"/>
                </a:moveTo>
                <a:lnTo>
                  <a:pt x="7123991" y="3698314"/>
                </a:lnTo>
                <a:lnTo>
                  <a:pt x="7130939" y="3593593"/>
                </a:lnTo>
                <a:lnTo>
                  <a:pt x="7117041" y="3586245"/>
                </a:lnTo>
                <a:lnTo>
                  <a:pt x="7113568" y="3604616"/>
                </a:lnTo>
                <a:lnTo>
                  <a:pt x="7113568" y="3621152"/>
                </a:lnTo>
                <a:lnTo>
                  <a:pt x="7108356" y="3635849"/>
                </a:lnTo>
                <a:lnTo>
                  <a:pt x="7108356" y="3670757"/>
                </a:lnTo>
                <a:lnTo>
                  <a:pt x="7120516" y="368545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63945" y="3867339"/>
                </a:lnTo>
                <a:lnTo>
                  <a:pt x="7174367" y="3955525"/>
                </a:lnTo>
                <a:lnTo>
                  <a:pt x="7193475" y="3959199"/>
                </a:lnTo>
                <a:lnTo>
                  <a:pt x="7210847" y="3962873"/>
                </a:lnTo>
                <a:lnTo>
                  <a:pt x="7196950" y="3547663"/>
                </a:lnTo>
                <a:lnTo>
                  <a:pt x="7170893" y="3558687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49818" y="3448453"/>
                </a:lnTo>
                <a:lnTo>
                  <a:pt x="7346344" y="3435593"/>
                </a:lnTo>
                <a:lnTo>
                  <a:pt x="7334183" y="3448453"/>
                </a:lnTo>
                <a:lnTo>
                  <a:pt x="7323761" y="3463151"/>
                </a:lnTo>
                <a:lnTo>
                  <a:pt x="7330710" y="3477849"/>
                </a:lnTo>
                <a:lnTo>
                  <a:pt x="7337658" y="3924292"/>
                </a:lnTo>
                <a:lnTo>
                  <a:pt x="7356767" y="3924292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03669" y="3382313"/>
                </a:lnTo>
                <a:lnTo>
                  <a:pt x="7403669" y="3397011"/>
                </a:lnTo>
                <a:lnTo>
                  <a:pt x="7396721" y="3409872"/>
                </a:lnTo>
                <a:lnTo>
                  <a:pt x="7382823" y="3409872"/>
                </a:lnTo>
                <a:lnTo>
                  <a:pt x="7386298" y="3424570"/>
                </a:lnTo>
                <a:lnTo>
                  <a:pt x="7403669" y="3885711"/>
                </a:lnTo>
                <a:lnTo>
                  <a:pt x="7419303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6628" y="3389663"/>
                </a:lnTo>
                <a:lnTo>
                  <a:pt x="7462732" y="3374965"/>
                </a:lnTo>
                <a:lnTo>
                  <a:pt x="7447098" y="3365779"/>
                </a:lnTo>
                <a:lnTo>
                  <a:pt x="7433200" y="3371291"/>
                </a:lnTo>
                <a:lnTo>
                  <a:pt x="7419303" y="3382313"/>
                </a:lnTo>
                <a:lnTo>
                  <a:pt x="7440148" y="3878362"/>
                </a:lnTo>
                <a:lnTo>
                  <a:pt x="7455783" y="3878362"/>
                </a:lnTo>
                <a:lnTo>
                  <a:pt x="7473154" y="387101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403669" y="3885711"/>
                </a:moveTo>
                <a:lnTo>
                  <a:pt x="7386298" y="3424570"/>
                </a:lnTo>
                <a:lnTo>
                  <a:pt x="7370663" y="3428244"/>
                </a:lnTo>
                <a:lnTo>
                  <a:pt x="7363715" y="3448453"/>
                </a:lnTo>
                <a:lnTo>
                  <a:pt x="7360240" y="3463151"/>
                </a:lnTo>
                <a:lnTo>
                  <a:pt x="7370663" y="3913268"/>
                </a:lnTo>
                <a:lnTo>
                  <a:pt x="7379348" y="3898571"/>
                </a:lnTo>
                <a:lnTo>
                  <a:pt x="7403669" y="3885711"/>
                </a:lnTo>
                <a:close/>
              </a:path>
              <a:path w="9038313" h="4633457">
                <a:moveTo>
                  <a:pt x="7572171" y="3294127"/>
                </a:moveTo>
                <a:lnTo>
                  <a:pt x="7586068" y="3301476"/>
                </a:lnTo>
                <a:lnTo>
                  <a:pt x="7589542" y="3316174"/>
                </a:lnTo>
                <a:lnTo>
                  <a:pt x="7603440" y="3874687"/>
                </a:lnTo>
                <a:lnTo>
                  <a:pt x="7619074" y="3878362"/>
                </a:lnTo>
                <a:lnTo>
                  <a:pt x="7629497" y="3891222"/>
                </a:lnTo>
                <a:lnTo>
                  <a:pt x="7619074" y="3308824"/>
                </a:lnTo>
                <a:lnTo>
                  <a:pt x="7599965" y="3305150"/>
                </a:lnTo>
                <a:lnTo>
                  <a:pt x="7586068" y="3297802"/>
                </a:lnTo>
                <a:lnTo>
                  <a:pt x="7572171" y="3294127"/>
                </a:lnTo>
                <a:close/>
              </a:path>
              <a:path w="9038313" h="4633457">
                <a:moveTo>
                  <a:pt x="7619074" y="3308824"/>
                </a:moveTo>
                <a:lnTo>
                  <a:pt x="7629497" y="3891222"/>
                </a:lnTo>
                <a:lnTo>
                  <a:pt x="7643394" y="3909594"/>
                </a:lnTo>
                <a:lnTo>
                  <a:pt x="7652080" y="3924292"/>
                </a:lnTo>
                <a:lnTo>
                  <a:pt x="7655553" y="3937152"/>
                </a:lnTo>
                <a:lnTo>
                  <a:pt x="7652080" y="3319848"/>
                </a:lnTo>
                <a:lnTo>
                  <a:pt x="7636445" y="3316174"/>
                </a:lnTo>
                <a:lnTo>
                  <a:pt x="7619074" y="3308824"/>
                </a:lnTo>
                <a:close/>
              </a:path>
              <a:path w="9038313" h="4633457">
                <a:moveTo>
                  <a:pt x="7579119" y="3871013"/>
                </a:moveTo>
                <a:lnTo>
                  <a:pt x="7603440" y="3874687"/>
                </a:lnTo>
                <a:lnTo>
                  <a:pt x="7589542" y="3316174"/>
                </a:lnTo>
                <a:lnTo>
                  <a:pt x="7575646" y="3319848"/>
                </a:lnTo>
                <a:lnTo>
                  <a:pt x="7556538" y="3319848"/>
                </a:lnTo>
                <a:lnTo>
                  <a:pt x="7556538" y="3856315"/>
                </a:lnTo>
                <a:lnTo>
                  <a:pt x="7579119" y="3871013"/>
                </a:lnTo>
                <a:close/>
              </a:path>
              <a:path w="9038313" h="4633457">
                <a:moveTo>
                  <a:pt x="7542640" y="3323522"/>
                </a:moveTo>
                <a:lnTo>
                  <a:pt x="7532217" y="3340058"/>
                </a:lnTo>
                <a:lnTo>
                  <a:pt x="7542640" y="3859989"/>
                </a:lnTo>
                <a:lnTo>
                  <a:pt x="7556538" y="3856315"/>
                </a:lnTo>
                <a:lnTo>
                  <a:pt x="7556538" y="3319848"/>
                </a:lnTo>
                <a:lnTo>
                  <a:pt x="7542640" y="3323522"/>
                </a:lnTo>
                <a:close/>
              </a:path>
              <a:path w="9038313" h="4633457">
                <a:moveTo>
                  <a:pt x="7523532" y="3354755"/>
                </a:moveTo>
                <a:lnTo>
                  <a:pt x="7513109" y="3371291"/>
                </a:lnTo>
                <a:lnTo>
                  <a:pt x="7523532" y="3859989"/>
                </a:lnTo>
                <a:lnTo>
                  <a:pt x="7542640" y="3859989"/>
                </a:lnTo>
                <a:lnTo>
                  <a:pt x="7532217" y="3340058"/>
                </a:lnTo>
                <a:lnTo>
                  <a:pt x="7523532" y="3354755"/>
                </a:lnTo>
                <a:close/>
              </a:path>
              <a:path w="9038313" h="4633457">
                <a:moveTo>
                  <a:pt x="7487052" y="3389663"/>
                </a:moveTo>
                <a:lnTo>
                  <a:pt x="7495738" y="3859989"/>
                </a:lnTo>
                <a:lnTo>
                  <a:pt x="7523532" y="3859989"/>
                </a:lnTo>
                <a:lnTo>
                  <a:pt x="7513109" y="3371291"/>
                </a:lnTo>
                <a:lnTo>
                  <a:pt x="7513109" y="3385988"/>
                </a:lnTo>
                <a:lnTo>
                  <a:pt x="7502686" y="3400686"/>
                </a:lnTo>
                <a:lnTo>
                  <a:pt x="7487052" y="338966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3154" y="3871013"/>
                </a:lnTo>
                <a:lnTo>
                  <a:pt x="7495738" y="3859989"/>
                </a:lnTo>
                <a:lnTo>
                  <a:pt x="7487052" y="338966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679874" y="3329034"/>
                </a:moveTo>
                <a:lnTo>
                  <a:pt x="7665976" y="3319848"/>
                </a:lnTo>
                <a:lnTo>
                  <a:pt x="7672925" y="3362104"/>
                </a:lnTo>
                <a:lnTo>
                  <a:pt x="7676399" y="3347407"/>
                </a:lnTo>
                <a:lnTo>
                  <a:pt x="7695507" y="3323522"/>
                </a:lnTo>
                <a:lnTo>
                  <a:pt x="7679874" y="3316174"/>
                </a:lnTo>
                <a:lnTo>
                  <a:pt x="7679874" y="3329034"/>
                </a:lnTo>
                <a:close/>
              </a:path>
              <a:path w="9038313" h="4633457">
                <a:moveTo>
                  <a:pt x="7665976" y="3319848"/>
                </a:moveTo>
                <a:lnTo>
                  <a:pt x="7652080" y="3319848"/>
                </a:lnTo>
                <a:lnTo>
                  <a:pt x="7662503" y="3393337"/>
                </a:lnTo>
                <a:lnTo>
                  <a:pt x="7665976" y="3374965"/>
                </a:lnTo>
                <a:lnTo>
                  <a:pt x="7672925" y="3362104"/>
                </a:lnTo>
                <a:lnTo>
                  <a:pt x="7665976" y="3319848"/>
                </a:lnTo>
                <a:close/>
              </a:path>
              <a:path w="9038313" h="4633457">
                <a:moveTo>
                  <a:pt x="7662503" y="3393337"/>
                </a:moveTo>
                <a:lnTo>
                  <a:pt x="7652080" y="3319848"/>
                </a:lnTo>
                <a:lnTo>
                  <a:pt x="7655553" y="3937152"/>
                </a:lnTo>
                <a:lnTo>
                  <a:pt x="7659028" y="3951851"/>
                </a:lnTo>
                <a:lnTo>
                  <a:pt x="7672925" y="3959199"/>
                </a:lnTo>
                <a:lnTo>
                  <a:pt x="7672925" y="3944501"/>
                </a:lnTo>
                <a:lnTo>
                  <a:pt x="7679874" y="3409872"/>
                </a:lnTo>
                <a:lnTo>
                  <a:pt x="7662503" y="3393337"/>
                </a:lnTo>
                <a:close/>
              </a:path>
              <a:path w="9038313" h="4633457">
                <a:moveTo>
                  <a:pt x="7768468" y="4025339"/>
                </a:moveTo>
                <a:lnTo>
                  <a:pt x="7782364" y="4043711"/>
                </a:lnTo>
                <a:lnTo>
                  <a:pt x="7771941" y="3466825"/>
                </a:lnTo>
                <a:lnTo>
                  <a:pt x="7752833" y="3459477"/>
                </a:lnTo>
                <a:lnTo>
                  <a:pt x="7742411" y="3442942"/>
                </a:lnTo>
                <a:lnTo>
                  <a:pt x="7728513" y="3439267"/>
                </a:lnTo>
                <a:lnTo>
                  <a:pt x="7716353" y="3891222"/>
                </a:lnTo>
                <a:lnTo>
                  <a:pt x="7719828" y="3905920"/>
                </a:lnTo>
                <a:lnTo>
                  <a:pt x="7735462" y="3948176"/>
                </a:lnTo>
                <a:lnTo>
                  <a:pt x="7745884" y="3975734"/>
                </a:lnTo>
                <a:lnTo>
                  <a:pt x="7761519" y="3990432"/>
                </a:lnTo>
                <a:lnTo>
                  <a:pt x="7771941" y="4010642"/>
                </a:lnTo>
                <a:lnTo>
                  <a:pt x="7768468" y="4025339"/>
                </a:lnTo>
                <a:close/>
              </a:path>
              <a:path w="9038313" h="4633457">
                <a:moveTo>
                  <a:pt x="7709405" y="3428244"/>
                </a:moveTo>
                <a:lnTo>
                  <a:pt x="7695507" y="3420896"/>
                </a:lnTo>
                <a:lnTo>
                  <a:pt x="7698982" y="3920618"/>
                </a:lnTo>
                <a:lnTo>
                  <a:pt x="7709405" y="3905920"/>
                </a:lnTo>
                <a:lnTo>
                  <a:pt x="7716353" y="3891222"/>
                </a:lnTo>
                <a:lnTo>
                  <a:pt x="7728513" y="3439267"/>
                </a:lnTo>
                <a:lnTo>
                  <a:pt x="7709405" y="3428244"/>
                </a:lnTo>
                <a:close/>
              </a:path>
              <a:path w="9038313" h="4633457">
                <a:moveTo>
                  <a:pt x="7685084" y="3929804"/>
                </a:moveTo>
                <a:lnTo>
                  <a:pt x="7698982" y="3920618"/>
                </a:lnTo>
                <a:lnTo>
                  <a:pt x="7695507" y="3420896"/>
                </a:lnTo>
                <a:lnTo>
                  <a:pt x="7679874" y="3409872"/>
                </a:lnTo>
                <a:lnTo>
                  <a:pt x="7672925" y="3944501"/>
                </a:lnTo>
                <a:lnTo>
                  <a:pt x="7685084" y="3929804"/>
                </a:lnTo>
                <a:close/>
              </a:path>
              <a:path w="9038313" h="4633457">
                <a:moveTo>
                  <a:pt x="7719828" y="3944501"/>
                </a:moveTo>
                <a:lnTo>
                  <a:pt x="7735462" y="3948176"/>
                </a:lnTo>
                <a:lnTo>
                  <a:pt x="7719828" y="3905920"/>
                </a:lnTo>
                <a:lnTo>
                  <a:pt x="7716353" y="3920618"/>
                </a:lnTo>
                <a:lnTo>
                  <a:pt x="7709405" y="3933478"/>
                </a:lnTo>
                <a:lnTo>
                  <a:pt x="7709405" y="3962873"/>
                </a:lnTo>
                <a:lnTo>
                  <a:pt x="7719828" y="3944501"/>
                </a:lnTo>
                <a:close/>
              </a:path>
              <a:path w="9038313" h="4633457">
                <a:moveTo>
                  <a:pt x="7815370" y="3397011"/>
                </a:moveTo>
                <a:lnTo>
                  <a:pt x="7811895" y="3413546"/>
                </a:lnTo>
                <a:lnTo>
                  <a:pt x="7815370" y="4060247"/>
                </a:lnTo>
                <a:lnTo>
                  <a:pt x="7829268" y="4060247"/>
                </a:lnTo>
                <a:lnTo>
                  <a:pt x="7815370" y="3347407"/>
                </a:lnTo>
                <a:lnTo>
                  <a:pt x="7811895" y="3362104"/>
                </a:lnTo>
                <a:lnTo>
                  <a:pt x="7811895" y="3378639"/>
                </a:lnTo>
                <a:lnTo>
                  <a:pt x="7815370" y="3397011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5324" y="3323522"/>
                </a:lnTo>
                <a:lnTo>
                  <a:pt x="7844901" y="3308824"/>
                </a:lnTo>
                <a:lnTo>
                  <a:pt x="7844901" y="3294127"/>
                </a:lnTo>
                <a:lnTo>
                  <a:pt x="7837953" y="3281267"/>
                </a:lnTo>
                <a:lnTo>
                  <a:pt x="7844901" y="4067595"/>
                </a:lnTo>
                <a:lnTo>
                  <a:pt x="7858799" y="4071269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829268" y="4060247"/>
                </a:moveTo>
                <a:lnTo>
                  <a:pt x="7844901" y="4067595"/>
                </a:lnTo>
                <a:lnTo>
                  <a:pt x="7837953" y="3281267"/>
                </a:lnTo>
                <a:lnTo>
                  <a:pt x="7825793" y="3294127"/>
                </a:lnTo>
                <a:lnTo>
                  <a:pt x="7822318" y="3312500"/>
                </a:lnTo>
                <a:lnTo>
                  <a:pt x="7815370" y="3329034"/>
                </a:lnTo>
                <a:lnTo>
                  <a:pt x="7815370" y="3347407"/>
                </a:lnTo>
                <a:lnTo>
                  <a:pt x="7829268" y="4060247"/>
                </a:lnTo>
                <a:close/>
              </a:path>
              <a:path w="9038313" h="4633457">
                <a:moveTo>
                  <a:pt x="7808422" y="3428244"/>
                </a:moveTo>
                <a:lnTo>
                  <a:pt x="7796262" y="3452127"/>
                </a:lnTo>
                <a:lnTo>
                  <a:pt x="7801474" y="4052897"/>
                </a:lnTo>
                <a:lnTo>
                  <a:pt x="7815370" y="4060247"/>
                </a:lnTo>
                <a:lnTo>
                  <a:pt x="7811895" y="3413546"/>
                </a:lnTo>
                <a:lnTo>
                  <a:pt x="7808422" y="3428244"/>
                </a:lnTo>
                <a:close/>
              </a:path>
              <a:path w="9038313" h="4633457">
                <a:moveTo>
                  <a:pt x="7785839" y="3466825"/>
                </a:moveTo>
                <a:lnTo>
                  <a:pt x="7771941" y="3466825"/>
                </a:lnTo>
                <a:lnTo>
                  <a:pt x="7782364" y="4043711"/>
                </a:lnTo>
                <a:lnTo>
                  <a:pt x="7801474" y="4052897"/>
                </a:lnTo>
                <a:lnTo>
                  <a:pt x="7796262" y="3452127"/>
                </a:lnTo>
                <a:lnTo>
                  <a:pt x="7785839" y="3466825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09176" y="3424570"/>
                </a:lnTo>
                <a:lnTo>
                  <a:pt x="7905701" y="3409872"/>
                </a:lnTo>
                <a:lnTo>
                  <a:pt x="7905701" y="3397011"/>
                </a:lnTo>
                <a:lnTo>
                  <a:pt x="7891804" y="3382313"/>
                </a:lnTo>
                <a:lnTo>
                  <a:pt x="7877907" y="3378639"/>
                </a:lnTo>
                <a:lnTo>
                  <a:pt x="7865747" y="3365779"/>
                </a:lnTo>
                <a:lnTo>
                  <a:pt x="7862272" y="3351081"/>
                </a:lnTo>
                <a:lnTo>
                  <a:pt x="7877907" y="4063921"/>
                </a:lnTo>
                <a:lnTo>
                  <a:pt x="7891804" y="4056571"/>
                </a:lnTo>
                <a:lnTo>
                  <a:pt x="7895278" y="4043711"/>
                </a:lnTo>
                <a:lnTo>
                  <a:pt x="7902227" y="4056571"/>
                </a:lnTo>
                <a:lnTo>
                  <a:pt x="7914387" y="4071269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8799" y="4071269"/>
                </a:lnTo>
                <a:lnTo>
                  <a:pt x="7877907" y="4063921"/>
                </a:lnTo>
                <a:lnTo>
                  <a:pt x="7862272" y="3351081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320287" y="3924292"/>
                </a:moveTo>
                <a:lnTo>
                  <a:pt x="7337658" y="3924292"/>
                </a:lnTo>
                <a:lnTo>
                  <a:pt x="7330710" y="3477849"/>
                </a:lnTo>
                <a:lnTo>
                  <a:pt x="7316812" y="3490709"/>
                </a:lnTo>
                <a:lnTo>
                  <a:pt x="7309863" y="3505407"/>
                </a:lnTo>
                <a:lnTo>
                  <a:pt x="7306390" y="3924292"/>
                </a:lnTo>
                <a:lnTo>
                  <a:pt x="7320287" y="3924292"/>
                </a:lnTo>
                <a:close/>
              </a:path>
              <a:path w="9038313" h="4633457">
                <a:moveTo>
                  <a:pt x="7196950" y="3547663"/>
                </a:moveTo>
                <a:lnTo>
                  <a:pt x="7210847" y="3962873"/>
                </a:lnTo>
                <a:lnTo>
                  <a:pt x="7233431" y="3951851"/>
                </a:lnTo>
                <a:lnTo>
                  <a:pt x="7247327" y="3944501"/>
                </a:lnTo>
                <a:lnTo>
                  <a:pt x="7261225" y="3933478"/>
                </a:lnTo>
                <a:lnTo>
                  <a:pt x="7276858" y="3929804"/>
                </a:lnTo>
                <a:lnTo>
                  <a:pt x="7290755" y="3924292"/>
                </a:lnTo>
                <a:lnTo>
                  <a:pt x="7306390" y="3924292"/>
                </a:lnTo>
                <a:lnTo>
                  <a:pt x="7309863" y="3505407"/>
                </a:lnTo>
                <a:lnTo>
                  <a:pt x="7294229" y="3520104"/>
                </a:lnTo>
                <a:lnTo>
                  <a:pt x="7280333" y="3529291"/>
                </a:lnTo>
                <a:lnTo>
                  <a:pt x="7266435" y="3529291"/>
                </a:lnTo>
                <a:lnTo>
                  <a:pt x="7247327" y="3532966"/>
                </a:lnTo>
                <a:lnTo>
                  <a:pt x="7233431" y="3540314"/>
                </a:lnTo>
                <a:lnTo>
                  <a:pt x="7214322" y="3547663"/>
                </a:lnTo>
                <a:lnTo>
                  <a:pt x="7196950" y="3547663"/>
                </a:lnTo>
                <a:close/>
              </a:path>
              <a:path w="9038313" h="4633457">
                <a:moveTo>
                  <a:pt x="7163945" y="3867339"/>
                </a:moveTo>
                <a:lnTo>
                  <a:pt x="7163945" y="3882036"/>
                </a:lnTo>
                <a:lnTo>
                  <a:pt x="7160470" y="3898571"/>
                </a:lnTo>
                <a:lnTo>
                  <a:pt x="7156996" y="3913268"/>
                </a:lnTo>
                <a:lnTo>
                  <a:pt x="7141362" y="3929804"/>
                </a:lnTo>
                <a:lnTo>
                  <a:pt x="7160470" y="3940827"/>
                </a:lnTo>
                <a:lnTo>
                  <a:pt x="7174367" y="3955525"/>
                </a:lnTo>
                <a:lnTo>
                  <a:pt x="7163945" y="3867339"/>
                </a:lnTo>
                <a:close/>
              </a:path>
              <a:path w="9038313" h="4633457">
                <a:moveTo>
                  <a:pt x="7113568" y="3705664"/>
                </a:moveTo>
                <a:lnTo>
                  <a:pt x="7097933" y="3701989"/>
                </a:lnTo>
                <a:lnTo>
                  <a:pt x="7113568" y="3720362"/>
                </a:lnTo>
                <a:lnTo>
                  <a:pt x="7120516" y="3736896"/>
                </a:lnTo>
                <a:lnTo>
                  <a:pt x="7123991" y="3698314"/>
                </a:lnTo>
                <a:lnTo>
                  <a:pt x="7108356" y="3690966"/>
                </a:lnTo>
                <a:lnTo>
                  <a:pt x="7113568" y="3705664"/>
                </a:lnTo>
                <a:close/>
              </a:path>
              <a:path w="9038313" h="4633457">
                <a:moveTo>
                  <a:pt x="7150047" y="3209616"/>
                </a:moveTo>
                <a:lnTo>
                  <a:pt x="7134412" y="3213290"/>
                </a:lnTo>
                <a:lnTo>
                  <a:pt x="7150047" y="3227988"/>
                </a:lnTo>
                <a:lnTo>
                  <a:pt x="7163945" y="3220638"/>
                </a:lnTo>
                <a:lnTo>
                  <a:pt x="7150047" y="3209616"/>
                </a:lnTo>
                <a:close/>
              </a:path>
              <a:path w="9038313" h="4633457">
                <a:moveTo>
                  <a:pt x="7174367" y="3216964"/>
                </a:moveTo>
                <a:lnTo>
                  <a:pt x="7167418" y="3231662"/>
                </a:lnTo>
                <a:lnTo>
                  <a:pt x="7184790" y="3231662"/>
                </a:lnTo>
                <a:lnTo>
                  <a:pt x="7190002" y="3220638"/>
                </a:lnTo>
                <a:lnTo>
                  <a:pt x="7174367" y="3216964"/>
                </a:lnTo>
                <a:close/>
              </a:path>
              <a:path w="9038313" h="4633457">
                <a:moveTo>
                  <a:pt x="7229956" y="3216964"/>
                </a:moveTo>
                <a:lnTo>
                  <a:pt x="7214322" y="3213290"/>
                </a:lnTo>
                <a:lnTo>
                  <a:pt x="7217796" y="3227988"/>
                </a:lnTo>
                <a:lnTo>
                  <a:pt x="7221270" y="3231662"/>
                </a:lnTo>
                <a:lnTo>
                  <a:pt x="7236904" y="3227988"/>
                </a:lnTo>
                <a:lnTo>
                  <a:pt x="7243852" y="3227988"/>
                </a:lnTo>
                <a:lnTo>
                  <a:pt x="7229956" y="3216964"/>
                </a:lnTo>
                <a:close/>
              </a:path>
              <a:path w="9038313" h="4633457">
                <a:moveTo>
                  <a:pt x="7203898" y="3220638"/>
                </a:moveTo>
                <a:lnTo>
                  <a:pt x="7190002" y="3224314"/>
                </a:lnTo>
                <a:lnTo>
                  <a:pt x="7203898" y="3235336"/>
                </a:lnTo>
                <a:lnTo>
                  <a:pt x="7221270" y="3231662"/>
                </a:lnTo>
                <a:lnTo>
                  <a:pt x="7217796" y="3227988"/>
                </a:lnTo>
                <a:lnTo>
                  <a:pt x="7203898" y="3220638"/>
                </a:lnTo>
                <a:close/>
              </a:path>
              <a:path w="9038313" h="4633457">
                <a:moveTo>
                  <a:pt x="7360240" y="2989149"/>
                </a:moveTo>
                <a:lnTo>
                  <a:pt x="7374138" y="2985475"/>
                </a:lnTo>
                <a:lnTo>
                  <a:pt x="7389773" y="2974451"/>
                </a:lnTo>
                <a:lnTo>
                  <a:pt x="7400194" y="2961591"/>
                </a:lnTo>
                <a:lnTo>
                  <a:pt x="7386298" y="2957917"/>
                </a:lnTo>
                <a:lnTo>
                  <a:pt x="7379348" y="2970777"/>
                </a:lnTo>
                <a:lnTo>
                  <a:pt x="7360240" y="2989149"/>
                </a:lnTo>
                <a:close/>
              </a:path>
              <a:path w="9038313" h="4633457">
                <a:moveTo>
                  <a:pt x="7323761" y="2970777"/>
                </a:moveTo>
                <a:lnTo>
                  <a:pt x="7327235" y="2985475"/>
                </a:lnTo>
                <a:lnTo>
                  <a:pt x="7342869" y="2985475"/>
                </a:lnTo>
                <a:lnTo>
                  <a:pt x="7360240" y="2989149"/>
                </a:lnTo>
                <a:lnTo>
                  <a:pt x="7379348" y="2970777"/>
                </a:lnTo>
                <a:lnTo>
                  <a:pt x="7353292" y="2974451"/>
                </a:lnTo>
                <a:lnTo>
                  <a:pt x="7337658" y="2974451"/>
                </a:lnTo>
                <a:lnTo>
                  <a:pt x="7323761" y="2970777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3383" y="2996498"/>
                </a:lnTo>
                <a:lnTo>
                  <a:pt x="7280333" y="2981801"/>
                </a:lnTo>
                <a:lnTo>
                  <a:pt x="7294229" y="2985475"/>
                </a:lnTo>
                <a:lnTo>
                  <a:pt x="7327235" y="2985475"/>
                </a:lnTo>
                <a:lnTo>
                  <a:pt x="7323761" y="2970777"/>
                </a:lnTo>
                <a:lnTo>
                  <a:pt x="7309863" y="2970777"/>
                </a:lnTo>
                <a:lnTo>
                  <a:pt x="7294229" y="2961591"/>
                </a:lnTo>
                <a:lnTo>
                  <a:pt x="7287281" y="2974451"/>
                </a:lnTo>
                <a:lnTo>
                  <a:pt x="7273383" y="2978127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250802" y="3035080"/>
                </a:moveTo>
                <a:lnTo>
                  <a:pt x="7254275" y="3090197"/>
                </a:lnTo>
                <a:lnTo>
                  <a:pt x="7261225" y="3104894"/>
                </a:lnTo>
                <a:lnTo>
                  <a:pt x="7276858" y="3143476"/>
                </a:lnTo>
                <a:lnTo>
                  <a:pt x="7269910" y="3009358"/>
                </a:lnTo>
                <a:lnTo>
                  <a:pt x="7273383" y="2978127"/>
                </a:lnTo>
                <a:lnTo>
                  <a:pt x="7266435" y="2992824"/>
                </a:lnTo>
                <a:lnTo>
                  <a:pt x="7266435" y="3009358"/>
                </a:lnTo>
                <a:lnTo>
                  <a:pt x="7257750" y="3020382"/>
                </a:lnTo>
                <a:lnTo>
                  <a:pt x="7250802" y="3035080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16812" y="3042428"/>
                </a:lnTo>
                <a:lnTo>
                  <a:pt x="7334183" y="3031406"/>
                </a:lnTo>
                <a:lnTo>
                  <a:pt x="7349818" y="3020382"/>
                </a:lnTo>
                <a:lnTo>
                  <a:pt x="7334183" y="3016708"/>
                </a:lnTo>
                <a:lnTo>
                  <a:pt x="7320287" y="3020382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306390" y="3020382"/>
                </a:moveTo>
                <a:lnTo>
                  <a:pt x="7294229" y="3035080"/>
                </a:lnTo>
                <a:lnTo>
                  <a:pt x="7297704" y="3069987"/>
                </a:lnTo>
                <a:lnTo>
                  <a:pt x="7302915" y="3101220"/>
                </a:lnTo>
                <a:lnTo>
                  <a:pt x="7309863" y="3115918"/>
                </a:lnTo>
                <a:lnTo>
                  <a:pt x="7313338" y="3055289"/>
                </a:lnTo>
                <a:lnTo>
                  <a:pt x="7320287" y="3020382"/>
                </a:lnTo>
                <a:lnTo>
                  <a:pt x="7306390" y="3020382"/>
                </a:lnTo>
                <a:close/>
              </a:path>
              <a:path w="9038313" h="4633457">
                <a:moveTo>
                  <a:pt x="7280333" y="3097545"/>
                </a:moveTo>
                <a:lnTo>
                  <a:pt x="7280333" y="3084685"/>
                </a:lnTo>
                <a:lnTo>
                  <a:pt x="7283806" y="3069987"/>
                </a:lnTo>
                <a:lnTo>
                  <a:pt x="7297704" y="3069987"/>
                </a:lnTo>
                <a:lnTo>
                  <a:pt x="7294229" y="3035080"/>
                </a:lnTo>
                <a:lnTo>
                  <a:pt x="7280333" y="3024056"/>
                </a:lnTo>
                <a:lnTo>
                  <a:pt x="7280333" y="3097545"/>
                </a:lnTo>
                <a:close/>
              </a:path>
              <a:path w="9038313" h="4633457">
                <a:moveTo>
                  <a:pt x="7280333" y="3024056"/>
                </a:moveTo>
                <a:lnTo>
                  <a:pt x="7269910" y="3009358"/>
                </a:lnTo>
                <a:lnTo>
                  <a:pt x="7276858" y="3126940"/>
                </a:lnTo>
                <a:lnTo>
                  <a:pt x="7280333" y="3112242"/>
                </a:lnTo>
                <a:lnTo>
                  <a:pt x="7280333" y="3024056"/>
                </a:lnTo>
                <a:close/>
              </a:path>
              <a:path w="9038313" h="4633457">
                <a:moveTo>
                  <a:pt x="7261225" y="3147150"/>
                </a:moveTo>
                <a:lnTo>
                  <a:pt x="7276858" y="3143476"/>
                </a:lnTo>
                <a:lnTo>
                  <a:pt x="7261225" y="3104894"/>
                </a:lnTo>
                <a:lnTo>
                  <a:pt x="7257750" y="3119592"/>
                </a:lnTo>
                <a:lnTo>
                  <a:pt x="7254275" y="3132452"/>
                </a:lnTo>
                <a:lnTo>
                  <a:pt x="7261225" y="3147150"/>
                </a:lnTo>
                <a:close/>
              </a:path>
              <a:path w="9038313" h="4633457">
                <a:moveTo>
                  <a:pt x="7327235" y="3084685"/>
                </a:moveTo>
                <a:lnTo>
                  <a:pt x="7323761" y="3069987"/>
                </a:lnTo>
                <a:lnTo>
                  <a:pt x="7323761" y="3123266"/>
                </a:lnTo>
                <a:lnTo>
                  <a:pt x="7337658" y="3112242"/>
                </a:lnTo>
                <a:lnTo>
                  <a:pt x="7334183" y="3097545"/>
                </a:lnTo>
                <a:lnTo>
                  <a:pt x="7327235" y="3084685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09863" y="3115918"/>
                </a:lnTo>
                <a:lnTo>
                  <a:pt x="7323761" y="3123266"/>
                </a:lnTo>
                <a:lnTo>
                  <a:pt x="7323761" y="3069987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203898" y="2765009"/>
                </a:moveTo>
                <a:lnTo>
                  <a:pt x="7210847" y="2765009"/>
                </a:lnTo>
                <a:lnTo>
                  <a:pt x="7226481" y="2753986"/>
                </a:lnTo>
                <a:lnTo>
                  <a:pt x="7240379" y="2739288"/>
                </a:lnTo>
                <a:lnTo>
                  <a:pt x="7250802" y="2726428"/>
                </a:lnTo>
                <a:lnTo>
                  <a:pt x="7261225" y="2711730"/>
                </a:lnTo>
                <a:lnTo>
                  <a:pt x="7257750" y="2697032"/>
                </a:lnTo>
                <a:lnTo>
                  <a:pt x="7250802" y="2711730"/>
                </a:lnTo>
                <a:lnTo>
                  <a:pt x="7240379" y="2726428"/>
                </a:lnTo>
                <a:lnTo>
                  <a:pt x="7233431" y="2739288"/>
                </a:lnTo>
                <a:lnTo>
                  <a:pt x="7217796" y="2750311"/>
                </a:lnTo>
                <a:lnTo>
                  <a:pt x="7203898" y="2765009"/>
                </a:lnTo>
                <a:close/>
              </a:path>
              <a:path w="9038313" h="4633457">
                <a:moveTo>
                  <a:pt x="7254275" y="3090197"/>
                </a:moveTo>
                <a:lnTo>
                  <a:pt x="7250802" y="3035080"/>
                </a:lnTo>
                <a:lnTo>
                  <a:pt x="7250802" y="3051615"/>
                </a:lnTo>
                <a:lnTo>
                  <a:pt x="7243852" y="3066313"/>
                </a:lnTo>
                <a:lnTo>
                  <a:pt x="7240379" y="3081011"/>
                </a:lnTo>
                <a:lnTo>
                  <a:pt x="7254275" y="3090197"/>
                </a:lnTo>
                <a:close/>
              </a:path>
              <a:path w="9038313" h="4633457">
                <a:moveTo>
                  <a:pt x="7287281" y="3266569"/>
                </a:moveTo>
                <a:lnTo>
                  <a:pt x="7283806" y="3251871"/>
                </a:lnTo>
                <a:lnTo>
                  <a:pt x="7269910" y="3242685"/>
                </a:lnTo>
                <a:lnTo>
                  <a:pt x="7254275" y="3242685"/>
                </a:lnTo>
                <a:lnTo>
                  <a:pt x="7243852" y="3251871"/>
                </a:lnTo>
                <a:lnTo>
                  <a:pt x="7257750" y="3255545"/>
                </a:lnTo>
                <a:lnTo>
                  <a:pt x="7273383" y="3266569"/>
                </a:lnTo>
                <a:lnTo>
                  <a:pt x="7287281" y="3266569"/>
                </a:lnTo>
                <a:close/>
              </a:path>
              <a:path w="9038313" h="4633457">
                <a:moveTo>
                  <a:pt x="7280333" y="2570265"/>
                </a:moveTo>
                <a:lnTo>
                  <a:pt x="7269910" y="2564753"/>
                </a:lnTo>
                <a:lnTo>
                  <a:pt x="7276858" y="2607009"/>
                </a:lnTo>
                <a:lnTo>
                  <a:pt x="7290755" y="2603334"/>
                </a:lnTo>
                <a:lnTo>
                  <a:pt x="7280333" y="2539032"/>
                </a:lnTo>
                <a:lnTo>
                  <a:pt x="7276858" y="2553729"/>
                </a:lnTo>
                <a:lnTo>
                  <a:pt x="7280333" y="2570265"/>
                </a:lnTo>
                <a:close/>
              </a:path>
              <a:path w="9038313" h="4633457">
                <a:moveTo>
                  <a:pt x="7290755" y="2603334"/>
                </a:moveTo>
                <a:lnTo>
                  <a:pt x="7287281" y="2616194"/>
                </a:lnTo>
                <a:lnTo>
                  <a:pt x="7302915" y="2634566"/>
                </a:lnTo>
                <a:lnTo>
                  <a:pt x="7297704" y="2500450"/>
                </a:lnTo>
                <a:lnTo>
                  <a:pt x="7283806" y="2504125"/>
                </a:lnTo>
                <a:lnTo>
                  <a:pt x="7280333" y="2526170"/>
                </a:lnTo>
                <a:lnTo>
                  <a:pt x="7280333" y="2539032"/>
                </a:lnTo>
                <a:lnTo>
                  <a:pt x="7290755" y="2603334"/>
                </a:lnTo>
                <a:close/>
              </a:path>
              <a:path w="9038313" h="4633457">
                <a:moveTo>
                  <a:pt x="7269910" y="2564753"/>
                </a:moveTo>
                <a:lnTo>
                  <a:pt x="7266435" y="2577613"/>
                </a:lnTo>
                <a:lnTo>
                  <a:pt x="7269910" y="2592311"/>
                </a:lnTo>
                <a:lnTo>
                  <a:pt x="7276858" y="2607009"/>
                </a:lnTo>
                <a:lnTo>
                  <a:pt x="7269910" y="2564753"/>
                </a:lnTo>
                <a:close/>
              </a:path>
              <a:path w="9038313" h="4633457">
                <a:moveTo>
                  <a:pt x="7313338" y="2507799"/>
                </a:moveTo>
                <a:lnTo>
                  <a:pt x="7297704" y="2500450"/>
                </a:lnTo>
                <a:lnTo>
                  <a:pt x="7302915" y="2634566"/>
                </a:lnTo>
                <a:lnTo>
                  <a:pt x="7306390" y="2592311"/>
                </a:lnTo>
                <a:lnTo>
                  <a:pt x="7309863" y="2577613"/>
                </a:lnTo>
                <a:lnTo>
                  <a:pt x="7320287" y="2564753"/>
                </a:lnTo>
                <a:lnTo>
                  <a:pt x="7323761" y="2522496"/>
                </a:lnTo>
                <a:lnTo>
                  <a:pt x="7327235" y="2507799"/>
                </a:lnTo>
                <a:lnTo>
                  <a:pt x="7313338" y="2507799"/>
                </a:lnTo>
                <a:close/>
              </a:path>
              <a:path w="9038313" h="4633457">
                <a:moveTo>
                  <a:pt x="7323761" y="2522496"/>
                </a:moveTo>
                <a:lnTo>
                  <a:pt x="7320287" y="2564753"/>
                </a:lnTo>
                <a:lnTo>
                  <a:pt x="7330710" y="2550055"/>
                </a:lnTo>
                <a:lnTo>
                  <a:pt x="7330710" y="2535358"/>
                </a:lnTo>
                <a:lnTo>
                  <a:pt x="7323761" y="2522496"/>
                </a:lnTo>
                <a:close/>
              </a:path>
              <a:path w="9038313" h="4633457">
                <a:moveTo>
                  <a:pt x="7306390" y="2592311"/>
                </a:moveTo>
                <a:lnTo>
                  <a:pt x="7302915" y="2634566"/>
                </a:lnTo>
                <a:lnTo>
                  <a:pt x="7316812" y="2627218"/>
                </a:lnTo>
                <a:lnTo>
                  <a:pt x="7330710" y="2638242"/>
                </a:lnTo>
                <a:lnTo>
                  <a:pt x="7349818" y="2638242"/>
                </a:lnTo>
                <a:lnTo>
                  <a:pt x="7353292" y="2651102"/>
                </a:lnTo>
                <a:lnTo>
                  <a:pt x="7363715" y="2641916"/>
                </a:lnTo>
                <a:lnTo>
                  <a:pt x="7363715" y="2627218"/>
                </a:lnTo>
                <a:lnTo>
                  <a:pt x="7349818" y="2630892"/>
                </a:lnTo>
                <a:lnTo>
                  <a:pt x="7334183" y="2616194"/>
                </a:lnTo>
                <a:lnTo>
                  <a:pt x="7316812" y="2623544"/>
                </a:lnTo>
                <a:lnTo>
                  <a:pt x="7309863" y="2607009"/>
                </a:lnTo>
                <a:lnTo>
                  <a:pt x="7306390" y="2592311"/>
                </a:lnTo>
                <a:close/>
              </a:path>
              <a:path w="9038313" h="4633457">
                <a:moveTo>
                  <a:pt x="7273383" y="3216964"/>
                </a:moveTo>
                <a:lnTo>
                  <a:pt x="7283806" y="3227988"/>
                </a:lnTo>
                <a:lnTo>
                  <a:pt x="7297704" y="3231662"/>
                </a:lnTo>
                <a:lnTo>
                  <a:pt x="7313338" y="3231662"/>
                </a:lnTo>
                <a:lnTo>
                  <a:pt x="7323761" y="3227988"/>
                </a:lnTo>
                <a:lnTo>
                  <a:pt x="7337658" y="3224314"/>
                </a:lnTo>
                <a:lnTo>
                  <a:pt x="7342869" y="3209616"/>
                </a:lnTo>
                <a:lnTo>
                  <a:pt x="7330710" y="3224314"/>
                </a:lnTo>
                <a:lnTo>
                  <a:pt x="7316812" y="3220638"/>
                </a:lnTo>
                <a:lnTo>
                  <a:pt x="7302915" y="3220638"/>
                </a:lnTo>
                <a:lnTo>
                  <a:pt x="7287281" y="3216964"/>
                </a:lnTo>
                <a:lnTo>
                  <a:pt x="7273383" y="3216964"/>
                </a:lnTo>
                <a:close/>
              </a:path>
              <a:path w="9038313" h="4633457">
                <a:moveTo>
                  <a:pt x="7306390" y="2373682"/>
                </a:moveTo>
                <a:lnTo>
                  <a:pt x="7309863" y="2360822"/>
                </a:lnTo>
                <a:lnTo>
                  <a:pt x="7313338" y="2342450"/>
                </a:lnTo>
                <a:lnTo>
                  <a:pt x="7316812" y="2325914"/>
                </a:lnTo>
                <a:lnTo>
                  <a:pt x="7297704" y="2322240"/>
                </a:lnTo>
                <a:lnTo>
                  <a:pt x="7294229" y="2388379"/>
                </a:lnTo>
                <a:lnTo>
                  <a:pt x="7306390" y="2373682"/>
                </a:lnTo>
                <a:close/>
              </a:path>
              <a:path w="9038313" h="4633457">
                <a:moveTo>
                  <a:pt x="7287281" y="2335100"/>
                </a:moveTo>
                <a:lnTo>
                  <a:pt x="7273383" y="2360822"/>
                </a:lnTo>
                <a:lnTo>
                  <a:pt x="7276858" y="2388379"/>
                </a:lnTo>
                <a:lnTo>
                  <a:pt x="7287281" y="2403077"/>
                </a:lnTo>
                <a:lnTo>
                  <a:pt x="7294229" y="2388379"/>
                </a:lnTo>
                <a:lnTo>
                  <a:pt x="7297704" y="2322240"/>
                </a:lnTo>
                <a:lnTo>
                  <a:pt x="7287281" y="2335100"/>
                </a:lnTo>
                <a:close/>
              </a:path>
              <a:path w="9038313" h="4633457">
                <a:moveTo>
                  <a:pt x="7294229" y="2665799"/>
                </a:moveTo>
                <a:lnTo>
                  <a:pt x="7309863" y="2662125"/>
                </a:lnTo>
                <a:lnTo>
                  <a:pt x="7306390" y="2645590"/>
                </a:lnTo>
                <a:lnTo>
                  <a:pt x="7287281" y="2638242"/>
                </a:lnTo>
                <a:lnTo>
                  <a:pt x="7287281" y="2651102"/>
                </a:lnTo>
                <a:lnTo>
                  <a:pt x="7294229" y="2665799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393246" y="2757660"/>
                </a:lnTo>
                <a:lnTo>
                  <a:pt x="7389773" y="2770521"/>
                </a:lnTo>
                <a:lnTo>
                  <a:pt x="7374138" y="2777869"/>
                </a:lnTo>
                <a:lnTo>
                  <a:pt x="7360240" y="2770521"/>
                </a:lnTo>
                <a:lnTo>
                  <a:pt x="7346344" y="2774195"/>
                </a:lnTo>
                <a:lnTo>
                  <a:pt x="7330710" y="2785219"/>
                </a:lnTo>
                <a:lnTo>
                  <a:pt x="7320287" y="2799916"/>
                </a:lnTo>
                <a:lnTo>
                  <a:pt x="7320287" y="2812776"/>
                </a:lnTo>
                <a:lnTo>
                  <a:pt x="7330710" y="2796242"/>
                </a:lnTo>
                <a:lnTo>
                  <a:pt x="7346344" y="2796242"/>
                </a:lnTo>
                <a:lnTo>
                  <a:pt x="7360240" y="2788893"/>
                </a:lnTo>
                <a:lnTo>
                  <a:pt x="7374138" y="2799916"/>
                </a:lnTo>
                <a:lnTo>
                  <a:pt x="7386298" y="2838498"/>
                </a:lnTo>
                <a:lnTo>
                  <a:pt x="7400194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436675" y="2792567"/>
                </a:moveTo>
                <a:lnTo>
                  <a:pt x="7429726" y="2777869"/>
                </a:lnTo>
                <a:lnTo>
                  <a:pt x="7426252" y="2765009"/>
                </a:lnTo>
                <a:lnTo>
                  <a:pt x="7426252" y="2750311"/>
                </a:lnTo>
                <a:lnTo>
                  <a:pt x="7410617" y="2742962"/>
                </a:lnTo>
                <a:lnTo>
                  <a:pt x="7422777" y="2820126"/>
                </a:lnTo>
                <a:lnTo>
                  <a:pt x="7436675" y="2807265"/>
                </a:lnTo>
                <a:lnTo>
                  <a:pt x="7436675" y="2792567"/>
                </a:lnTo>
                <a:close/>
              </a:path>
              <a:path w="9038313" h="4633457">
                <a:moveTo>
                  <a:pt x="7410617" y="2742962"/>
                </a:moveTo>
                <a:lnTo>
                  <a:pt x="7407144" y="2757660"/>
                </a:lnTo>
                <a:lnTo>
                  <a:pt x="7410617" y="2838498"/>
                </a:lnTo>
                <a:lnTo>
                  <a:pt x="7410617" y="2807265"/>
                </a:lnTo>
                <a:lnTo>
                  <a:pt x="7422777" y="2820126"/>
                </a:lnTo>
                <a:lnTo>
                  <a:pt x="7410617" y="2742962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400194" y="2838498"/>
                </a:lnTo>
                <a:lnTo>
                  <a:pt x="7403669" y="2851358"/>
                </a:lnTo>
                <a:lnTo>
                  <a:pt x="7410617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370663" y="2812776"/>
                </a:moveTo>
                <a:lnTo>
                  <a:pt x="7370663" y="2827474"/>
                </a:lnTo>
                <a:lnTo>
                  <a:pt x="7386298" y="2838498"/>
                </a:lnTo>
                <a:lnTo>
                  <a:pt x="7374138" y="2799916"/>
                </a:lnTo>
                <a:lnTo>
                  <a:pt x="7370663" y="2812776"/>
                </a:lnTo>
                <a:close/>
              </a:path>
              <a:path w="9038313" h="4633457">
                <a:moveTo>
                  <a:pt x="7334183" y="2711730"/>
                </a:moveTo>
                <a:lnTo>
                  <a:pt x="7349818" y="2700707"/>
                </a:lnTo>
                <a:lnTo>
                  <a:pt x="7342869" y="2687847"/>
                </a:lnTo>
                <a:lnTo>
                  <a:pt x="7327235" y="2684171"/>
                </a:lnTo>
                <a:lnTo>
                  <a:pt x="7320287" y="2680497"/>
                </a:lnTo>
                <a:lnTo>
                  <a:pt x="7320287" y="2711730"/>
                </a:lnTo>
                <a:lnTo>
                  <a:pt x="7334183" y="2711730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53292" y="2753986"/>
                </a:lnTo>
                <a:lnTo>
                  <a:pt x="7349818" y="2739288"/>
                </a:lnTo>
                <a:lnTo>
                  <a:pt x="7353292" y="2726428"/>
                </a:lnTo>
                <a:lnTo>
                  <a:pt x="7360240" y="2711730"/>
                </a:lnTo>
                <a:lnTo>
                  <a:pt x="7346344" y="2708055"/>
                </a:lnTo>
                <a:lnTo>
                  <a:pt x="7342869" y="2722753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67189" y="2711730"/>
                </a:moveTo>
                <a:lnTo>
                  <a:pt x="7360240" y="2726428"/>
                </a:lnTo>
                <a:lnTo>
                  <a:pt x="7363715" y="2726428"/>
                </a:lnTo>
                <a:lnTo>
                  <a:pt x="7370663" y="2711730"/>
                </a:lnTo>
                <a:lnTo>
                  <a:pt x="7370663" y="2697032"/>
                </a:lnTo>
                <a:lnTo>
                  <a:pt x="7367189" y="2711730"/>
                </a:lnTo>
                <a:close/>
              </a:path>
              <a:path w="9038313" h="4633457">
                <a:moveTo>
                  <a:pt x="7407144" y="3242685"/>
                </a:moveTo>
                <a:lnTo>
                  <a:pt x="7422777" y="3235336"/>
                </a:lnTo>
                <a:lnTo>
                  <a:pt x="7436675" y="3231662"/>
                </a:lnTo>
                <a:lnTo>
                  <a:pt x="7455783" y="3220638"/>
                </a:lnTo>
                <a:lnTo>
                  <a:pt x="7426252" y="3220638"/>
                </a:lnTo>
                <a:lnTo>
                  <a:pt x="7407144" y="3242685"/>
                </a:lnTo>
                <a:close/>
              </a:path>
              <a:path w="9038313" h="4633457">
                <a:moveTo>
                  <a:pt x="7363715" y="3255545"/>
                </a:moveTo>
                <a:lnTo>
                  <a:pt x="7374138" y="3266569"/>
                </a:lnTo>
                <a:lnTo>
                  <a:pt x="7389773" y="3259220"/>
                </a:lnTo>
                <a:lnTo>
                  <a:pt x="7400194" y="3246360"/>
                </a:lnTo>
                <a:lnTo>
                  <a:pt x="7407144" y="3242685"/>
                </a:lnTo>
                <a:lnTo>
                  <a:pt x="7426252" y="3220638"/>
                </a:lnTo>
                <a:lnTo>
                  <a:pt x="7403669" y="3224314"/>
                </a:lnTo>
                <a:lnTo>
                  <a:pt x="7389773" y="3235336"/>
                </a:lnTo>
                <a:lnTo>
                  <a:pt x="7374138" y="3242685"/>
                </a:lnTo>
                <a:lnTo>
                  <a:pt x="7363715" y="3255545"/>
                </a:lnTo>
                <a:close/>
              </a:path>
              <a:path w="9038313" h="4633457">
                <a:moveTo>
                  <a:pt x="7379348" y="2693358"/>
                </a:moveTo>
                <a:lnTo>
                  <a:pt x="7382823" y="2708055"/>
                </a:lnTo>
                <a:lnTo>
                  <a:pt x="7389773" y="2722753"/>
                </a:lnTo>
                <a:lnTo>
                  <a:pt x="7403669" y="2722753"/>
                </a:lnTo>
                <a:lnTo>
                  <a:pt x="7396721" y="2708055"/>
                </a:lnTo>
                <a:lnTo>
                  <a:pt x="7382823" y="2693358"/>
                </a:lnTo>
                <a:lnTo>
                  <a:pt x="7379348" y="2693358"/>
                </a:lnTo>
                <a:close/>
              </a:path>
              <a:path w="9038313" h="4633457">
                <a:moveTo>
                  <a:pt x="7483577" y="635676"/>
                </a:moveTo>
                <a:lnTo>
                  <a:pt x="7499211" y="628327"/>
                </a:lnTo>
                <a:lnTo>
                  <a:pt x="7490526" y="611793"/>
                </a:lnTo>
                <a:lnTo>
                  <a:pt x="7487052" y="597095"/>
                </a:lnTo>
                <a:lnTo>
                  <a:pt x="7473154" y="593420"/>
                </a:lnTo>
                <a:lnTo>
                  <a:pt x="7483577" y="650374"/>
                </a:lnTo>
                <a:lnTo>
                  <a:pt x="7502686" y="659560"/>
                </a:lnTo>
                <a:lnTo>
                  <a:pt x="7506161" y="646700"/>
                </a:lnTo>
                <a:lnTo>
                  <a:pt x="7483577" y="635676"/>
                </a:lnTo>
                <a:close/>
              </a:path>
              <a:path w="9038313" h="4633457">
                <a:moveTo>
                  <a:pt x="7473154" y="593420"/>
                </a:moveTo>
                <a:lnTo>
                  <a:pt x="7447098" y="586071"/>
                </a:lnTo>
                <a:lnTo>
                  <a:pt x="7466206" y="646700"/>
                </a:lnTo>
                <a:lnTo>
                  <a:pt x="7483577" y="650374"/>
                </a:lnTo>
                <a:lnTo>
                  <a:pt x="7473154" y="593420"/>
                </a:lnTo>
                <a:close/>
              </a:path>
              <a:path w="9038313" h="4633457">
                <a:moveTo>
                  <a:pt x="7495738" y="674258"/>
                </a:moveTo>
                <a:lnTo>
                  <a:pt x="7480103" y="659560"/>
                </a:lnTo>
                <a:lnTo>
                  <a:pt x="7490526" y="677932"/>
                </a:lnTo>
                <a:lnTo>
                  <a:pt x="7509634" y="674258"/>
                </a:lnTo>
                <a:lnTo>
                  <a:pt x="7495738" y="674258"/>
                </a:lnTo>
                <a:close/>
              </a:path>
              <a:path w="9038313" h="4633457">
                <a:moveTo>
                  <a:pt x="7855324" y="1214399"/>
                </a:moveTo>
                <a:lnTo>
                  <a:pt x="7869220" y="1208887"/>
                </a:lnTo>
                <a:lnTo>
                  <a:pt x="7884855" y="655886"/>
                </a:lnTo>
                <a:lnTo>
                  <a:pt x="7895278" y="643025"/>
                </a:lnTo>
                <a:lnTo>
                  <a:pt x="7931758" y="643025"/>
                </a:lnTo>
                <a:lnTo>
                  <a:pt x="7917861" y="635676"/>
                </a:lnTo>
                <a:lnTo>
                  <a:pt x="7902227" y="635676"/>
                </a:lnTo>
                <a:lnTo>
                  <a:pt x="7888329" y="632002"/>
                </a:lnTo>
                <a:lnTo>
                  <a:pt x="7865747" y="628327"/>
                </a:lnTo>
                <a:lnTo>
                  <a:pt x="7855324" y="1214399"/>
                </a:lnTo>
                <a:close/>
              </a:path>
              <a:path w="9038313" h="4633457">
                <a:moveTo>
                  <a:pt x="7785839" y="1271353"/>
                </a:moveTo>
                <a:lnTo>
                  <a:pt x="7792787" y="1256656"/>
                </a:lnTo>
                <a:lnTo>
                  <a:pt x="7808422" y="1243794"/>
                </a:lnTo>
                <a:lnTo>
                  <a:pt x="7825793" y="1229097"/>
                </a:lnTo>
                <a:lnTo>
                  <a:pt x="7855324" y="1214399"/>
                </a:lnTo>
                <a:lnTo>
                  <a:pt x="7865747" y="628327"/>
                </a:lnTo>
                <a:lnTo>
                  <a:pt x="7825793" y="628327"/>
                </a:lnTo>
                <a:lnTo>
                  <a:pt x="7811895" y="624653"/>
                </a:lnTo>
                <a:lnTo>
                  <a:pt x="7796262" y="632002"/>
                </a:lnTo>
                <a:lnTo>
                  <a:pt x="7785839" y="1271353"/>
                </a:lnTo>
                <a:close/>
              </a:path>
              <a:path w="9038313" h="4633457">
                <a:moveTo>
                  <a:pt x="7775416" y="650374"/>
                </a:moveTo>
                <a:lnTo>
                  <a:pt x="7764993" y="663234"/>
                </a:lnTo>
                <a:lnTo>
                  <a:pt x="7768468" y="1282376"/>
                </a:lnTo>
                <a:lnTo>
                  <a:pt x="7785839" y="1271353"/>
                </a:lnTo>
                <a:lnTo>
                  <a:pt x="7796262" y="632002"/>
                </a:lnTo>
                <a:lnTo>
                  <a:pt x="7764993" y="635676"/>
                </a:lnTo>
                <a:lnTo>
                  <a:pt x="7752833" y="655886"/>
                </a:lnTo>
                <a:lnTo>
                  <a:pt x="7775416" y="650374"/>
                </a:lnTo>
                <a:close/>
              </a:path>
              <a:path w="9038313" h="4633457">
                <a:moveTo>
                  <a:pt x="7719828" y="688955"/>
                </a:moveTo>
                <a:lnTo>
                  <a:pt x="7725039" y="1324632"/>
                </a:lnTo>
                <a:lnTo>
                  <a:pt x="7738936" y="1306261"/>
                </a:lnTo>
                <a:lnTo>
                  <a:pt x="7752833" y="1295237"/>
                </a:lnTo>
                <a:lnTo>
                  <a:pt x="7768468" y="1282376"/>
                </a:lnTo>
                <a:lnTo>
                  <a:pt x="7764993" y="663234"/>
                </a:lnTo>
                <a:lnTo>
                  <a:pt x="7764993" y="677932"/>
                </a:lnTo>
                <a:lnTo>
                  <a:pt x="7749359" y="681607"/>
                </a:lnTo>
                <a:lnTo>
                  <a:pt x="7735462" y="681607"/>
                </a:lnTo>
                <a:lnTo>
                  <a:pt x="7719828" y="688955"/>
                </a:lnTo>
                <a:close/>
              </a:path>
              <a:path w="9038313" h="4633457">
                <a:moveTo>
                  <a:pt x="7692034" y="1352190"/>
                </a:moveTo>
                <a:lnTo>
                  <a:pt x="7705930" y="1341166"/>
                </a:lnTo>
                <a:lnTo>
                  <a:pt x="7725039" y="1324632"/>
                </a:lnTo>
                <a:lnTo>
                  <a:pt x="7719828" y="688955"/>
                </a:lnTo>
                <a:lnTo>
                  <a:pt x="7719828" y="701815"/>
                </a:lnTo>
                <a:lnTo>
                  <a:pt x="7705930" y="694467"/>
                </a:lnTo>
                <a:lnTo>
                  <a:pt x="7692034" y="1352190"/>
                </a:lnTo>
                <a:close/>
              </a:path>
              <a:path w="9038313" h="4633457">
                <a:moveTo>
                  <a:pt x="7655553" y="1763726"/>
                </a:moveTo>
                <a:lnTo>
                  <a:pt x="7655553" y="1390771"/>
                </a:lnTo>
                <a:lnTo>
                  <a:pt x="7662503" y="1376074"/>
                </a:lnTo>
                <a:lnTo>
                  <a:pt x="7676399" y="1363214"/>
                </a:lnTo>
                <a:lnTo>
                  <a:pt x="7692034" y="1352190"/>
                </a:lnTo>
                <a:lnTo>
                  <a:pt x="7705930" y="694467"/>
                </a:lnTo>
                <a:lnTo>
                  <a:pt x="7685084" y="681607"/>
                </a:lnTo>
                <a:lnTo>
                  <a:pt x="7669451" y="681607"/>
                </a:lnTo>
                <a:lnTo>
                  <a:pt x="7655553" y="685281"/>
                </a:lnTo>
                <a:lnTo>
                  <a:pt x="7655553" y="1763726"/>
                </a:lnTo>
                <a:close/>
              </a:path>
              <a:path w="9038313" h="4633457">
                <a:moveTo>
                  <a:pt x="7612126" y="1794959"/>
                </a:moveTo>
                <a:lnTo>
                  <a:pt x="7626023" y="1787611"/>
                </a:lnTo>
                <a:lnTo>
                  <a:pt x="7639919" y="1780261"/>
                </a:lnTo>
                <a:lnTo>
                  <a:pt x="7655553" y="1763726"/>
                </a:lnTo>
                <a:lnTo>
                  <a:pt x="7655553" y="685281"/>
                </a:lnTo>
                <a:lnTo>
                  <a:pt x="7639919" y="694467"/>
                </a:lnTo>
                <a:lnTo>
                  <a:pt x="7626023" y="694467"/>
                </a:lnTo>
                <a:lnTo>
                  <a:pt x="7612126" y="1794959"/>
                </a:lnTo>
                <a:close/>
              </a:path>
              <a:path w="9038313" h="4633457">
                <a:moveTo>
                  <a:pt x="7535691" y="1811494"/>
                </a:moveTo>
                <a:lnTo>
                  <a:pt x="7539165" y="1798633"/>
                </a:lnTo>
                <a:lnTo>
                  <a:pt x="7553063" y="1798633"/>
                </a:lnTo>
                <a:lnTo>
                  <a:pt x="7563486" y="1780261"/>
                </a:lnTo>
                <a:lnTo>
                  <a:pt x="7579119" y="1780261"/>
                </a:lnTo>
                <a:lnTo>
                  <a:pt x="7593017" y="1794959"/>
                </a:lnTo>
                <a:lnTo>
                  <a:pt x="7612126" y="1794959"/>
                </a:lnTo>
                <a:lnTo>
                  <a:pt x="7626023" y="694467"/>
                </a:lnTo>
                <a:lnTo>
                  <a:pt x="7608651" y="685281"/>
                </a:lnTo>
                <a:lnTo>
                  <a:pt x="7593017" y="674258"/>
                </a:lnTo>
                <a:lnTo>
                  <a:pt x="7579119" y="674258"/>
                </a:lnTo>
                <a:lnTo>
                  <a:pt x="7572171" y="694467"/>
                </a:lnTo>
                <a:lnTo>
                  <a:pt x="7560011" y="716513"/>
                </a:lnTo>
                <a:lnTo>
                  <a:pt x="7546113" y="723863"/>
                </a:lnTo>
                <a:lnTo>
                  <a:pt x="7535691" y="1811494"/>
                </a:lnTo>
                <a:close/>
              </a:path>
              <a:path w="9038313" h="4633457">
                <a:moveTo>
                  <a:pt x="7527005" y="712839"/>
                </a:moveTo>
                <a:lnTo>
                  <a:pt x="7520057" y="1826192"/>
                </a:lnTo>
                <a:lnTo>
                  <a:pt x="7535691" y="1811494"/>
                </a:lnTo>
                <a:lnTo>
                  <a:pt x="7546113" y="723863"/>
                </a:lnTo>
                <a:lnTo>
                  <a:pt x="7527005" y="712839"/>
                </a:lnTo>
                <a:close/>
              </a:path>
              <a:path w="9038313" h="4633457">
                <a:moveTo>
                  <a:pt x="7705930" y="1433028"/>
                </a:moveTo>
                <a:lnTo>
                  <a:pt x="7712880" y="1418330"/>
                </a:lnTo>
                <a:lnTo>
                  <a:pt x="7712880" y="1405469"/>
                </a:lnTo>
                <a:lnTo>
                  <a:pt x="7702456" y="1422005"/>
                </a:lnTo>
                <a:lnTo>
                  <a:pt x="7716353" y="1695749"/>
                </a:lnTo>
                <a:lnTo>
                  <a:pt x="7719828" y="1429353"/>
                </a:lnTo>
                <a:lnTo>
                  <a:pt x="7705930" y="1433028"/>
                </a:lnTo>
                <a:close/>
              </a:path>
              <a:path w="9038313" h="4633457">
                <a:moveTo>
                  <a:pt x="7785839" y="1537749"/>
                </a:moveTo>
                <a:lnTo>
                  <a:pt x="7789313" y="1521214"/>
                </a:lnTo>
                <a:lnTo>
                  <a:pt x="7792787" y="1506517"/>
                </a:lnTo>
                <a:lnTo>
                  <a:pt x="7804947" y="1489981"/>
                </a:lnTo>
                <a:lnTo>
                  <a:pt x="7808422" y="1475284"/>
                </a:lnTo>
                <a:lnTo>
                  <a:pt x="7804947" y="1456912"/>
                </a:lnTo>
                <a:lnTo>
                  <a:pt x="7789313" y="1429353"/>
                </a:lnTo>
                <a:lnTo>
                  <a:pt x="7785839" y="1537749"/>
                </a:lnTo>
                <a:close/>
              </a:path>
              <a:path w="9038313" h="4633457">
                <a:moveTo>
                  <a:pt x="7782364" y="1583679"/>
                </a:moveTo>
                <a:lnTo>
                  <a:pt x="7785839" y="1567145"/>
                </a:lnTo>
                <a:lnTo>
                  <a:pt x="7785839" y="1537749"/>
                </a:lnTo>
                <a:lnTo>
                  <a:pt x="7789313" y="1429353"/>
                </a:lnTo>
                <a:lnTo>
                  <a:pt x="7778890" y="1414655"/>
                </a:lnTo>
                <a:lnTo>
                  <a:pt x="7778890" y="1598377"/>
                </a:lnTo>
                <a:lnTo>
                  <a:pt x="7782364" y="1583679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629610"/>
                </a:lnTo>
                <a:lnTo>
                  <a:pt x="7775416" y="1614912"/>
                </a:lnTo>
                <a:lnTo>
                  <a:pt x="7778890" y="1598377"/>
                </a:lnTo>
                <a:lnTo>
                  <a:pt x="7778890" y="1414655"/>
                </a:lnTo>
                <a:lnTo>
                  <a:pt x="7756307" y="1405469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405469"/>
                </a:lnTo>
                <a:lnTo>
                  <a:pt x="7742411" y="1401795"/>
                </a:lnTo>
                <a:lnTo>
                  <a:pt x="7742411" y="1414655"/>
                </a:lnTo>
                <a:lnTo>
                  <a:pt x="7735462" y="1429353"/>
                </a:lnTo>
                <a:lnTo>
                  <a:pt x="7731988" y="1664517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25039" y="1682889"/>
                </a:moveTo>
                <a:lnTo>
                  <a:pt x="7731988" y="1664517"/>
                </a:lnTo>
                <a:lnTo>
                  <a:pt x="7735462" y="1429353"/>
                </a:lnTo>
                <a:lnTo>
                  <a:pt x="7719828" y="1429353"/>
                </a:lnTo>
                <a:lnTo>
                  <a:pt x="7716353" y="1695749"/>
                </a:lnTo>
                <a:lnTo>
                  <a:pt x="7725039" y="1682889"/>
                </a:lnTo>
                <a:close/>
              </a:path>
              <a:path w="9038313" h="4633457">
                <a:moveTo>
                  <a:pt x="7716353" y="1695749"/>
                </a:moveTo>
                <a:lnTo>
                  <a:pt x="7702456" y="1422005"/>
                </a:lnTo>
                <a:lnTo>
                  <a:pt x="7692034" y="1401795"/>
                </a:lnTo>
                <a:lnTo>
                  <a:pt x="7669451" y="1394447"/>
                </a:lnTo>
                <a:lnTo>
                  <a:pt x="7655553" y="1390771"/>
                </a:lnTo>
                <a:lnTo>
                  <a:pt x="7655553" y="1763726"/>
                </a:lnTo>
                <a:lnTo>
                  <a:pt x="7669451" y="1745354"/>
                </a:lnTo>
                <a:lnTo>
                  <a:pt x="7685084" y="1728820"/>
                </a:lnTo>
                <a:lnTo>
                  <a:pt x="7702456" y="1710447"/>
                </a:lnTo>
                <a:lnTo>
                  <a:pt x="7716353" y="1695749"/>
                </a:lnTo>
                <a:close/>
              </a:path>
              <a:path w="9038313" h="4633457">
                <a:moveTo>
                  <a:pt x="7563486" y="3038754"/>
                </a:moveTo>
                <a:lnTo>
                  <a:pt x="7572171" y="3051615"/>
                </a:lnTo>
                <a:lnTo>
                  <a:pt x="7586068" y="3055289"/>
                </a:lnTo>
                <a:lnTo>
                  <a:pt x="7603440" y="3055289"/>
                </a:lnTo>
                <a:lnTo>
                  <a:pt x="7619074" y="3051615"/>
                </a:lnTo>
                <a:lnTo>
                  <a:pt x="7626023" y="3058963"/>
                </a:lnTo>
                <a:lnTo>
                  <a:pt x="7626023" y="3046103"/>
                </a:lnTo>
                <a:lnTo>
                  <a:pt x="7622548" y="3016708"/>
                </a:lnTo>
                <a:lnTo>
                  <a:pt x="7608651" y="3016708"/>
                </a:lnTo>
                <a:lnTo>
                  <a:pt x="7593017" y="3009358"/>
                </a:lnTo>
                <a:lnTo>
                  <a:pt x="7575646" y="3009358"/>
                </a:lnTo>
                <a:lnTo>
                  <a:pt x="7563486" y="3038754"/>
                </a:lnTo>
                <a:close/>
              </a:path>
              <a:path w="9038313" h="4633457">
                <a:moveTo>
                  <a:pt x="7742411" y="3174709"/>
                </a:moveTo>
                <a:lnTo>
                  <a:pt x="7749359" y="3189406"/>
                </a:lnTo>
                <a:lnTo>
                  <a:pt x="7761519" y="3213290"/>
                </a:lnTo>
                <a:lnTo>
                  <a:pt x="7775416" y="3209616"/>
                </a:lnTo>
                <a:lnTo>
                  <a:pt x="7785839" y="3224314"/>
                </a:lnTo>
                <a:lnTo>
                  <a:pt x="7801474" y="3239011"/>
                </a:lnTo>
                <a:lnTo>
                  <a:pt x="7815370" y="3239011"/>
                </a:lnTo>
                <a:lnTo>
                  <a:pt x="7801474" y="3066313"/>
                </a:lnTo>
                <a:lnTo>
                  <a:pt x="7782364" y="3062638"/>
                </a:lnTo>
                <a:lnTo>
                  <a:pt x="7768468" y="3058963"/>
                </a:lnTo>
                <a:lnTo>
                  <a:pt x="7752833" y="3051615"/>
                </a:lnTo>
                <a:lnTo>
                  <a:pt x="7742411" y="3174709"/>
                </a:lnTo>
                <a:close/>
              </a:path>
              <a:path w="9038313" h="4633457">
                <a:moveTo>
                  <a:pt x="7738936" y="3042428"/>
                </a:moveTo>
                <a:lnTo>
                  <a:pt x="7725039" y="3038754"/>
                </a:lnTo>
                <a:lnTo>
                  <a:pt x="7731988" y="3147150"/>
                </a:lnTo>
                <a:lnTo>
                  <a:pt x="7735462" y="3161847"/>
                </a:lnTo>
                <a:lnTo>
                  <a:pt x="7742411" y="3174709"/>
                </a:lnTo>
                <a:lnTo>
                  <a:pt x="7752833" y="3051615"/>
                </a:lnTo>
                <a:lnTo>
                  <a:pt x="7738936" y="3042428"/>
                </a:lnTo>
                <a:close/>
              </a:path>
              <a:path w="9038313" h="4633457">
                <a:moveTo>
                  <a:pt x="7731988" y="3147150"/>
                </a:moveTo>
                <a:lnTo>
                  <a:pt x="7725039" y="3038754"/>
                </a:lnTo>
                <a:lnTo>
                  <a:pt x="7705930" y="3042428"/>
                </a:lnTo>
                <a:lnTo>
                  <a:pt x="7695507" y="3055289"/>
                </a:lnTo>
                <a:lnTo>
                  <a:pt x="7679874" y="3058963"/>
                </a:lnTo>
                <a:lnTo>
                  <a:pt x="7669451" y="3073661"/>
                </a:lnTo>
                <a:lnTo>
                  <a:pt x="7685084" y="3119592"/>
                </a:lnTo>
                <a:lnTo>
                  <a:pt x="7698982" y="3126940"/>
                </a:lnTo>
                <a:lnTo>
                  <a:pt x="7716353" y="3136126"/>
                </a:lnTo>
                <a:lnTo>
                  <a:pt x="7731988" y="3147150"/>
                </a:lnTo>
                <a:close/>
              </a:path>
              <a:path w="9038313" h="4633457">
                <a:moveTo>
                  <a:pt x="7685084" y="3119592"/>
                </a:moveTo>
                <a:lnTo>
                  <a:pt x="7669451" y="3073661"/>
                </a:lnTo>
                <a:lnTo>
                  <a:pt x="7655553" y="3084685"/>
                </a:lnTo>
                <a:lnTo>
                  <a:pt x="7639919" y="3073661"/>
                </a:lnTo>
                <a:lnTo>
                  <a:pt x="7626023" y="3058963"/>
                </a:lnTo>
                <a:lnTo>
                  <a:pt x="7619074" y="3051615"/>
                </a:lnTo>
                <a:lnTo>
                  <a:pt x="7632971" y="3101220"/>
                </a:lnTo>
                <a:lnTo>
                  <a:pt x="7652080" y="3112242"/>
                </a:lnTo>
                <a:lnTo>
                  <a:pt x="7665976" y="3115918"/>
                </a:lnTo>
                <a:lnTo>
                  <a:pt x="7685084" y="3119592"/>
                </a:lnTo>
                <a:close/>
              </a:path>
              <a:path w="9038313" h="4633457">
                <a:moveTo>
                  <a:pt x="7612126" y="3093871"/>
                </a:moveTo>
                <a:lnTo>
                  <a:pt x="7615599" y="3081011"/>
                </a:lnTo>
                <a:lnTo>
                  <a:pt x="7619074" y="3093871"/>
                </a:lnTo>
                <a:lnTo>
                  <a:pt x="7632971" y="3101220"/>
                </a:lnTo>
                <a:lnTo>
                  <a:pt x="7619074" y="3051615"/>
                </a:lnTo>
                <a:lnTo>
                  <a:pt x="7615599" y="3066313"/>
                </a:lnTo>
                <a:lnTo>
                  <a:pt x="7612126" y="3093871"/>
                </a:lnTo>
                <a:close/>
              </a:path>
              <a:path w="9038313" h="4633457">
                <a:moveTo>
                  <a:pt x="7599965" y="3062638"/>
                </a:moveTo>
                <a:lnTo>
                  <a:pt x="7586068" y="3069987"/>
                </a:lnTo>
                <a:lnTo>
                  <a:pt x="7593017" y="3090197"/>
                </a:lnTo>
                <a:lnTo>
                  <a:pt x="7596491" y="3104894"/>
                </a:lnTo>
                <a:lnTo>
                  <a:pt x="7612126" y="3093871"/>
                </a:lnTo>
                <a:lnTo>
                  <a:pt x="7615599" y="3066313"/>
                </a:lnTo>
                <a:lnTo>
                  <a:pt x="7599965" y="3062638"/>
                </a:lnTo>
                <a:close/>
              </a:path>
              <a:path w="9038313" h="4633457">
                <a:moveTo>
                  <a:pt x="7586068" y="3069987"/>
                </a:moveTo>
                <a:lnTo>
                  <a:pt x="7572171" y="3069987"/>
                </a:lnTo>
                <a:lnTo>
                  <a:pt x="7586068" y="3077335"/>
                </a:lnTo>
                <a:lnTo>
                  <a:pt x="7593017" y="3090197"/>
                </a:lnTo>
                <a:lnTo>
                  <a:pt x="7586068" y="3069987"/>
                </a:lnTo>
                <a:close/>
              </a:path>
              <a:path w="9038313" h="4633457">
                <a:moveTo>
                  <a:pt x="7801474" y="3066313"/>
                </a:moveTo>
                <a:lnTo>
                  <a:pt x="7815370" y="3239011"/>
                </a:lnTo>
                <a:lnTo>
                  <a:pt x="7829268" y="3239011"/>
                </a:lnTo>
                <a:lnTo>
                  <a:pt x="7829268" y="3213290"/>
                </a:lnTo>
                <a:lnTo>
                  <a:pt x="7844901" y="3239011"/>
                </a:lnTo>
                <a:lnTo>
                  <a:pt x="7858799" y="3231662"/>
                </a:lnTo>
                <a:lnTo>
                  <a:pt x="7844901" y="3216964"/>
                </a:lnTo>
                <a:lnTo>
                  <a:pt x="7829268" y="3077335"/>
                </a:lnTo>
                <a:lnTo>
                  <a:pt x="7815370" y="3069987"/>
                </a:lnTo>
                <a:lnTo>
                  <a:pt x="7801474" y="3066313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62732" y="2041146"/>
                </a:lnTo>
                <a:lnTo>
                  <a:pt x="7476628" y="2037472"/>
                </a:lnTo>
                <a:lnTo>
                  <a:pt x="7490526" y="2030122"/>
                </a:lnTo>
                <a:lnTo>
                  <a:pt x="7506161" y="2026448"/>
                </a:lnTo>
                <a:lnTo>
                  <a:pt x="7506161" y="1963983"/>
                </a:lnTo>
                <a:lnTo>
                  <a:pt x="7490526" y="1949286"/>
                </a:lnTo>
                <a:lnTo>
                  <a:pt x="7480103" y="1925402"/>
                </a:lnTo>
                <a:lnTo>
                  <a:pt x="7466206" y="1910704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389773" y="578722"/>
                </a:moveTo>
                <a:lnTo>
                  <a:pt x="7370663" y="578722"/>
                </a:lnTo>
                <a:lnTo>
                  <a:pt x="7374138" y="1886819"/>
                </a:lnTo>
                <a:lnTo>
                  <a:pt x="7389773" y="1896007"/>
                </a:lnTo>
                <a:lnTo>
                  <a:pt x="7403669" y="1896007"/>
                </a:lnTo>
                <a:lnTo>
                  <a:pt x="7414092" y="589746"/>
                </a:lnTo>
                <a:lnTo>
                  <a:pt x="7389773" y="578722"/>
                </a:lnTo>
                <a:close/>
              </a:path>
              <a:path w="9038313" h="4633457">
                <a:moveTo>
                  <a:pt x="7323761" y="1861099"/>
                </a:moveTo>
                <a:lnTo>
                  <a:pt x="7320287" y="617305"/>
                </a:lnTo>
                <a:lnTo>
                  <a:pt x="7306390" y="611793"/>
                </a:lnTo>
                <a:lnTo>
                  <a:pt x="7269910" y="611793"/>
                </a:lnTo>
                <a:lnTo>
                  <a:pt x="7254275" y="608117"/>
                </a:lnTo>
                <a:lnTo>
                  <a:pt x="7280333" y="1875797"/>
                </a:lnTo>
                <a:lnTo>
                  <a:pt x="7290755" y="1861099"/>
                </a:lnTo>
                <a:lnTo>
                  <a:pt x="7309863" y="1857424"/>
                </a:lnTo>
                <a:lnTo>
                  <a:pt x="7323761" y="1861099"/>
                </a:lnTo>
                <a:close/>
              </a:path>
              <a:path w="9038313" h="4633457">
                <a:moveTo>
                  <a:pt x="7254275" y="608117"/>
                </a:moveTo>
                <a:lnTo>
                  <a:pt x="7233431" y="1910704"/>
                </a:lnTo>
                <a:lnTo>
                  <a:pt x="7247327" y="1907029"/>
                </a:lnTo>
                <a:lnTo>
                  <a:pt x="7254275" y="1892331"/>
                </a:lnTo>
                <a:lnTo>
                  <a:pt x="7280333" y="1875797"/>
                </a:lnTo>
                <a:lnTo>
                  <a:pt x="7254275" y="608117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93358"/>
                </a:lnTo>
                <a:lnTo>
                  <a:pt x="7407144" y="2704381"/>
                </a:lnTo>
                <a:lnTo>
                  <a:pt x="7407144" y="2673149"/>
                </a:lnTo>
                <a:lnTo>
                  <a:pt x="7393246" y="2665799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386298" y="3038754"/>
                </a:moveTo>
                <a:lnTo>
                  <a:pt x="7382823" y="3051615"/>
                </a:lnTo>
                <a:lnTo>
                  <a:pt x="7396721" y="3046103"/>
                </a:lnTo>
                <a:lnTo>
                  <a:pt x="7403669" y="3046103"/>
                </a:lnTo>
                <a:lnTo>
                  <a:pt x="7386298" y="3038754"/>
                </a:lnTo>
                <a:close/>
              </a:path>
              <a:path w="9038313" h="4633457">
                <a:moveTo>
                  <a:pt x="7440148" y="3097545"/>
                </a:moveTo>
                <a:lnTo>
                  <a:pt x="7450571" y="3084685"/>
                </a:lnTo>
                <a:lnTo>
                  <a:pt x="7447098" y="3081011"/>
                </a:lnTo>
                <a:lnTo>
                  <a:pt x="7429726" y="3077335"/>
                </a:lnTo>
                <a:lnTo>
                  <a:pt x="7426252" y="3090197"/>
                </a:lnTo>
                <a:lnTo>
                  <a:pt x="7440148" y="3097545"/>
                </a:lnTo>
                <a:close/>
              </a:path>
              <a:path w="9038313" h="4633457">
                <a:moveTo>
                  <a:pt x="7459258" y="2954242"/>
                </a:moveTo>
                <a:lnTo>
                  <a:pt x="7462732" y="2978127"/>
                </a:lnTo>
                <a:lnTo>
                  <a:pt x="7469680" y="2996498"/>
                </a:lnTo>
                <a:lnTo>
                  <a:pt x="7483577" y="2985475"/>
                </a:lnTo>
                <a:lnTo>
                  <a:pt x="7483577" y="2970777"/>
                </a:lnTo>
                <a:lnTo>
                  <a:pt x="7473154" y="2965265"/>
                </a:lnTo>
                <a:lnTo>
                  <a:pt x="7473154" y="2950568"/>
                </a:lnTo>
                <a:lnTo>
                  <a:pt x="7459258" y="2954242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62732" y="2992824"/>
                </a:lnTo>
                <a:lnTo>
                  <a:pt x="7469680" y="3009358"/>
                </a:lnTo>
                <a:lnTo>
                  <a:pt x="7469680" y="2996498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469680" y="3081011"/>
                </a:moveTo>
                <a:lnTo>
                  <a:pt x="7483577" y="3090197"/>
                </a:lnTo>
                <a:lnTo>
                  <a:pt x="7499211" y="3084685"/>
                </a:lnTo>
                <a:lnTo>
                  <a:pt x="7520057" y="3084685"/>
                </a:lnTo>
                <a:lnTo>
                  <a:pt x="7535691" y="3097545"/>
                </a:lnTo>
                <a:lnTo>
                  <a:pt x="7542640" y="3084685"/>
                </a:lnTo>
                <a:lnTo>
                  <a:pt x="7527005" y="3073661"/>
                </a:lnTo>
                <a:lnTo>
                  <a:pt x="7513109" y="3069987"/>
                </a:lnTo>
                <a:lnTo>
                  <a:pt x="7499211" y="3073661"/>
                </a:lnTo>
                <a:lnTo>
                  <a:pt x="7483577" y="3069987"/>
                </a:lnTo>
                <a:lnTo>
                  <a:pt x="7469680" y="3081011"/>
                </a:lnTo>
                <a:close/>
              </a:path>
              <a:path w="9038313" h="4633457">
                <a:moveTo>
                  <a:pt x="7542640" y="2145868"/>
                </a:moveTo>
                <a:lnTo>
                  <a:pt x="7556538" y="2142194"/>
                </a:lnTo>
                <a:lnTo>
                  <a:pt x="7556538" y="2125658"/>
                </a:lnTo>
                <a:lnTo>
                  <a:pt x="7563486" y="2110960"/>
                </a:lnTo>
                <a:lnTo>
                  <a:pt x="7572171" y="2096263"/>
                </a:lnTo>
                <a:lnTo>
                  <a:pt x="7560011" y="2083401"/>
                </a:lnTo>
                <a:lnTo>
                  <a:pt x="7546113" y="2072379"/>
                </a:lnTo>
                <a:lnTo>
                  <a:pt x="7542640" y="2145868"/>
                </a:lnTo>
                <a:close/>
              </a:path>
              <a:path w="9038313" h="4633457">
                <a:moveTo>
                  <a:pt x="7539165" y="2131170"/>
                </a:moveTo>
                <a:lnTo>
                  <a:pt x="7542640" y="2145868"/>
                </a:lnTo>
                <a:lnTo>
                  <a:pt x="7546113" y="2072379"/>
                </a:lnTo>
                <a:lnTo>
                  <a:pt x="7535691" y="2099937"/>
                </a:lnTo>
                <a:lnTo>
                  <a:pt x="7535691" y="2114635"/>
                </a:lnTo>
                <a:lnTo>
                  <a:pt x="7527005" y="2131170"/>
                </a:lnTo>
                <a:lnTo>
                  <a:pt x="7527005" y="2145868"/>
                </a:lnTo>
                <a:lnTo>
                  <a:pt x="7539165" y="2131170"/>
                </a:lnTo>
                <a:close/>
              </a:path>
              <a:path w="9038313" h="4633457">
                <a:moveTo>
                  <a:pt x="7532217" y="2072379"/>
                </a:moveTo>
                <a:lnTo>
                  <a:pt x="7516583" y="2079727"/>
                </a:lnTo>
                <a:lnTo>
                  <a:pt x="7520057" y="2096263"/>
                </a:lnTo>
                <a:lnTo>
                  <a:pt x="7535691" y="2099937"/>
                </a:lnTo>
                <a:lnTo>
                  <a:pt x="7546113" y="2072379"/>
                </a:lnTo>
                <a:lnTo>
                  <a:pt x="7532217" y="2072379"/>
                </a:lnTo>
                <a:close/>
              </a:path>
              <a:path w="9038313" h="4633457">
                <a:moveTo>
                  <a:pt x="7542640" y="2996498"/>
                </a:moveTo>
                <a:lnTo>
                  <a:pt x="7527005" y="3000173"/>
                </a:lnTo>
                <a:lnTo>
                  <a:pt x="7542640" y="3009358"/>
                </a:lnTo>
                <a:lnTo>
                  <a:pt x="7556538" y="3003847"/>
                </a:lnTo>
                <a:lnTo>
                  <a:pt x="7542640" y="2996498"/>
                </a:lnTo>
                <a:close/>
              </a:path>
              <a:path w="9038313" h="4633457">
                <a:moveTo>
                  <a:pt x="7546113" y="3297802"/>
                </a:moveTo>
                <a:lnTo>
                  <a:pt x="7532217" y="3294127"/>
                </a:lnTo>
                <a:lnTo>
                  <a:pt x="7539165" y="3308824"/>
                </a:lnTo>
                <a:lnTo>
                  <a:pt x="7546113" y="3312500"/>
                </a:lnTo>
                <a:lnTo>
                  <a:pt x="7560011" y="3301476"/>
                </a:lnTo>
                <a:lnTo>
                  <a:pt x="7546113" y="3297802"/>
                </a:lnTo>
                <a:close/>
              </a:path>
              <a:path w="9038313" h="4633457">
                <a:moveTo>
                  <a:pt x="7556538" y="3016708"/>
                </a:moveTo>
                <a:lnTo>
                  <a:pt x="7549588" y="3031406"/>
                </a:lnTo>
                <a:lnTo>
                  <a:pt x="7563486" y="3038754"/>
                </a:lnTo>
                <a:lnTo>
                  <a:pt x="7575646" y="3009358"/>
                </a:lnTo>
                <a:lnTo>
                  <a:pt x="7556538" y="3016708"/>
                </a:lnTo>
                <a:close/>
              </a:path>
              <a:path w="9038313" h="4633457">
                <a:moveTo>
                  <a:pt x="7679874" y="2061356"/>
                </a:moveTo>
                <a:lnTo>
                  <a:pt x="7695507" y="2054007"/>
                </a:lnTo>
                <a:lnTo>
                  <a:pt x="7688559" y="2041146"/>
                </a:lnTo>
                <a:lnTo>
                  <a:pt x="7692034" y="1984193"/>
                </a:lnTo>
                <a:lnTo>
                  <a:pt x="7676399" y="1998891"/>
                </a:lnTo>
                <a:lnTo>
                  <a:pt x="7676399" y="2011751"/>
                </a:lnTo>
                <a:lnTo>
                  <a:pt x="7669451" y="2076053"/>
                </a:lnTo>
                <a:lnTo>
                  <a:pt x="7679874" y="2061356"/>
                </a:lnTo>
                <a:close/>
              </a:path>
              <a:path w="9038313" h="4633457">
                <a:moveTo>
                  <a:pt x="7652080" y="2044820"/>
                </a:moveTo>
                <a:lnTo>
                  <a:pt x="7652080" y="2057681"/>
                </a:lnTo>
                <a:lnTo>
                  <a:pt x="7655553" y="2072379"/>
                </a:lnTo>
                <a:lnTo>
                  <a:pt x="7662503" y="2019100"/>
                </a:lnTo>
                <a:lnTo>
                  <a:pt x="7643394" y="2015425"/>
                </a:lnTo>
                <a:lnTo>
                  <a:pt x="7636445" y="2041146"/>
                </a:lnTo>
                <a:lnTo>
                  <a:pt x="7652080" y="2044820"/>
                </a:lnTo>
                <a:close/>
              </a:path>
              <a:path w="9038313" h="4633457">
                <a:moveTo>
                  <a:pt x="7639919" y="2068704"/>
                </a:moveTo>
                <a:lnTo>
                  <a:pt x="7629497" y="2054007"/>
                </a:lnTo>
                <a:lnTo>
                  <a:pt x="7615599" y="2057681"/>
                </a:lnTo>
                <a:lnTo>
                  <a:pt x="7599965" y="2065030"/>
                </a:lnTo>
                <a:lnTo>
                  <a:pt x="7586068" y="2076053"/>
                </a:lnTo>
                <a:lnTo>
                  <a:pt x="7572171" y="2083401"/>
                </a:lnTo>
                <a:lnTo>
                  <a:pt x="7586068" y="2083401"/>
                </a:lnTo>
                <a:lnTo>
                  <a:pt x="7599965" y="2092589"/>
                </a:lnTo>
                <a:lnTo>
                  <a:pt x="7612126" y="2079727"/>
                </a:lnTo>
                <a:lnTo>
                  <a:pt x="7626023" y="2083401"/>
                </a:lnTo>
                <a:lnTo>
                  <a:pt x="7639919" y="2068704"/>
                </a:lnTo>
                <a:close/>
              </a:path>
              <a:path w="9038313" h="4633457">
                <a:moveTo>
                  <a:pt x="7639919" y="3143476"/>
                </a:moveTo>
                <a:lnTo>
                  <a:pt x="7626023" y="3147150"/>
                </a:lnTo>
                <a:lnTo>
                  <a:pt x="7629497" y="3161847"/>
                </a:lnTo>
                <a:lnTo>
                  <a:pt x="7639919" y="3158173"/>
                </a:lnTo>
                <a:lnTo>
                  <a:pt x="7639919" y="3143476"/>
                </a:lnTo>
                <a:close/>
              </a:path>
              <a:path w="9038313" h="4633457">
                <a:moveTo>
                  <a:pt x="7672925" y="3038754"/>
                </a:moveTo>
                <a:lnTo>
                  <a:pt x="7659028" y="3038754"/>
                </a:lnTo>
                <a:lnTo>
                  <a:pt x="7672925" y="3042428"/>
                </a:lnTo>
                <a:lnTo>
                  <a:pt x="7688559" y="3046103"/>
                </a:lnTo>
                <a:lnTo>
                  <a:pt x="7672925" y="3038754"/>
                </a:lnTo>
                <a:close/>
              </a:path>
              <a:path w="9038313" h="4633457">
                <a:moveTo>
                  <a:pt x="7705930" y="1960309"/>
                </a:moveTo>
                <a:lnTo>
                  <a:pt x="7692034" y="1967657"/>
                </a:lnTo>
                <a:lnTo>
                  <a:pt x="7702456" y="2041146"/>
                </a:lnTo>
                <a:lnTo>
                  <a:pt x="7716353" y="2044820"/>
                </a:lnTo>
                <a:lnTo>
                  <a:pt x="7731988" y="2037472"/>
                </a:lnTo>
                <a:lnTo>
                  <a:pt x="7745884" y="2033798"/>
                </a:lnTo>
                <a:lnTo>
                  <a:pt x="7731988" y="1967657"/>
                </a:lnTo>
                <a:lnTo>
                  <a:pt x="7709405" y="1976843"/>
                </a:lnTo>
                <a:lnTo>
                  <a:pt x="7695507" y="1973169"/>
                </a:lnTo>
                <a:lnTo>
                  <a:pt x="7705930" y="1960309"/>
                </a:lnTo>
                <a:close/>
              </a:path>
              <a:path w="9038313" h="4633457">
                <a:moveTo>
                  <a:pt x="7731988" y="1967657"/>
                </a:moveTo>
                <a:lnTo>
                  <a:pt x="7745884" y="2033798"/>
                </a:lnTo>
                <a:lnTo>
                  <a:pt x="7761519" y="2026448"/>
                </a:lnTo>
                <a:lnTo>
                  <a:pt x="7775416" y="2015425"/>
                </a:lnTo>
                <a:lnTo>
                  <a:pt x="7775416" y="1899681"/>
                </a:lnTo>
                <a:lnTo>
                  <a:pt x="7768468" y="1918053"/>
                </a:lnTo>
                <a:lnTo>
                  <a:pt x="7761519" y="1938262"/>
                </a:lnTo>
                <a:lnTo>
                  <a:pt x="7745884" y="1949286"/>
                </a:lnTo>
                <a:lnTo>
                  <a:pt x="7731988" y="1967657"/>
                </a:lnTo>
                <a:close/>
              </a:path>
              <a:path w="9038313" h="4633457">
                <a:moveTo>
                  <a:pt x="7692034" y="1984193"/>
                </a:moveTo>
                <a:lnTo>
                  <a:pt x="7688559" y="2041146"/>
                </a:lnTo>
                <a:lnTo>
                  <a:pt x="7702456" y="2041146"/>
                </a:lnTo>
                <a:lnTo>
                  <a:pt x="7692034" y="1967657"/>
                </a:lnTo>
                <a:lnTo>
                  <a:pt x="7692034" y="1984193"/>
                </a:lnTo>
                <a:close/>
              </a:path>
              <a:path w="9038313" h="4633457">
                <a:moveTo>
                  <a:pt x="7662503" y="2019100"/>
                </a:moveTo>
                <a:lnTo>
                  <a:pt x="7655553" y="2072379"/>
                </a:lnTo>
                <a:lnTo>
                  <a:pt x="7669451" y="2076053"/>
                </a:lnTo>
                <a:lnTo>
                  <a:pt x="7676399" y="2011751"/>
                </a:lnTo>
                <a:lnTo>
                  <a:pt x="7662503" y="2019100"/>
                </a:lnTo>
                <a:close/>
              </a:path>
              <a:path w="9038313" h="4633457">
                <a:moveTo>
                  <a:pt x="7599965" y="2019100"/>
                </a:moveTo>
                <a:lnTo>
                  <a:pt x="7608651" y="2054007"/>
                </a:lnTo>
                <a:lnTo>
                  <a:pt x="7622548" y="2048496"/>
                </a:lnTo>
                <a:lnTo>
                  <a:pt x="7636445" y="2041146"/>
                </a:lnTo>
                <a:lnTo>
                  <a:pt x="7643394" y="2015425"/>
                </a:lnTo>
                <a:lnTo>
                  <a:pt x="7629497" y="2019100"/>
                </a:lnTo>
                <a:lnTo>
                  <a:pt x="7599965" y="2019100"/>
                </a:lnTo>
                <a:close/>
              </a:path>
              <a:path w="9038313" h="4633457">
                <a:moveTo>
                  <a:pt x="7575646" y="2068704"/>
                </a:moveTo>
                <a:lnTo>
                  <a:pt x="7579119" y="2054007"/>
                </a:lnTo>
                <a:lnTo>
                  <a:pt x="7593017" y="2057681"/>
                </a:lnTo>
                <a:lnTo>
                  <a:pt x="7608651" y="2054007"/>
                </a:lnTo>
                <a:lnTo>
                  <a:pt x="7599965" y="2019100"/>
                </a:lnTo>
                <a:lnTo>
                  <a:pt x="7596491" y="2019100"/>
                </a:lnTo>
                <a:lnTo>
                  <a:pt x="7582594" y="2030122"/>
                </a:lnTo>
                <a:lnTo>
                  <a:pt x="7575646" y="2068704"/>
                </a:lnTo>
                <a:close/>
              </a:path>
              <a:path w="9038313" h="4633457">
                <a:moveTo>
                  <a:pt x="7566959" y="2041146"/>
                </a:moveTo>
                <a:lnTo>
                  <a:pt x="7556538" y="2054007"/>
                </a:lnTo>
                <a:lnTo>
                  <a:pt x="7575646" y="2068704"/>
                </a:lnTo>
                <a:lnTo>
                  <a:pt x="7582594" y="2030122"/>
                </a:lnTo>
                <a:lnTo>
                  <a:pt x="7566959" y="2041146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78890" y="1857424"/>
                </a:lnTo>
                <a:lnTo>
                  <a:pt x="7775416" y="1872122"/>
                </a:lnTo>
                <a:lnTo>
                  <a:pt x="7768468" y="1886819"/>
                </a:lnTo>
                <a:lnTo>
                  <a:pt x="7775416" y="1899681"/>
                </a:lnTo>
                <a:lnTo>
                  <a:pt x="7782364" y="2030122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801474" y="1960309"/>
                </a:moveTo>
                <a:lnTo>
                  <a:pt x="7796262" y="1945612"/>
                </a:lnTo>
                <a:lnTo>
                  <a:pt x="7789313" y="1857424"/>
                </a:lnTo>
                <a:lnTo>
                  <a:pt x="7789313" y="1844564"/>
                </a:lnTo>
                <a:lnTo>
                  <a:pt x="7789313" y="2015425"/>
                </a:lnTo>
                <a:lnTo>
                  <a:pt x="7789313" y="1987867"/>
                </a:lnTo>
                <a:lnTo>
                  <a:pt x="7796262" y="1973169"/>
                </a:lnTo>
                <a:lnTo>
                  <a:pt x="7801474" y="1960309"/>
                </a:lnTo>
                <a:close/>
              </a:path>
              <a:path w="9038313" h="4633457">
                <a:moveTo>
                  <a:pt x="7775416" y="2015425"/>
                </a:moveTo>
                <a:lnTo>
                  <a:pt x="7768468" y="2033798"/>
                </a:lnTo>
                <a:lnTo>
                  <a:pt x="7782364" y="2030122"/>
                </a:lnTo>
                <a:lnTo>
                  <a:pt x="7775416" y="1899681"/>
                </a:lnTo>
                <a:lnTo>
                  <a:pt x="7775416" y="2015425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65747" y="505233"/>
                </a:lnTo>
                <a:lnTo>
                  <a:pt x="7848376" y="466652"/>
                </a:lnTo>
                <a:lnTo>
                  <a:pt x="7822318" y="455629"/>
                </a:lnTo>
                <a:lnTo>
                  <a:pt x="7808422" y="450118"/>
                </a:lnTo>
                <a:lnTo>
                  <a:pt x="7796262" y="462978"/>
                </a:lnTo>
                <a:lnTo>
                  <a:pt x="7782364" y="466652"/>
                </a:lnTo>
                <a:lnTo>
                  <a:pt x="7768468" y="459304"/>
                </a:lnTo>
                <a:lnTo>
                  <a:pt x="7752833" y="450118"/>
                </a:lnTo>
                <a:lnTo>
                  <a:pt x="7735462" y="446443"/>
                </a:lnTo>
                <a:lnTo>
                  <a:pt x="7716353" y="455629"/>
                </a:lnTo>
                <a:lnTo>
                  <a:pt x="7745884" y="523607"/>
                </a:lnTo>
                <a:lnTo>
                  <a:pt x="7761519" y="523607"/>
                </a:lnTo>
                <a:lnTo>
                  <a:pt x="7775416" y="516257"/>
                </a:lnTo>
                <a:lnTo>
                  <a:pt x="7789313" y="516257"/>
                </a:lnTo>
                <a:lnTo>
                  <a:pt x="7808422" y="512583"/>
                </a:lnTo>
                <a:lnTo>
                  <a:pt x="7822318" y="508909"/>
                </a:lnTo>
                <a:lnTo>
                  <a:pt x="7825793" y="474002"/>
                </a:lnTo>
                <a:lnTo>
                  <a:pt x="7848376" y="470326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848376" y="466652"/>
                </a:moveTo>
                <a:lnTo>
                  <a:pt x="7865747" y="505233"/>
                </a:lnTo>
                <a:lnTo>
                  <a:pt x="7881381" y="505233"/>
                </a:lnTo>
                <a:lnTo>
                  <a:pt x="7895278" y="494211"/>
                </a:lnTo>
                <a:lnTo>
                  <a:pt x="7898753" y="481350"/>
                </a:lnTo>
                <a:lnTo>
                  <a:pt x="7865747" y="462978"/>
                </a:lnTo>
                <a:lnTo>
                  <a:pt x="7848376" y="466652"/>
                </a:lnTo>
                <a:close/>
              </a:path>
              <a:path w="9038313" h="4633457">
                <a:moveTo>
                  <a:pt x="7829268" y="488699"/>
                </a:moveTo>
                <a:lnTo>
                  <a:pt x="7825793" y="474002"/>
                </a:lnTo>
                <a:lnTo>
                  <a:pt x="7822318" y="508909"/>
                </a:lnTo>
                <a:lnTo>
                  <a:pt x="7837953" y="519931"/>
                </a:lnTo>
                <a:lnTo>
                  <a:pt x="7851849" y="512583"/>
                </a:lnTo>
                <a:lnTo>
                  <a:pt x="7829268" y="488699"/>
                </a:lnTo>
                <a:close/>
              </a:path>
              <a:path w="9038313" h="4633457">
                <a:moveTo>
                  <a:pt x="7695507" y="494211"/>
                </a:moveTo>
                <a:lnTo>
                  <a:pt x="7698982" y="497885"/>
                </a:lnTo>
                <a:lnTo>
                  <a:pt x="7712880" y="508909"/>
                </a:lnTo>
                <a:lnTo>
                  <a:pt x="7745884" y="523607"/>
                </a:lnTo>
                <a:lnTo>
                  <a:pt x="7716353" y="455629"/>
                </a:lnTo>
                <a:lnTo>
                  <a:pt x="7716353" y="470326"/>
                </a:lnTo>
                <a:lnTo>
                  <a:pt x="7702456" y="481350"/>
                </a:lnTo>
                <a:lnTo>
                  <a:pt x="7695507" y="494211"/>
                </a:lnTo>
                <a:close/>
              </a:path>
              <a:path w="9038313" h="4633457">
                <a:moveTo>
                  <a:pt x="7804947" y="1853750"/>
                </a:moveTo>
                <a:lnTo>
                  <a:pt x="7789313" y="1857424"/>
                </a:lnTo>
                <a:lnTo>
                  <a:pt x="7796262" y="1945612"/>
                </a:lnTo>
                <a:lnTo>
                  <a:pt x="7811895" y="1929076"/>
                </a:lnTo>
                <a:lnTo>
                  <a:pt x="7808422" y="1857424"/>
                </a:lnTo>
                <a:lnTo>
                  <a:pt x="7808422" y="1840890"/>
                </a:lnTo>
                <a:lnTo>
                  <a:pt x="7792787" y="1837216"/>
                </a:lnTo>
                <a:lnTo>
                  <a:pt x="7804947" y="1853750"/>
                </a:lnTo>
                <a:close/>
              </a:path>
              <a:path w="9038313" h="4633457">
                <a:moveTo>
                  <a:pt x="7829268" y="3077335"/>
                </a:moveTo>
                <a:lnTo>
                  <a:pt x="7844901" y="3216964"/>
                </a:lnTo>
                <a:lnTo>
                  <a:pt x="7858799" y="3216964"/>
                </a:lnTo>
                <a:lnTo>
                  <a:pt x="7869220" y="3204104"/>
                </a:lnTo>
                <a:lnTo>
                  <a:pt x="7884855" y="3200429"/>
                </a:lnTo>
                <a:lnTo>
                  <a:pt x="7898753" y="3200429"/>
                </a:lnTo>
                <a:lnTo>
                  <a:pt x="7914387" y="3204104"/>
                </a:lnTo>
                <a:lnTo>
                  <a:pt x="7921335" y="3139801"/>
                </a:lnTo>
                <a:lnTo>
                  <a:pt x="7921335" y="3123266"/>
                </a:lnTo>
                <a:lnTo>
                  <a:pt x="7905701" y="3112242"/>
                </a:lnTo>
                <a:lnTo>
                  <a:pt x="7891804" y="3104894"/>
                </a:lnTo>
                <a:lnTo>
                  <a:pt x="7877907" y="3097545"/>
                </a:lnTo>
                <a:lnTo>
                  <a:pt x="7862272" y="3084685"/>
                </a:lnTo>
                <a:lnTo>
                  <a:pt x="7848376" y="3084685"/>
                </a:lnTo>
                <a:lnTo>
                  <a:pt x="7829268" y="3077335"/>
                </a:lnTo>
                <a:close/>
              </a:path>
              <a:path w="9038313" h="4633457">
                <a:moveTo>
                  <a:pt x="7749359" y="3204104"/>
                </a:moveTo>
                <a:lnTo>
                  <a:pt x="7745884" y="3216964"/>
                </a:lnTo>
                <a:lnTo>
                  <a:pt x="7761519" y="3213290"/>
                </a:lnTo>
                <a:lnTo>
                  <a:pt x="7749359" y="3189406"/>
                </a:lnTo>
                <a:lnTo>
                  <a:pt x="7749359" y="3204104"/>
                </a:lnTo>
                <a:close/>
              </a:path>
              <a:path w="9038313" h="4633457">
                <a:moveTo>
                  <a:pt x="7928284" y="3213290"/>
                </a:moveTo>
                <a:lnTo>
                  <a:pt x="7938706" y="3227988"/>
                </a:lnTo>
                <a:lnTo>
                  <a:pt x="7949130" y="3178383"/>
                </a:lnTo>
                <a:lnTo>
                  <a:pt x="7968239" y="3174709"/>
                </a:lnTo>
                <a:lnTo>
                  <a:pt x="7968239" y="3161847"/>
                </a:lnTo>
                <a:lnTo>
                  <a:pt x="7954341" y="3154499"/>
                </a:lnTo>
                <a:lnTo>
                  <a:pt x="7935233" y="3143476"/>
                </a:lnTo>
                <a:lnTo>
                  <a:pt x="7928284" y="3213290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57814" y="3196755"/>
                </a:lnTo>
                <a:lnTo>
                  <a:pt x="7949130" y="3178383"/>
                </a:lnTo>
                <a:lnTo>
                  <a:pt x="7938706" y="3227988"/>
                </a:lnTo>
                <a:lnTo>
                  <a:pt x="7949130" y="3242685"/>
                </a:lnTo>
                <a:lnTo>
                  <a:pt x="7961289" y="3255545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921335" y="3139801"/>
                </a:moveTo>
                <a:lnTo>
                  <a:pt x="7914387" y="3204104"/>
                </a:lnTo>
                <a:lnTo>
                  <a:pt x="7928284" y="3213290"/>
                </a:lnTo>
                <a:lnTo>
                  <a:pt x="7935233" y="3143476"/>
                </a:lnTo>
                <a:lnTo>
                  <a:pt x="7921335" y="3139801"/>
                </a:lnTo>
                <a:close/>
              </a:path>
              <a:path w="9038313" h="4633457">
                <a:moveTo>
                  <a:pt x="8008192" y="3239011"/>
                </a:moveTo>
                <a:lnTo>
                  <a:pt x="8008192" y="3270243"/>
                </a:lnTo>
                <a:lnTo>
                  <a:pt x="8022089" y="3270243"/>
                </a:lnTo>
                <a:lnTo>
                  <a:pt x="8037724" y="3277593"/>
                </a:lnTo>
                <a:lnTo>
                  <a:pt x="8041198" y="3270243"/>
                </a:lnTo>
                <a:lnTo>
                  <a:pt x="8025564" y="3262895"/>
                </a:lnTo>
                <a:lnTo>
                  <a:pt x="8011666" y="3251871"/>
                </a:lnTo>
                <a:lnTo>
                  <a:pt x="8008192" y="3239011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75187" y="3266569"/>
                </a:lnTo>
                <a:lnTo>
                  <a:pt x="7990820" y="3266569"/>
                </a:lnTo>
                <a:lnTo>
                  <a:pt x="8008192" y="3270243"/>
                </a:lnTo>
                <a:lnTo>
                  <a:pt x="8008192" y="3239011"/>
                </a:lnTo>
                <a:lnTo>
                  <a:pt x="7994295" y="3235336"/>
                </a:lnTo>
                <a:lnTo>
                  <a:pt x="7978660" y="3220638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818845" y="1872122"/>
                </a:moveTo>
                <a:lnTo>
                  <a:pt x="7808422" y="1857424"/>
                </a:lnTo>
                <a:lnTo>
                  <a:pt x="7811895" y="1929076"/>
                </a:lnTo>
                <a:lnTo>
                  <a:pt x="7815370" y="1914378"/>
                </a:lnTo>
                <a:lnTo>
                  <a:pt x="7822318" y="1899681"/>
                </a:lnTo>
                <a:lnTo>
                  <a:pt x="7822318" y="1886819"/>
                </a:lnTo>
                <a:lnTo>
                  <a:pt x="7818845" y="1872122"/>
                </a:lnTo>
                <a:close/>
              </a:path>
              <a:path w="9038313" h="4633457">
                <a:moveTo>
                  <a:pt x="7731988" y="3193080"/>
                </a:moveTo>
                <a:lnTo>
                  <a:pt x="7716353" y="3216964"/>
                </a:lnTo>
                <a:lnTo>
                  <a:pt x="7731988" y="3220638"/>
                </a:lnTo>
                <a:lnTo>
                  <a:pt x="7745884" y="3204104"/>
                </a:lnTo>
                <a:lnTo>
                  <a:pt x="7731988" y="3193080"/>
                </a:lnTo>
                <a:close/>
              </a:path>
              <a:path w="9038313" h="4633457">
                <a:moveTo>
                  <a:pt x="7858799" y="600769"/>
                </a:moveTo>
                <a:lnTo>
                  <a:pt x="7858799" y="586071"/>
                </a:lnTo>
                <a:lnTo>
                  <a:pt x="7841427" y="569536"/>
                </a:lnTo>
                <a:lnTo>
                  <a:pt x="7822318" y="565862"/>
                </a:lnTo>
                <a:lnTo>
                  <a:pt x="7808422" y="565862"/>
                </a:lnTo>
                <a:lnTo>
                  <a:pt x="7825793" y="597095"/>
                </a:lnTo>
                <a:lnTo>
                  <a:pt x="7844901" y="600769"/>
                </a:lnTo>
                <a:lnTo>
                  <a:pt x="7858799" y="600769"/>
                </a:lnTo>
                <a:close/>
              </a:path>
              <a:path w="9038313" h="4633457">
                <a:moveTo>
                  <a:pt x="7771941" y="589746"/>
                </a:moveTo>
                <a:lnTo>
                  <a:pt x="7782364" y="589746"/>
                </a:lnTo>
                <a:lnTo>
                  <a:pt x="7804947" y="593420"/>
                </a:lnTo>
                <a:lnTo>
                  <a:pt x="7825793" y="597095"/>
                </a:lnTo>
                <a:lnTo>
                  <a:pt x="7808422" y="565862"/>
                </a:lnTo>
                <a:lnTo>
                  <a:pt x="7789313" y="582397"/>
                </a:lnTo>
                <a:lnTo>
                  <a:pt x="7771941" y="589746"/>
                </a:lnTo>
                <a:close/>
              </a:path>
              <a:path w="9038313" h="4633457">
                <a:moveTo>
                  <a:pt x="7818845" y="1741680"/>
                </a:moveTo>
                <a:lnTo>
                  <a:pt x="7815370" y="1756378"/>
                </a:lnTo>
                <a:lnTo>
                  <a:pt x="7818845" y="1802309"/>
                </a:lnTo>
                <a:lnTo>
                  <a:pt x="7837953" y="1811494"/>
                </a:lnTo>
                <a:lnTo>
                  <a:pt x="7818845" y="1710447"/>
                </a:lnTo>
                <a:lnTo>
                  <a:pt x="7815370" y="1725145"/>
                </a:lnTo>
                <a:lnTo>
                  <a:pt x="7818845" y="1741680"/>
                </a:lnTo>
                <a:close/>
              </a:path>
              <a:path w="9038313" h="4633457">
                <a:moveTo>
                  <a:pt x="7891804" y="1756378"/>
                </a:moveTo>
                <a:lnTo>
                  <a:pt x="7877907" y="1752704"/>
                </a:lnTo>
                <a:lnTo>
                  <a:pt x="7888329" y="1791285"/>
                </a:lnTo>
                <a:lnTo>
                  <a:pt x="7902227" y="1783935"/>
                </a:lnTo>
                <a:lnTo>
                  <a:pt x="7902227" y="1767401"/>
                </a:lnTo>
                <a:lnTo>
                  <a:pt x="7905701" y="1752704"/>
                </a:lnTo>
                <a:lnTo>
                  <a:pt x="7891804" y="1756378"/>
                </a:lnTo>
                <a:close/>
              </a:path>
              <a:path w="9038313" h="4633457">
                <a:moveTo>
                  <a:pt x="7851849" y="1818843"/>
                </a:moveTo>
                <a:lnTo>
                  <a:pt x="7858799" y="1805983"/>
                </a:lnTo>
                <a:lnTo>
                  <a:pt x="7872695" y="1791285"/>
                </a:lnTo>
                <a:lnTo>
                  <a:pt x="7888329" y="1791285"/>
                </a:lnTo>
                <a:lnTo>
                  <a:pt x="7877907" y="1752704"/>
                </a:lnTo>
                <a:lnTo>
                  <a:pt x="7862272" y="1745354"/>
                </a:lnTo>
                <a:lnTo>
                  <a:pt x="7851849" y="1818843"/>
                </a:lnTo>
                <a:close/>
              </a:path>
              <a:path w="9038313" h="4633457">
                <a:moveTo>
                  <a:pt x="7844901" y="1734332"/>
                </a:moveTo>
                <a:lnTo>
                  <a:pt x="7832741" y="1717796"/>
                </a:lnTo>
                <a:lnTo>
                  <a:pt x="7837953" y="1811494"/>
                </a:lnTo>
                <a:lnTo>
                  <a:pt x="7851849" y="1818843"/>
                </a:lnTo>
                <a:lnTo>
                  <a:pt x="7862272" y="1745354"/>
                </a:lnTo>
                <a:lnTo>
                  <a:pt x="7844901" y="1734332"/>
                </a:lnTo>
                <a:close/>
              </a:path>
              <a:path w="9038313" h="4633457">
                <a:moveTo>
                  <a:pt x="7808422" y="1772913"/>
                </a:moveTo>
                <a:lnTo>
                  <a:pt x="7792787" y="1780261"/>
                </a:lnTo>
                <a:lnTo>
                  <a:pt x="7796262" y="1805983"/>
                </a:lnTo>
                <a:lnTo>
                  <a:pt x="7818845" y="1802309"/>
                </a:lnTo>
                <a:lnTo>
                  <a:pt x="7815370" y="1756378"/>
                </a:lnTo>
                <a:lnTo>
                  <a:pt x="7808422" y="1772913"/>
                </a:lnTo>
                <a:close/>
              </a:path>
              <a:path w="9038313" h="4633457">
                <a:moveTo>
                  <a:pt x="7771941" y="1833540"/>
                </a:moveTo>
                <a:lnTo>
                  <a:pt x="7785839" y="1833540"/>
                </a:lnTo>
                <a:lnTo>
                  <a:pt x="7782364" y="1802309"/>
                </a:lnTo>
                <a:lnTo>
                  <a:pt x="7796262" y="1805983"/>
                </a:lnTo>
                <a:lnTo>
                  <a:pt x="7792787" y="1780261"/>
                </a:lnTo>
                <a:lnTo>
                  <a:pt x="7782364" y="1791285"/>
                </a:lnTo>
                <a:lnTo>
                  <a:pt x="7775416" y="1818843"/>
                </a:lnTo>
                <a:lnTo>
                  <a:pt x="7771941" y="1833540"/>
                </a:lnTo>
                <a:close/>
              </a:path>
              <a:path w="9038313" h="4633457">
                <a:moveTo>
                  <a:pt x="7785839" y="1815169"/>
                </a:moveTo>
                <a:lnTo>
                  <a:pt x="7782364" y="1802309"/>
                </a:lnTo>
                <a:lnTo>
                  <a:pt x="7785839" y="1833540"/>
                </a:lnTo>
                <a:lnTo>
                  <a:pt x="7801474" y="1826192"/>
                </a:lnTo>
                <a:lnTo>
                  <a:pt x="7785839" y="1815169"/>
                </a:lnTo>
                <a:close/>
              </a:path>
              <a:path w="9038313" h="4633457">
                <a:moveTo>
                  <a:pt x="7782364" y="547490"/>
                </a:moveTo>
                <a:lnTo>
                  <a:pt x="7778890" y="562188"/>
                </a:lnTo>
                <a:lnTo>
                  <a:pt x="7782364" y="565862"/>
                </a:lnTo>
                <a:lnTo>
                  <a:pt x="7801474" y="562188"/>
                </a:lnTo>
                <a:lnTo>
                  <a:pt x="7801474" y="547490"/>
                </a:lnTo>
                <a:lnTo>
                  <a:pt x="7782364" y="547490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5793" y="1572656"/>
                </a:lnTo>
                <a:lnTo>
                  <a:pt x="7822318" y="1587353"/>
                </a:lnTo>
                <a:lnTo>
                  <a:pt x="7822318" y="1602051"/>
                </a:lnTo>
                <a:lnTo>
                  <a:pt x="7825793" y="1614912"/>
                </a:lnTo>
                <a:lnTo>
                  <a:pt x="7829268" y="167921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9268" y="1679215"/>
                </a:lnTo>
                <a:lnTo>
                  <a:pt x="7837953" y="1633284"/>
                </a:lnTo>
                <a:lnTo>
                  <a:pt x="7841427" y="1614912"/>
                </a:lnTo>
                <a:lnTo>
                  <a:pt x="7848376" y="1591029"/>
                </a:lnTo>
                <a:lnTo>
                  <a:pt x="7848376" y="1409145"/>
                </a:lnTo>
                <a:lnTo>
                  <a:pt x="7841427" y="1418330"/>
                </a:lnTo>
                <a:lnTo>
                  <a:pt x="7837953" y="1433028"/>
                </a:lnTo>
                <a:lnTo>
                  <a:pt x="7829268" y="151386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9268" y="1513865"/>
                </a:moveTo>
                <a:lnTo>
                  <a:pt x="7837953" y="1433028"/>
                </a:lnTo>
                <a:lnTo>
                  <a:pt x="7822318" y="1433028"/>
                </a:lnTo>
                <a:lnTo>
                  <a:pt x="7818845" y="1447726"/>
                </a:lnTo>
                <a:lnTo>
                  <a:pt x="7818845" y="1499167"/>
                </a:lnTo>
                <a:lnTo>
                  <a:pt x="7829268" y="1513865"/>
                </a:lnTo>
                <a:close/>
              </a:path>
              <a:path w="9038313" h="4633457">
                <a:moveTo>
                  <a:pt x="7855324" y="1440376"/>
                </a:moveTo>
                <a:lnTo>
                  <a:pt x="7848376" y="1422005"/>
                </a:lnTo>
                <a:lnTo>
                  <a:pt x="7855324" y="1499167"/>
                </a:lnTo>
                <a:lnTo>
                  <a:pt x="7855324" y="1471609"/>
                </a:lnTo>
                <a:lnTo>
                  <a:pt x="7858799" y="1453238"/>
                </a:lnTo>
                <a:lnTo>
                  <a:pt x="7855324" y="1440376"/>
                </a:lnTo>
                <a:close/>
              </a:path>
              <a:path w="9038313" h="4633457">
                <a:moveTo>
                  <a:pt x="7902227" y="677932"/>
                </a:moveTo>
                <a:lnTo>
                  <a:pt x="7917861" y="666908"/>
                </a:lnTo>
                <a:lnTo>
                  <a:pt x="7917861" y="650374"/>
                </a:lnTo>
                <a:lnTo>
                  <a:pt x="7898753" y="650374"/>
                </a:lnTo>
                <a:lnTo>
                  <a:pt x="7914387" y="1208887"/>
                </a:lnTo>
                <a:lnTo>
                  <a:pt x="7921335" y="674258"/>
                </a:lnTo>
                <a:lnTo>
                  <a:pt x="7902227" y="677932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5187" y="3529291"/>
                </a:lnTo>
                <a:lnTo>
                  <a:pt x="7961289" y="3516430"/>
                </a:lnTo>
                <a:lnTo>
                  <a:pt x="7945655" y="3509082"/>
                </a:lnTo>
                <a:lnTo>
                  <a:pt x="7931758" y="3498058"/>
                </a:lnTo>
                <a:lnTo>
                  <a:pt x="7924810" y="3481523"/>
                </a:lnTo>
                <a:lnTo>
                  <a:pt x="7928284" y="3466825"/>
                </a:lnTo>
                <a:lnTo>
                  <a:pt x="7921335" y="3452127"/>
                </a:lnTo>
                <a:lnTo>
                  <a:pt x="7928284" y="4074944"/>
                </a:lnTo>
                <a:lnTo>
                  <a:pt x="7945655" y="4071269"/>
                </a:lnTo>
                <a:lnTo>
                  <a:pt x="7961289" y="4056571"/>
                </a:lnTo>
                <a:lnTo>
                  <a:pt x="7978660" y="4043711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8044672" y="3600942"/>
                </a:moveTo>
                <a:lnTo>
                  <a:pt x="8041198" y="3962873"/>
                </a:lnTo>
                <a:lnTo>
                  <a:pt x="8048146" y="3944501"/>
                </a:lnTo>
                <a:lnTo>
                  <a:pt x="8055095" y="3929804"/>
                </a:lnTo>
                <a:lnTo>
                  <a:pt x="8058569" y="3916944"/>
                </a:lnTo>
                <a:lnTo>
                  <a:pt x="8055095" y="3635849"/>
                </a:lnTo>
                <a:lnTo>
                  <a:pt x="8044672" y="3617478"/>
                </a:lnTo>
                <a:lnTo>
                  <a:pt x="8044672" y="3600942"/>
                </a:lnTo>
                <a:close/>
              </a:path>
              <a:path w="9038313" h="4633457">
                <a:moveTo>
                  <a:pt x="8030775" y="3597268"/>
                </a:moveTo>
                <a:lnTo>
                  <a:pt x="8015141" y="3593593"/>
                </a:lnTo>
                <a:lnTo>
                  <a:pt x="8025564" y="3997780"/>
                </a:lnTo>
                <a:lnTo>
                  <a:pt x="8030775" y="3983083"/>
                </a:lnTo>
                <a:lnTo>
                  <a:pt x="8041198" y="3962873"/>
                </a:lnTo>
                <a:lnTo>
                  <a:pt x="8044672" y="3600942"/>
                </a:lnTo>
                <a:lnTo>
                  <a:pt x="8030775" y="3597268"/>
                </a:lnTo>
                <a:close/>
              </a:path>
              <a:path w="9038313" h="4633457">
                <a:moveTo>
                  <a:pt x="8025564" y="4025339"/>
                </a:moveTo>
                <a:lnTo>
                  <a:pt x="8025564" y="3997780"/>
                </a:lnTo>
                <a:lnTo>
                  <a:pt x="8015141" y="3593593"/>
                </a:lnTo>
                <a:lnTo>
                  <a:pt x="8011666" y="3578895"/>
                </a:lnTo>
                <a:lnTo>
                  <a:pt x="8011666" y="4040037"/>
                </a:lnTo>
                <a:lnTo>
                  <a:pt x="8025564" y="4025339"/>
                </a:lnTo>
                <a:close/>
              </a:path>
              <a:path w="9038313" h="4633457">
                <a:moveTo>
                  <a:pt x="8008192" y="3566035"/>
                </a:moveTo>
                <a:lnTo>
                  <a:pt x="7994295" y="3551337"/>
                </a:lnTo>
                <a:lnTo>
                  <a:pt x="7997769" y="4043711"/>
                </a:lnTo>
                <a:lnTo>
                  <a:pt x="8011666" y="4040037"/>
                </a:lnTo>
                <a:lnTo>
                  <a:pt x="8011666" y="3578895"/>
                </a:lnTo>
                <a:lnTo>
                  <a:pt x="8008192" y="3566035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8660" y="4043711"/>
                </a:lnTo>
                <a:lnTo>
                  <a:pt x="7997769" y="4043711"/>
                </a:lnTo>
                <a:lnTo>
                  <a:pt x="7994295" y="3551337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14387" y="4071269"/>
                </a:lnTo>
                <a:lnTo>
                  <a:pt x="7928284" y="4074944"/>
                </a:lnTo>
                <a:lnTo>
                  <a:pt x="7921335" y="3452127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8081152" y="3894896"/>
                </a:moveTo>
                <a:lnTo>
                  <a:pt x="8088100" y="3882036"/>
                </a:lnTo>
                <a:lnTo>
                  <a:pt x="8095048" y="3863665"/>
                </a:lnTo>
                <a:lnTo>
                  <a:pt x="8098523" y="3848967"/>
                </a:lnTo>
                <a:lnTo>
                  <a:pt x="8101998" y="3836106"/>
                </a:lnTo>
                <a:lnTo>
                  <a:pt x="8101998" y="3705664"/>
                </a:lnTo>
                <a:lnTo>
                  <a:pt x="8098523" y="3690966"/>
                </a:lnTo>
                <a:lnTo>
                  <a:pt x="8095048" y="3678105"/>
                </a:lnTo>
                <a:lnTo>
                  <a:pt x="8088100" y="3663407"/>
                </a:lnTo>
                <a:lnTo>
                  <a:pt x="8081152" y="3894896"/>
                </a:lnTo>
                <a:close/>
              </a:path>
              <a:path w="9038313" h="4633457">
                <a:moveTo>
                  <a:pt x="8074204" y="3648709"/>
                </a:moveTo>
                <a:lnTo>
                  <a:pt x="8055095" y="3635849"/>
                </a:lnTo>
                <a:lnTo>
                  <a:pt x="8058569" y="3916944"/>
                </a:lnTo>
                <a:lnTo>
                  <a:pt x="8067254" y="3902246"/>
                </a:lnTo>
                <a:lnTo>
                  <a:pt x="8081152" y="3894896"/>
                </a:lnTo>
                <a:lnTo>
                  <a:pt x="8088100" y="3663407"/>
                </a:lnTo>
                <a:lnTo>
                  <a:pt x="8074204" y="3648709"/>
                </a:lnTo>
                <a:close/>
              </a:path>
              <a:path w="9038313" h="4633457">
                <a:moveTo>
                  <a:pt x="8110683" y="3747919"/>
                </a:moveTo>
                <a:lnTo>
                  <a:pt x="8101998" y="3733222"/>
                </a:lnTo>
                <a:lnTo>
                  <a:pt x="8107208" y="3817734"/>
                </a:lnTo>
                <a:lnTo>
                  <a:pt x="8110683" y="3797524"/>
                </a:lnTo>
                <a:lnTo>
                  <a:pt x="8117631" y="3779152"/>
                </a:lnTo>
                <a:lnTo>
                  <a:pt x="8114157" y="3762617"/>
                </a:lnTo>
                <a:lnTo>
                  <a:pt x="8110683" y="3747919"/>
                </a:lnTo>
                <a:close/>
              </a:path>
              <a:path w="9038313" h="4633457">
                <a:moveTo>
                  <a:pt x="7881381" y="1587353"/>
                </a:moveTo>
                <a:lnTo>
                  <a:pt x="7891804" y="1602051"/>
                </a:lnTo>
                <a:lnTo>
                  <a:pt x="7884855" y="1587353"/>
                </a:lnTo>
                <a:lnTo>
                  <a:pt x="7881381" y="1572656"/>
                </a:lnTo>
                <a:lnTo>
                  <a:pt x="7877907" y="1559796"/>
                </a:lnTo>
                <a:lnTo>
                  <a:pt x="7869220" y="1545098"/>
                </a:lnTo>
                <a:lnTo>
                  <a:pt x="7865747" y="1580005"/>
                </a:lnTo>
                <a:lnTo>
                  <a:pt x="7881381" y="1587353"/>
                </a:lnTo>
                <a:close/>
              </a:path>
              <a:path w="9038313" h="4633457">
                <a:moveTo>
                  <a:pt x="7848376" y="1422005"/>
                </a:moveTo>
                <a:lnTo>
                  <a:pt x="7848376" y="1591029"/>
                </a:lnTo>
                <a:lnTo>
                  <a:pt x="7865747" y="1580005"/>
                </a:lnTo>
                <a:lnTo>
                  <a:pt x="7869220" y="1545098"/>
                </a:lnTo>
                <a:lnTo>
                  <a:pt x="7862272" y="1513865"/>
                </a:lnTo>
                <a:lnTo>
                  <a:pt x="7855324" y="1499167"/>
                </a:lnTo>
                <a:lnTo>
                  <a:pt x="7848376" y="1422005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62272" y="1664517"/>
                </a:lnTo>
                <a:lnTo>
                  <a:pt x="7848376" y="1647982"/>
                </a:lnTo>
                <a:lnTo>
                  <a:pt x="7837953" y="1633284"/>
                </a:lnTo>
                <a:lnTo>
                  <a:pt x="7829268" y="1679215"/>
                </a:lnTo>
                <a:lnTo>
                  <a:pt x="7844901" y="1668191"/>
                </a:lnTo>
                <a:lnTo>
                  <a:pt x="7858799" y="1675540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9268" y="1679215"/>
                </a:moveTo>
                <a:lnTo>
                  <a:pt x="7825793" y="1614912"/>
                </a:lnTo>
                <a:lnTo>
                  <a:pt x="7825793" y="1629610"/>
                </a:lnTo>
                <a:lnTo>
                  <a:pt x="7822318" y="1644308"/>
                </a:lnTo>
                <a:lnTo>
                  <a:pt x="7822318" y="1692075"/>
                </a:lnTo>
                <a:lnTo>
                  <a:pt x="7829268" y="1679215"/>
                </a:lnTo>
                <a:close/>
              </a:path>
              <a:path w="9038313" h="4633457">
                <a:moveTo>
                  <a:pt x="7964764" y="512583"/>
                </a:moveTo>
                <a:lnTo>
                  <a:pt x="7982135" y="519931"/>
                </a:lnTo>
                <a:lnTo>
                  <a:pt x="8015141" y="519931"/>
                </a:lnTo>
                <a:lnTo>
                  <a:pt x="8034249" y="516257"/>
                </a:lnTo>
                <a:lnTo>
                  <a:pt x="8044672" y="501559"/>
                </a:lnTo>
                <a:lnTo>
                  <a:pt x="8025564" y="497885"/>
                </a:lnTo>
                <a:lnTo>
                  <a:pt x="8001243" y="497885"/>
                </a:lnTo>
                <a:lnTo>
                  <a:pt x="7985610" y="494211"/>
                </a:lnTo>
                <a:lnTo>
                  <a:pt x="7964764" y="512583"/>
                </a:lnTo>
                <a:close/>
              </a:path>
              <a:path w="9038313" h="4633457">
                <a:moveTo>
                  <a:pt x="7942181" y="505233"/>
                </a:moveTo>
                <a:lnTo>
                  <a:pt x="7945655" y="505233"/>
                </a:lnTo>
                <a:lnTo>
                  <a:pt x="7964764" y="512583"/>
                </a:lnTo>
                <a:lnTo>
                  <a:pt x="7985610" y="494211"/>
                </a:lnTo>
                <a:lnTo>
                  <a:pt x="7961289" y="485024"/>
                </a:lnTo>
                <a:lnTo>
                  <a:pt x="7945655" y="488699"/>
                </a:lnTo>
                <a:lnTo>
                  <a:pt x="7942181" y="505233"/>
                </a:lnTo>
                <a:close/>
              </a:path>
              <a:path w="9038313" h="4633457">
                <a:moveTo>
                  <a:pt x="7931758" y="485024"/>
                </a:moveTo>
                <a:lnTo>
                  <a:pt x="7928284" y="497885"/>
                </a:lnTo>
                <a:lnTo>
                  <a:pt x="7942181" y="505233"/>
                </a:lnTo>
                <a:lnTo>
                  <a:pt x="7945655" y="488699"/>
                </a:lnTo>
                <a:lnTo>
                  <a:pt x="7931758" y="485024"/>
                </a:lnTo>
                <a:close/>
              </a:path>
              <a:path w="9038313" h="4633457">
                <a:moveTo>
                  <a:pt x="7968239" y="1725145"/>
                </a:moveTo>
                <a:lnTo>
                  <a:pt x="7982135" y="1714122"/>
                </a:lnTo>
                <a:lnTo>
                  <a:pt x="7968239" y="1717796"/>
                </a:lnTo>
                <a:lnTo>
                  <a:pt x="7964764" y="1721471"/>
                </a:lnTo>
                <a:lnTo>
                  <a:pt x="7954341" y="1734332"/>
                </a:lnTo>
                <a:lnTo>
                  <a:pt x="7968239" y="1725145"/>
                </a:lnTo>
                <a:close/>
              </a:path>
              <a:path w="9038313" h="4633457">
                <a:moveTo>
                  <a:pt x="7997769" y="674258"/>
                </a:moveTo>
                <a:lnTo>
                  <a:pt x="8022089" y="670584"/>
                </a:lnTo>
                <a:lnTo>
                  <a:pt x="8011666" y="655886"/>
                </a:lnTo>
                <a:lnTo>
                  <a:pt x="7985610" y="646700"/>
                </a:lnTo>
                <a:lnTo>
                  <a:pt x="7994295" y="1205213"/>
                </a:lnTo>
                <a:lnTo>
                  <a:pt x="8008192" y="1197865"/>
                </a:lnTo>
                <a:lnTo>
                  <a:pt x="8011666" y="677932"/>
                </a:lnTo>
                <a:lnTo>
                  <a:pt x="7997769" y="674258"/>
                </a:lnTo>
                <a:close/>
              </a:path>
              <a:path w="9038313" h="4633457">
                <a:moveTo>
                  <a:pt x="8030775" y="698141"/>
                </a:moveTo>
                <a:lnTo>
                  <a:pt x="8041198" y="685281"/>
                </a:lnTo>
                <a:lnTo>
                  <a:pt x="8025564" y="685281"/>
                </a:lnTo>
                <a:lnTo>
                  <a:pt x="8030775" y="1201539"/>
                </a:lnTo>
                <a:lnTo>
                  <a:pt x="8044672" y="1208887"/>
                </a:lnTo>
                <a:lnTo>
                  <a:pt x="8048146" y="694467"/>
                </a:lnTo>
                <a:lnTo>
                  <a:pt x="8030775" y="698141"/>
                </a:lnTo>
                <a:close/>
              </a:path>
              <a:path w="9038313" h="4633457">
                <a:moveTo>
                  <a:pt x="8011666" y="677932"/>
                </a:moveTo>
                <a:lnTo>
                  <a:pt x="8008192" y="1197865"/>
                </a:lnTo>
                <a:lnTo>
                  <a:pt x="8030775" y="1201539"/>
                </a:lnTo>
                <a:lnTo>
                  <a:pt x="8025564" y="685281"/>
                </a:lnTo>
                <a:lnTo>
                  <a:pt x="8011666" y="677932"/>
                </a:lnTo>
                <a:close/>
              </a:path>
              <a:path w="9038313" h="4633457">
                <a:moveTo>
                  <a:pt x="8164534" y="1363214"/>
                </a:moveTo>
                <a:lnTo>
                  <a:pt x="8168008" y="1383423"/>
                </a:lnTo>
                <a:lnTo>
                  <a:pt x="8171483" y="1418330"/>
                </a:lnTo>
                <a:lnTo>
                  <a:pt x="8178431" y="1447726"/>
                </a:lnTo>
                <a:lnTo>
                  <a:pt x="8178431" y="1460586"/>
                </a:lnTo>
                <a:lnTo>
                  <a:pt x="8190591" y="1489981"/>
                </a:lnTo>
                <a:lnTo>
                  <a:pt x="8178431" y="1313609"/>
                </a:lnTo>
                <a:lnTo>
                  <a:pt x="8168008" y="1337492"/>
                </a:lnTo>
                <a:lnTo>
                  <a:pt x="8164534" y="1363214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01014" y="1286051"/>
                </a:lnTo>
                <a:lnTo>
                  <a:pt x="8194065" y="1298911"/>
                </a:lnTo>
                <a:lnTo>
                  <a:pt x="8190591" y="1489981"/>
                </a:lnTo>
                <a:lnTo>
                  <a:pt x="8190591" y="1506517"/>
                </a:lnTo>
                <a:lnTo>
                  <a:pt x="8194065" y="1521214"/>
                </a:lnTo>
                <a:lnTo>
                  <a:pt x="8211437" y="1506517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194065" y="1128050"/>
                </a:moveTo>
                <a:lnTo>
                  <a:pt x="8194065" y="705491"/>
                </a:lnTo>
                <a:lnTo>
                  <a:pt x="8171483" y="705491"/>
                </a:lnTo>
                <a:lnTo>
                  <a:pt x="8150637" y="709165"/>
                </a:lnTo>
                <a:lnTo>
                  <a:pt x="8135004" y="712839"/>
                </a:lnTo>
                <a:lnTo>
                  <a:pt x="8124581" y="1221748"/>
                </a:lnTo>
                <a:lnTo>
                  <a:pt x="8143688" y="1221748"/>
                </a:lnTo>
                <a:lnTo>
                  <a:pt x="8150637" y="1208887"/>
                </a:lnTo>
                <a:lnTo>
                  <a:pt x="8135004" y="1208887"/>
                </a:lnTo>
                <a:lnTo>
                  <a:pt x="8131529" y="1194189"/>
                </a:lnTo>
                <a:lnTo>
                  <a:pt x="8150637" y="1175818"/>
                </a:lnTo>
                <a:lnTo>
                  <a:pt x="8168008" y="1159282"/>
                </a:lnTo>
                <a:lnTo>
                  <a:pt x="8187117" y="1144584"/>
                </a:lnTo>
                <a:lnTo>
                  <a:pt x="8194065" y="1128050"/>
                </a:lnTo>
                <a:close/>
              </a:path>
              <a:path w="9038313" h="4633457">
                <a:moveTo>
                  <a:pt x="8074204" y="1218073"/>
                </a:moveTo>
                <a:lnTo>
                  <a:pt x="8051620" y="1225422"/>
                </a:lnTo>
                <a:lnTo>
                  <a:pt x="8067254" y="1232771"/>
                </a:lnTo>
                <a:lnTo>
                  <a:pt x="8081152" y="1229097"/>
                </a:lnTo>
                <a:lnTo>
                  <a:pt x="8095048" y="720189"/>
                </a:lnTo>
                <a:lnTo>
                  <a:pt x="8070729" y="712839"/>
                </a:lnTo>
                <a:lnTo>
                  <a:pt x="8067254" y="698141"/>
                </a:lnTo>
                <a:lnTo>
                  <a:pt x="8058569" y="1205213"/>
                </a:lnTo>
                <a:lnTo>
                  <a:pt x="8074204" y="1218073"/>
                </a:lnTo>
                <a:close/>
              </a:path>
              <a:path w="9038313" h="4633457">
                <a:moveTo>
                  <a:pt x="7997769" y="1218073"/>
                </a:moveTo>
                <a:lnTo>
                  <a:pt x="7994295" y="1205213"/>
                </a:lnTo>
                <a:lnTo>
                  <a:pt x="7985610" y="646700"/>
                </a:lnTo>
                <a:lnTo>
                  <a:pt x="7961289" y="643025"/>
                </a:lnTo>
                <a:lnTo>
                  <a:pt x="7945655" y="650374"/>
                </a:lnTo>
                <a:lnTo>
                  <a:pt x="7935233" y="666908"/>
                </a:lnTo>
                <a:lnTo>
                  <a:pt x="7949130" y="1214399"/>
                </a:lnTo>
                <a:lnTo>
                  <a:pt x="7968239" y="1218073"/>
                </a:lnTo>
                <a:lnTo>
                  <a:pt x="7982135" y="1208887"/>
                </a:lnTo>
                <a:lnTo>
                  <a:pt x="7997769" y="1218073"/>
                </a:lnTo>
                <a:close/>
              </a:path>
              <a:path w="9038313" h="4633457">
                <a:moveTo>
                  <a:pt x="7935233" y="666908"/>
                </a:moveTo>
                <a:lnTo>
                  <a:pt x="7921335" y="674258"/>
                </a:lnTo>
                <a:lnTo>
                  <a:pt x="7924810" y="1221748"/>
                </a:lnTo>
                <a:lnTo>
                  <a:pt x="7935233" y="1208887"/>
                </a:lnTo>
                <a:lnTo>
                  <a:pt x="7949130" y="1214399"/>
                </a:lnTo>
                <a:lnTo>
                  <a:pt x="7935233" y="666908"/>
                </a:lnTo>
                <a:close/>
              </a:path>
              <a:path w="9038313" h="4633457">
                <a:moveTo>
                  <a:pt x="7888329" y="1214399"/>
                </a:moveTo>
                <a:lnTo>
                  <a:pt x="7914387" y="1208887"/>
                </a:lnTo>
                <a:lnTo>
                  <a:pt x="7898753" y="650374"/>
                </a:lnTo>
                <a:lnTo>
                  <a:pt x="7884855" y="655886"/>
                </a:lnTo>
                <a:lnTo>
                  <a:pt x="7869220" y="1208887"/>
                </a:lnTo>
                <a:lnTo>
                  <a:pt x="7888329" y="1214399"/>
                </a:lnTo>
                <a:close/>
              </a:path>
              <a:path w="9038313" h="4633457">
                <a:moveTo>
                  <a:pt x="8037724" y="3139801"/>
                </a:moveTo>
                <a:lnTo>
                  <a:pt x="8044672" y="3158173"/>
                </a:lnTo>
                <a:lnTo>
                  <a:pt x="8058569" y="3150824"/>
                </a:lnTo>
                <a:lnTo>
                  <a:pt x="8074204" y="3143476"/>
                </a:lnTo>
                <a:lnTo>
                  <a:pt x="8077677" y="3126940"/>
                </a:lnTo>
                <a:lnTo>
                  <a:pt x="8084626" y="3112242"/>
                </a:lnTo>
                <a:lnTo>
                  <a:pt x="8070729" y="3108568"/>
                </a:lnTo>
                <a:lnTo>
                  <a:pt x="8067254" y="3123266"/>
                </a:lnTo>
                <a:lnTo>
                  <a:pt x="8051620" y="3136126"/>
                </a:lnTo>
                <a:lnTo>
                  <a:pt x="8037724" y="3139801"/>
                </a:lnTo>
                <a:close/>
              </a:path>
              <a:path w="9038313" h="4633457">
                <a:moveTo>
                  <a:pt x="8008192" y="3143476"/>
                </a:moveTo>
                <a:lnTo>
                  <a:pt x="8015141" y="3161847"/>
                </a:lnTo>
                <a:lnTo>
                  <a:pt x="8030775" y="3161847"/>
                </a:lnTo>
                <a:lnTo>
                  <a:pt x="8044672" y="3158173"/>
                </a:lnTo>
                <a:lnTo>
                  <a:pt x="8037724" y="3139801"/>
                </a:lnTo>
                <a:lnTo>
                  <a:pt x="8030775" y="3126940"/>
                </a:lnTo>
                <a:lnTo>
                  <a:pt x="8022089" y="3139801"/>
                </a:lnTo>
                <a:lnTo>
                  <a:pt x="8008192" y="3143476"/>
                </a:lnTo>
                <a:close/>
              </a:path>
              <a:path w="9038313" h="4633457">
                <a:moveTo>
                  <a:pt x="8004718" y="3143476"/>
                </a:moveTo>
                <a:lnTo>
                  <a:pt x="7990820" y="3143476"/>
                </a:lnTo>
                <a:lnTo>
                  <a:pt x="8001243" y="3158173"/>
                </a:lnTo>
                <a:lnTo>
                  <a:pt x="8015141" y="3161847"/>
                </a:lnTo>
                <a:lnTo>
                  <a:pt x="8008192" y="3143476"/>
                </a:lnTo>
                <a:lnTo>
                  <a:pt x="8004718" y="3143476"/>
                </a:lnTo>
                <a:close/>
              </a:path>
              <a:path w="9038313" h="4633457">
                <a:moveTo>
                  <a:pt x="8086230" y="3096133"/>
                </a:moveTo>
                <a:lnTo>
                  <a:pt x="8084626" y="3090197"/>
                </a:lnTo>
                <a:lnTo>
                  <a:pt x="8070729" y="3081011"/>
                </a:lnTo>
                <a:lnTo>
                  <a:pt x="8055095" y="3073661"/>
                </a:lnTo>
                <a:lnTo>
                  <a:pt x="8044672" y="3069987"/>
                </a:lnTo>
                <a:lnTo>
                  <a:pt x="8058569" y="3077335"/>
                </a:lnTo>
                <a:lnTo>
                  <a:pt x="8074204" y="3084685"/>
                </a:lnTo>
                <a:lnTo>
                  <a:pt x="8086230" y="3096133"/>
                </a:lnTo>
                <a:close/>
              </a:path>
              <a:path w="9038313" h="4633457">
                <a:moveTo>
                  <a:pt x="8157585" y="3154499"/>
                </a:moveTo>
                <a:lnTo>
                  <a:pt x="8147163" y="3139801"/>
                </a:lnTo>
                <a:lnTo>
                  <a:pt x="8157585" y="3171033"/>
                </a:lnTo>
                <a:lnTo>
                  <a:pt x="8171483" y="3178383"/>
                </a:lnTo>
                <a:lnTo>
                  <a:pt x="8171483" y="3165521"/>
                </a:lnTo>
                <a:lnTo>
                  <a:pt x="8157585" y="3154499"/>
                </a:lnTo>
                <a:close/>
              </a:path>
              <a:path w="9038313" h="4633457">
                <a:moveTo>
                  <a:pt x="8171483" y="1541424"/>
                </a:moveTo>
                <a:lnTo>
                  <a:pt x="8157585" y="1545098"/>
                </a:lnTo>
                <a:lnTo>
                  <a:pt x="8171483" y="1548772"/>
                </a:lnTo>
                <a:lnTo>
                  <a:pt x="8178431" y="1534074"/>
                </a:lnTo>
                <a:lnTo>
                  <a:pt x="8174956" y="1528563"/>
                </a:lnTo>
                <a:lnTo>
                  <a:pt x="8171483" y="1541424"/>
                </a:lnTo>
                <a:close/>
              </a:path>
              <a:path w="9038313" h="4633457">
                <a:moveTo>
                  <a:pt x="8270499" y="727537"/>
                </a:moveTo>
                <a:lnTo>
                  <a:pt x="8244442" y="712839"/>
                </a:lnTo>
                <a:lnTo>
                  <a:pt x="8254865" y="1109677"/>
                </a:lnTo>
                <a:lnTo>
                  <a:pt x="8270499" y="1117027"/>
                </a:lnTo>
                <a:lnTo>
                  <a:pt x="8284396" y="1113353"/>
                </a:lnTo>
                <a:lnTo>
                  <a:pt x="8273975" y="755096"/>
                </a:lnTo>
                <a:lnTo>
                  <a:pt x="8277448" y="740398"/>
                </a:lnTo>
                <a:lnTo>
                  <a:pt x="8270499" y="727537"/>
                </a:lnTo>
                <a:close/>
              </a:path>
              <a:path w="9038313" h="4633457">
                <a:moveTo>
                  <a:pt x="8296556" y="1159282"/>
                </a:moveTo>
                <a:lnTo>
                  <a:pt x="8331299" y="1124376"/>
                </a:lnTo>
                <a:lnTo>
                  <a:pt x="8300031" y="824909"/>
                </a:lnTo>
                <a:lnTo>
                  <a:pt x="8296556" y="775304"/>
                </a:lnTo>
                <a:lnTo>
                  <a:pt x="8284396" y="1113353"/>
                </a:lnTo>
                <a:lnTo>
                  <a:pt x="8280921" y="1128050"/>
                </a:lnTo>
                <a:lnTo>
                  <a:pt x="8280921" y="1155608"/>
                </a:lnTo>
                <a:lnTo>
                  <a:pt x="8296556" y="1159282"/>
                </a:lnTo>
                <a:close/>
              </a:path>
              <a:path w="9038313" h="4633457">
                <a:moveTo>
                  <a:pt x="8254865" y="3204104"/>
                </a:moveTo>
                <a:lnTo>
                  <a:pt x="8237494" y="3196755"/>
                </a:lnTo>
                <a:lnTo>
                  <a:pt x="8247917" y="3209616"/>
                </a:lnTo>
                <a:lnTo>
                  <a:pt x="8267024" y="3216964"/>
                </a:lnTo>
                <a:lnTo>
                  <a:pt x="8254865" y="3204104"/>
                </a:lnTo>
                <a:close/>
              </a:path>
              <a:path w="9038313" h="4633457">
                <a:moveTo>
                  <a:pt x="8303505" y="790002"/>
                </a:moveTo>
                <a:lnTo>
                  <a:pt x="8296556" y="775304"/>
                </a:lnTo>
                <a:lnTo>
                  <a:pt x="8300031" y="824909"/>
                </a:lnTo>
                <a:lnTo>
                  <a:pt x="8310453" y="808375"/>
                </a:lnTo>
                <a:lnTo>
                  <a:pt x="8303505" y="790002"/>
                </a:lnTo>
                <a:close/>
              </a:path>
              <a:path w="9038313" h="4633457">
                <a:moveTo>
                  <a:pt x="8306979" y="3239011"/>
                </a:moveTo>
                <a:lnTo>
                  <a:pt x="8303505" y="3224314"/>
                </a:lnTo>
                <a:lnTo>
                  <a:pt x="8300031" y="3239011"/>
                </a:lnTo>
                <a:lnTo>
                  <a:pt x="8310453" y="3251871"/>
                </a:lnTo>
                <a:lnTo>
                  <a:pt x="8306979" y="3239011"/>
                </a:lnTo>
                <a:close/>
              </a:path>
              <a:path w="9038313" h="4633457">
                <a:moveTo>
                  <a:pt x="8313928" y="786328"/>
                </a:moveTo>
                <a:lnTo>
                  <a:pt x="8315257" y="785679"/>
                </a:lnTo>
                <a:lnTo>
                  <a:pt x="8317402" y="782654"/>
                </a:lnTo>
                <a:lnTo>
                  <a:pt x="8303505" y="782654"/>
                </a:lnTo>
                <a:lnTo>
                  <a:pt x="8306979" y="797351"/>
                </a:lnTo>
                <a:lnTo>
                  <a:pt x="8314145" y="787247"/>
                </a:lnTo>
                <a:lnTo>
                  <a:pt x="8313928" y="786328"/>
                </a:lnTo>
                <a:close/>
              </a:path>
              <a:path w="9038313" h="4633457">
                <a:moveTo>
                  <a:pt x="8539755" y="1186841"/>
                </a:moveTo>
                <a:lnTo>
                  <a:pt x="8543230" y="1170306"/>
                </a:lnTo>
                <a:lnTo>
                  <a:pt x="8565812" y="1159282"/>
                </a:lnTo>
                <a:lnTo>
                  <a:pt x="8560601" y="755096"/>
                </a:lnTo>
                <a:lnTo>
                  <a:pt x="8539755" y="755096"/>
                </a:lnTo>
                <a:lnTo>
                  <a:pt x="8536282" y="769793"/>
                </a:lnTo>
                <a:lnTo>
                  <a:pt x="8546705" y="786328"/>
                </a:lnTo>
                <a:lnTo>
                  <a:pt x="8553651" y="801025"/>
                </a:lnTo>
                <a:lnTo>
                  <a:pt x="8543230" y="813887"/>
                </a:lnTo>
                <a:lnTo>
                  <a:pt x="8539755" y="1186841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26841" y="1175818"/>
                </a:lnTo>
                <a:lnTo>
                  <a:pt x="8426841" y="778979"/>
                </a:lnTo>
                <a:lnTo>
                  <a:pt x="8390362" y="778979"/>
                </a:lnTo>
                <a:lnTo>
                  <a:pt x="8376465" y="769793"/>
                </a:lnTo>
                <a:lnTo>
                  <a:pt x="8357356" y="769793"/>
                </a:lnTo>
                <a:lnTo>
                  <a:pt x="8383413" y="1078445"/>
                </a:lnTo>
                <a:lnTo>
                  <a:pt x="8397311" y="1085794"/>
                </a:lnTo>
                <a:lnTo>
                  <a:pt x="8412944" y="1085794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12944" y="1085794"/>
                </a:lnTo>
                <a:lnTo>
                  <a:pt x="8393836" y="1089469"/>
                </a:lnTo>
                <a:lnTo>
                  <a:pt x="8379940" y="1106003"/>
                </a:lnTo>
                <a:lnTo>
                  <a:pt x="8379940" y="1120701"/>
                </a:lnTo>
                <a:lnTo>
                  <a:pt x="8383413" y="1190515"/>
                </a:lnTo>
                <a:lnTo>
                  <a:pt x="8397311" y="1194189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353882" y="1225422"/>
                </a:moveTo>
                <a:lnTo>
                  <a:pt x="8357356" y="1205213"/>
                </a:lnTo>
                <a:lnTo>
                  <a:pt x="8367779" y="1190515"/>
                </a:lnTo>
                <a:lnTo>
                  <a:pt x="8383413" y="1190515"/>
                </a:lnTo>
                <a:lnTo>
                  <a:pt x="8379940" y="1120701"/>
                </a:lnTo>
                <a:lnTo>
                  <a:pt x="8376465" y="1133562"/>
                </a:lnTo>
                <a:lnTo>
                  <a:pt x="8364305" y="1148260"/>
                </a:lnTo>
                <a:lnTo>
                  <a:pt x="8353882" y="1225422"/>
                </a:lnTo>
                <a:close/>
              </a:path>
              <a:path w="9038313" h="4633457">
                <a:moveTo>
                  <a:pt x="8320876" y="1359540"/>
                </a:moveTo>
                <a:lnTo>
                  <a:pt x="8327825" y="1337492"/>
                </a:lnTo>
                <a:lnTo>
                  <a:pt x="8327825" y="1256656"/>
                </a:lnTo>
                <a:lnTo>
                  <a:pt x="8339985" y="1240120"/>
                </a:lnTo>
                <a:lnTo>
                  <a:pt x="8353882" y="1225422"/>
                </a:lnTo>
                <a:lnTo>
                  <a:pt x="8364305" y="1148260"/>
                </a:lnTo>
                <a:lnTo>
                  <a:pt x="8350408" y="1155608"/>
                </a:lnTo>
                <a:lnTo>
                  <a:pt x="8331299" y="1166632"/>
                </a:lnTo>
                <a:lnTo>
                  <a:pt x="8324352" y="1179492"/>
                </a:lnTo>
                <a:lnTo>
                  <a:pt x="8320876" y="1359540"/>
                </a:lnTo>
                <a:close/>
              </a:path>
              <a:path w="9038313" h="4633457">
                <a:moveTo>
                  <a:pt x="8310453" y="1394447"/>
                </a:moveTo>
                <a:lnTo>
                  <a:pt x="8324352" y="1390771"/>
                </a:lnTo>
                <a:lnTo>
                  <a:pt x="8320876" y="1372400"/>
                </a:lnTo>
                <a:lnTo>
                  <a:pt x="8320876" y="1359540"/>
                </a:lnTo>
                <a:lnTo>
                  <a:pt x="8324352" y="1179492"/>
                </a:lnTo>
                <a:lnTo>
                  <a:pt x="8306979" y="1194189"/>
                </a:lnTo>
                <a:lnTo>
                  <a:pt x="8296556" y="1394447"/>
                </a:lnTo>
                <a:lnTo>
                  <a:pt x="8310453" y="1394447"/>
                </a:lnTo>
                <a:close/>
              </a:path>
              <a:path w="9038313" h="4633457">
                <a:moveTo>
                  <a:pt x="8237494" y="1464260"/>
                </a:moveTo>
                <a:lnTo>
                  <a:pt x="8237494" y="1447726"/>
                </a:lnTo>
                <a:lnTo>
                  <a:pt x="8251391" y="1447726"/>
                </a:lnTo>
                <a:lnTo>
                  <a:pt x="8267025" y="1440376"/>
                </a:lnTo>
                <a:lnTo>
                  <a:pt x="8273975" y="1425679"/>
                </a:lnTo>
                <a:lnTo>
                  <a:pt x="8277448" y="1409145"/>
                </a:lnTo>
                <a:lnTo>
                  <a:pt x="8296556" y="1394447"/>
                </a:lnTo>
                <a:lnTo>
                  <a:pt x="8306979" y="1194189"/>
                </a:lnTo>
                <a:lnTo>
                  <a:pt x="8291346" y="1205213"/>
                </a:lnTo>
                <a:lnTo>
                  <a:pt x="8273975" y="1221748"/>
                </a:lnTo>
                <a:lnTo>
                  <a:pt x="8267025" y="1236446"/>
                </a:lnTo>
                <a:lnTo>
                  <a:pt x="8251391" y="1247468"/>
                </a:lnTo>
                <a:lnTo>
                  <a:pt x="8237494" y="1260330"/>
                </a:lnTo>
                <a:lnTo>
                  <a:pt x="8237494" y="1464260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11437" y="1506517"/>
                </a:lnTo>
                <a:lnTo>
                  <a:pt x="8230546" y="1495493"/>
                </a:lnTo>
                <a:lnTo>
                  <a:pt x="8234020" y="1482633"/>
                </a:lnTo>
                <a:lnTo>
                  <a:pt x="8237494" y="1464260"/>
                </a:lnTo>
                <a:lnTo>
                  <a:pt x="8237494" y="1260330"/>
                </a:lnTo>
                <a:lnTo>
                  <a:pt x="8220121" y="1264004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346934" y="1267678"/>
                </a:moveTo>
                <a:lnTo>
                  <a:pt x="8331299" y="1271353"/>
                </a:lnTo>
                <a:lnTo>
                  <a:pt x="8339985" y="1324632"/>
                </a:lnTo>
                <a:lnTo>
                  <a:pt x="8346934" y="1309935"/>
                </a:lnTo>
                <a:lnTo>
                  <a:pt x="8346934" y="1295237"/>
                </a:lnTo>
                <a:lnTo>
                  <a:pt x="8353882" y="1282376"/>
                </a:lnTo>
                <a:lnTo>
                  <a:pt x="8346934" y="1267678"/>
                </a:lnTo>
                <a:close/>
              </a:path>
              <a:path w="9038313" h="4633457">
                <a:moveTo>
                  <a:pt x="8327825" y="1256656"/>
                </a:moveTo>
                <a:lnTo>
                  <a:pt x="8327825" y="1337492"/>
                </a:lnTo>
                <a:lnTo>
                  <a:pt x="8339985" y="1324632"/>
                </a:lnTo>
                <a:lnTo>
                  <a:pt x="8331299" y="1271353"/>
                </a:lnTo>
                <a:lnTo>
                  <a:pt x="8327825" y="1256656"/>
                </a:lnTo>
                <a:close/>
              </a:path>
              <a:path w="9038313" h="4633457">
                <a:moveTo>
                  <a:pt x="8353882" y="1320957"/>
                </a:moveTo>
                <a:lnTo>
                  <a:pt x="8343459" y="1333818"/>
                </a:lnTo>
                <a:lnTo>
                  <a:pt x="8357356" y="1337492"/>
                </a:lnTo>
                <a:lnTo>
                  <a:pt x="8360830" y="1324632"/>
                </a:lnTo>
                <a:lnTo>
                  <a:pt x="8346934" y="1309935"/>
                </a:lnTo>
                <a:lnTo>
                  <a:pt x="8339985" y="1324632"/>
                </a:lnTo>
                <a:lnTo>
                  <a:pt x="8353882" y="1320957"/>
                </a:lnTo>
                <a:close/>
              </a:path>
              <a:path w="9038313" h="4633457">
                <a:moveTo>
                  <a:pt x="8353882" y="1106003"/>
                </a:moveTo>
                <a:lnTo>
                  <a:pt x="8357356" y="769793"/>
                </a:lnTo>
                <a:lnTo>
                  <a:pt x="8336511" y="775304"/>
                </a:lnTo>
                <a:lnTo>
                  <a:pt x="8317402" y="801025"/>
                </a:lnTo>
                <a:lnTo>
                  <a:pt x="8313928" y="813887"/>
                </a:lnTo>
                <a:lnTo>
                  <a:pt x="8331299" y="1124376"/>
                </a:lnTo>
                <a:lnTo>
                  <a:pt x="8346934" y="1120701"/>
                </a:lnTo>
                <a:lnTo>
                  <a:pt x="8353882" y="1106003"/>
                </a:lnTo>
                <a:close/>
              </a:path>
              <a:path w="9038313" h="4633457">
                <a:moveTo>
                  <a:pt x="8280921" y="769793"/>
                </a:moveTo>
                <a:lnTo>
                  <a:pt x="8273975" y="755096"/>
                </a:lnTo>
                <a:lnTo>
                  <a:pt x="8284396" y="1113353"/>
                </a:lnTo>
                <a:lnTo>
                  <a:pt x="8296556" y="775304"/>
                </a:lnTo>
                <a:lnTo>
                  <a:pt x="8280921" y="769793"/>
                </a:lnTo>
                <a:close/>
              </a:path>
              <a:path w="9038313" h="4633457">
                <a:moveTo>
                  <a:pt x="8254865" y="1109677"/>
                </a:moveTo>
                <a:lnTo>
                  <a:pt x="8244442" y="712839"/>
                </a:lnTo>
                <a:lnTo>
                  <a:pt x="8227071" y="709165"/>
                </a:lnTo>
                <a:lnTo>
                  <a:pt x="8211437" y="709165"/>
                </a:lnTo>
                <a:lnTo>
                  <a:pt x="8194065" y="705491"/>
                </a:lnTo>
                <a:lnTo>
                  <a:pt x="8194065" y="1128050"/>
                </a:lnTo>
                <a:lnTo>
                  <a:pt x="8211437" y="1117027"/>
                </a:lnTo>
                <a:lnTo>
                  <a:pt x="8240969" y="1117027"/>
                </a:lnTo>
                <a:lnTo>
                  <a:pt x="8254865" y="1109677"/>
                </a:lnTo>
                <a:close/>
              </a:path>
              <a:path w="9038313" h="4633457">
                <a:moveTo>
                  <a:pt x="8081152" y="1229097"/>
                </a:moveTo>
                <a:lnTo>
                  <a:pt x="8095048" y="1229097"/>
                </a:lnTo>
                <a:lnTo>
                  <a:pt x="8110683" y="1218073"/>
                </a:lnTo>
                <a:lnTo>
                  <a:pt x="8124581" y="1221748"/>
                </a:lnTo>
                <a:lnTo>
                  <a:pt x="8135004" y="712839"/>
                </a:lnTo>
                <a:lnTo>
                  <a:pt x="8121106" y="716513"/>
                </a:lnTo>
                <a:lnTo>
                  <a:pt x="8095048" y="720189"/>
                </a:lnTo>
                <a:lnTo>
                  <a:pt x="8081152" y="1229097"/>
                </a:lnTo>
                <a:close/>
              </a:path>
              <a:path w="9038313" h="4633457">
                <a:moveTo>
                  <a:pt x="8048146" y="694467"/>
                </a:moveTo>
                <a:lnTo>
                  <a:pt x="8044672" y="1208887"/>
                </a:lnTo>
                <a:lnTo>
                  <a:pt x="8058569" y="1205213"/>
                </a:lnTo>
                <a:lnTo>
                  <a:pt x="8067254" y="698141"/>
                </a:lnTo>
                <a:lnTo>
                  <a:pt x="8048146" y="694467"/>
                </a:lnTo>
                <a:close/>
              </a:path>
              <a:path w="9038313" h="4633457">
                <a:moveTo>
                  <a:pt x="8383413" y="1232771"/>
                </a:moveTo>
                <a:lnTo>
                  <a:pt x="8393836" y="1232771"/>
                </a:lnTo>
                <a:lnTo>
                  <a:pt x="8390362" y="1218073"/>
                </a:lnTo>
                <a:lnTo>
                  <a:pt x="8372990" y="1225422"/>
                </a:lnTo>
                <a:lnTo>
                  <a:pt x="8367779" y="1240120"/>
                </a:lnTo>
                <a:lnTo>
                  <a:pt x="8383413" y="1232771"/>
                </a:lnTo>
                <a:close/>
              </a:path>
              <a:path w="9038313" h="4633457">
                <a:moveTo>
                  <a:pt x="8379940" y="3536640"/>
                </a:moveTo>
                <a:lnTo>
                  <a:pt x="8386886" y="3551337"/>
                </a:lnTo>
                <a:lnTo>
                  <a:pt x="8400784" y="3566035"/>
                </a:lnTo>
                <a:lnTo>
                  <a:pt x="8419892" y="3578895"/>
                </a:lnTo>
                <a:lnTo>
                  <a:pt x="8433790" y="3589919"/>
                </a:lnTo>
                <a:lnTo>
                  <a:pt x="8440740" y="3593593"/>
                </a:lnTo>
                <a:lnTo>
                  <a:pt x="8440740" y="3578895"/>
                </a:lnTo>
                <a:lnTo>
                  <a:pt x="8426841" y="3571547"/>
                </a:lnTo>
                <a:lnTo>
                  <a:pt x="8412944" y="3558687"/>
                </a:lnTo>
                <a:lnTo>
                  <a:pt x="8393836" y="3540314"/>
                </a:lnTo>
                <a:lnTo>
                  <a:pt x="8379940" y="3536640"/>
                </a:lnTo>
                <a:close/>
              </a:path>
              <a:path w="9038313" h="4633457">
                <a:moveTo>
                  <a:pt x="8746474" y="3439267"/>
                </a:moveTo>
                <a:lnTo>
                  <a:pt x="8762109" y="3439267"/>
                </a:lnTo>
                <a:lnTo>
                  <a:pt x="8776006" y="3442942"/>
                </a:lnTo>
                <a:lnTo>
                  <a:pt x="8779480" y="3428244"/>
                </a:lnTo>
                <a:lnTo>
                  <a:pt x="8776006" y="3428244"/>
                </a:lnTo>
                <a:lnTo>
                  <a:pt x="8762109" y="3431918"/>
                </a:lnTo>
                <a:lnTo>
                  <a:pt x="8746474" y="3439267"/>
                </a:lnTo>
                <a:close/>
              </a:path>
              <a:path w="9038313" h="4633457">
                <a:moveTo>
                  <a:pt x="8444213" y="3389663"/>
                </a:moveTo>
                <a:lnTo>
                  <a:pt x="8444213" y="3404360"/>
                </a:lnTo>
                <a:lnTo>
                  <a:pt x="8459847" y="3409872"/>
                </a:lnTo>
                <a:lnTo>
                  <a:pt x="8456373" y="3397011"/>
                </a:lnTo>
                <a:lnTo>
                  <a:pt x="8444213" y="338966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39526" y="1043538"/>
                </a:lnTo>
                <a:lnTo>
                  <a:pt x="8722154" y="1014143"/>
                </a:lnTo>
                <a:lnTo>
                  <a:pt x="8713470" y="1001281"/>
                </a:lnTo>
                <a:lnTo>
                  <a:pt x="8699572" y="997607"/>
                </a:lnTo>
                <a:lnTo>
                  <a:pt x="8682200" y="1001281"/>
                </a:lnTo>
                <a:lnTo>
                  <a:pt x="8684807" y="990259"/>
                </a:lnTo>
                <a:lnTo>
                  <a:pt x="8677858" y="990259"/>
                </a:lnTo>
                <a:lnTo>
                  <a:pt x="8689149" y="1094980"/>
                </a:lnTo>
                <a:lnTo>
                  <a:pt x="8703047" y="1085794"/>
                </a:lnTo>
                <a:lnTo>
                  <a:pt x="8722154" y="1082120"/>
                </a:lnTo>
                <a:lnTo>
                  <a:pt x="8755160" y="1094980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56143" y="993933"/>
                </a:moveTo>
                <a:lnTo>
                  <a:pt x="8673515" y="990259"/>
                </a:lnTo>
                <a:lnTo>
                  <a:pt x="8677858" y="990259"/>
                </a:lnTo>
                <a:lnTo>
                  <a:pt x="8685676" y="986585"/>
                </a:lnTo>
                <a:lnTo>
                  <a:pt x="8684807" y="990259"/>
                </a:lnTo>
                <a:lnTo>
                  <a:pt x="8689149" y="990259"/>
                </a:lnTo>
                <a:lnTo>
                  <a:pt x="8689149" y="769793"/>
                </a:lnTo>
                <a:lnTo>
                  <a:pt x="8673515" y="762444"/>
                </a:lnTo>
                <a:lnTo>
                  <a:pt x="8656143" y="993933"/>
                </a:lnTo>
                <a:close/>
              </a:path>
              <a:path w="9038313" h="4633457">
                <a:moveTo>
                  <a:pt x="8772531" y="986585"/>
                </a:moveTo>
                <a:lnTo>
                  <a:pt x="8786428" y="975561"/>
                </a:lnTo>
                <a:lnTo>
                  <a:pt x="8786428" y="933305"/>
                </a:lnTo>
                <a:lnTo>
                  <a:pt x="8802063" y="927793"/>
                </a:lnTo>
                <a:lnTo>
                  <a:pt x="8815960" y="924119"/>
                </a:lnTo>
                <a:lnTo>
                  <a:pt x="8838542" y="962700"/>
                </a:lnTo>
                <a:lnTo>
                  <a:pt x="8852441" y="959026"/>
                </a:lnTo>
                <a:lnTo>
                  <a:pt x="8866337" y="959026"/>
                </a:lnTo>
                <a:lnTo>
                  <a:pt x="8881971" y="966376"/>
                </a:lnTo>
                <a:lnTo>
                  <a:pt x="8885445" y="979236"/>
                </a:lnTo>
                <a:lnTo>
                  <a:pt x="8899342" y="870840"/>
                </a:lnTo>
                <a:lnTo>
                  <a:pt x="8855914" y="846956"/>
                </a:lnTo>
                <a:lnTo>
                  <a:pt x="8842018" y="839607"/>
                </a:lnTo>
                <a:lnTo>
                  <a:pt x="8822908" y="828584"/>
                </a:lnTo>
                <a:lnTo>
                  <a:pt x="8809012" y="817561"/>
                </a:lnTo>
                <a:lnTo>
                  <a:pt x="8795114" y="813887"/>
                </a:lnTo>
                <a:lnTo>
                  <a:pt x="8779480" y="804699"/>
                </a:lnTo>
                <a:lnTo>
                  <a:pt x="8772531" y="986585"/>
                </a:lnTo>
                <a:close/>
              </a:path>
              <a:path w="9038313" h="4633457">
                <a:moveTo>
                  <a:pt x="8786428" y="975561"/>
                </a:moveTo>
                <a:lnTo>
                  <a:pt x="8795114" y="962700"/>
                </a:lnTo>
                <a:lnTo>
                  <a:pt x="8786428" y="948002"/>
                </a:lnTo>
                <a:lnTo>
                  <a:pt x="8786428" y="933305"/>
                </a:lnTo>
                <a:lnTo>
                  <a:pt x="8786428" y="975561"/>
                </a:lnTo>
                <a:close/>
              </a:path>
              <a:path w="9038313" h="4633457">
                <a:moveTo>
                  <a:pt x="8762109" y="793677"/>
                </a:moveTo>
                <a:lnTo>
                  <a:pt x="8739526" y="786328"/>
                </a:lnTo>
                <a:lnTo>
                  <a:pt x="8743000" y="1001281"/>
                </a:lnTo>
                <a:lnTo>
                  <a:pt x="8758635" y="993933"/>
                </a:lnTo>
                <a:lnTo>
                  <a:pt x="8772531" y="986585"/>
                </a:lnTo>
                <a:lnTo>
                  <a:pt x="8779480" y="804699"/>
                </a:lnTo>
                <a:lnTo>
                  <a:pt x="8762109" y="793677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09994" y="982910"/>
                </a:lnTo>
                <a:lnTo>
                  <a:pt x="8725628" y="993933"/>
                </a:lnTo>
                <a:lnTo>
                  <a:pt x="8743000" y="1001281"/>
                </a:lnTo>
                <a:lnTo>
                  <a:pt x="8739526" y="786328"/>
                </a:lnTo>
                <a:lnTo>
                  <a:pt x="8713470" y="778979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13470" y="778979"/>
                </a:lnTo>
                <a:lnTo>
                  <a:pt x="8689149" y="769793"/>
                </a:lnTo>
                <a:lnTo>
                  <a:pt x="8689149" y="990259"/>
                </a:lnTo>
                <a:lnTo>
                  <a:pt x="8706520" y="993933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68828" y="898397"/>
                </a:lnTo>
                <a:lnTo>
                  <a:pt x="8954931" y="898397"/>
                </a:lnTo>
                <a:lnTo>
                  <a:pt x="8939296" y="889212"/>
                </a:lnTo>
                <a:lnTo>
                  <a:pt x="8928873" y="902073"/>
                </a:lnTo>
                <a:lnTo>
                  <a:pt x="8928873" y="916771"/>
                </a:lnTo>
                <a:lnTo>
                  <a:pt x="8932348" y="1008631"/>
                </a:lnTo>
                <a:lnTo>
                  <a:pt x="8947983" y="1004957"/>
                </a:lnTo>
                <a:lnTo>
                  <a:pt x="8958406" y="990259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918451" y="993933"/>
                </a:moveTo>
                <a:lnTo>
                  <a:pt x="8932348" y="1008631"/>
                </a:lnTo>
                <a:lnTo>
                  <a:pt x="8928873" y="916771"/>
                </a:lnTo>
                <a:lnTo>
                  <a:pt x="8914977" y="913095"/>
                </a:lnTo>
                <a:lnTo>
                  <a:pt x="8911502" y="898397"/>
                </a:lnTo>
                <a:lnTo>
                  <a:pt x="8908028" y="885537"/>
                </a:lnTo>
                <a:lnTo>
                  <a:pt x="8899342" y="870840"/>
                </a:lnTo>
                <a:lnTo>
                  <a:pt x="8899342" y="993933"/>
                </a:lnTo>
                <a:lnTo>
                  <a:pt x="8918451" y="993933"/>
                </a:lnTo>
                <a:close/>
              </a:path>
              <a:path w="9038313" h="4633457">
                <a:moveTo>
                  <a:pt x="8815960" y="924119"/>
                </a:moveTo>
                <a:lnTo>
                  <a:pt x="8812485" y="936980"/>
                </a:lnTo>
                <a:lnTo>
                  <a:pt x="8815960" y="951678"/>
                </a:lnTo>
                <a:lnTo>
                  <a:pt x="8838542" y="962700"/>
                </a:lnTo>
                <a:lnTo>
                  <a:pt x="8815960" y="924119"/>
                </a:lnTo>
                <a:close/>
              </a:path>
              <a:path w="9038313" h="4633457">
                <a:moveTo>
                  <a:pt x="8739526" y="1014143"/>
                </a:moveTo>
                <a:lnTo>
                  <a:pt x="8722154" y="1014143"/>
                </a:lnTo>
                <a:lnTo>
                  <a:pt x="8739526" y="1043538"/>
                </a:lnTo>
                <a:lnTo>
                  <a:pt x="8746474" y="1028840"/>
                </a:lnTo>
                <a:lnTo>
                  <a:pt x="8739526" y="101414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55160" y="1094980"/>
                </a:lnTo>
                <a:lnTo>
                  <a:pt x="8765583" y="1082120"/>
                </a:lnTo>
                <a:lnTo>
                  <a:pt x="8762109" y="1067422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33561" y="1117027"/>
                </a:lnTo>
                <a:lnTo>
                  <a:pt x="8649195" y="1109677"/>
                </a:lnTo>
                <a:lnTo>
                  <a:pt x="8663092" y="1102329"/>
                </a:lnTo>
                <a:lnTo>
                  <a:pt x="8689149" y="1094980"/>
                </a:lnTo>
                <a:lnTo>
                  <a:pt x="8677858" y="990259"/>
                </a:lnTo>
                <a:lnTo>
                  <a:pt x="8670041" y="993933"/>
                </a:lnTo>
                <a:lnTo>
                  <a:pt x="8656143" y="993933"/>
                </a:lnTo>
                <a:lnTo>
                  <a:pt x="8642247" y="997607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42247" y="997607"/>
                </a:lnTo>
                <a:lnTo>
                  <a:pt x="8656143" y="993933"/>
                </a:lnTo>
                <a:lnTo>
                  <a:pt x="8673515" y="762444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565812" y="1159282"/>
                </a:moveTo>
                <a:lnTo>
                  <a:pt x="8579709" y="1151934"/>
                </a:lnTo>
                <a:lnTo>
                  <a:pt x="8593606" y="1140910"/>
                </a:lnTo>
                <a:lnTo>
                  <a:pt x="8602292" y="1128050"/>
                </a:lnTo>
                <a:lnTo>
                  <a:pt x="8619663" y="1120701"/>
                </a:lnTo>
                <a:lnTo>
                  <a:pt x="8633561" y="1117027"/>
                </a:lnTo>
                <a:lnTo>
                  <a:pt x="8649195" y="766118"/>
                </a:lnTo>
                <a:lnTo>
                  <a:pt x="8626612" y="762444"/>
                </a:lnTo>
                <a:lnTo>
                  <a:pt x="8612715" y="762444"/>
                </a:lnTo>
                <a:lnTo>
                  <a:pt x="8593606" y="758770"/>
                </a:lnTo>
                <a:lnTo>
                  <a:pt x="8579709" y="758770"/>
                </a:lnTo>
                <a:lnTo>
                  <a:pt x="8565812" y="1159282"/>
                </a:lnTo>
                <a:close/>
              </a:path>
              <a:path w="9038313" h="4633457">
                <a:moveTo>
                  <a:pt x="8430317" y="1190515"/>
                </a:moveTo>
                <a:lnTo>
                  <a:pt x="8452899" y="1175818"/>
                </a:lnTo>
                <a:lnTo>
                  <a:pt x="8470270" y="1170306"/>
                </a:lnTo>
                <a:lnTo>
                  <a:pt x="8489378" y="1162958"/>
                </a:lnTo>
                <a:lnTo>
                  <a:pt x="8510224" y="1162958"/>
                </a:lnTo>
                <a:lnTo>
                  <a:pt x="8525857" y="1179492"/>
                </a:lnTo>
                <a:lnTo>
                  <a:pt x="8539755" y="1186841"/>
                </a:lnTo>
                <a:lnTo>
                  <a:pt x="8543230" y="813887"/>
                </a:lnTo>
                <a:lnTo>
                  <a:pt x="8529332" y="813887"/>
                </a:lnTo>
                <a:lnTo>
                  <a:pt x="8513699" y="808375"/>
                </a:lnTo>
                <a:lnTo>
                  <a:pt x="8492853" y="793677"/>
                </a:lnTo>
                <a:lnTo>
                  <a:pt x="8480692" y="778979"/>
                </a:lnTo>
                <a:lnTo>
                  <a:pt x="8456373" y="778979"/>
                </a:lnTo>
                <a:lnTo>
                  <a:pt x="8430317" y="1190515"/>
                </a:lnTo>
                <a:close/>
              </a:path>
              <a:path w="9038313" h="4633457">
                <a:moveTo>
                  <a:pt x="8426841" y="778979"/>
                </a:moveTo>
                <a:lnTo>
                  <a:pt x="8426841" y="1175818"/>
                </a:lnTo>
                <a:lnTo>
                  <a:pt x="8430317" y="1190515"/>
                </a:lnTo>
                <a:lnTo>
                  <a:pt x="8456373" y="778979"/>
                </a:lnTo>
                <a:lnTo>
                  <a:pt x="8426841" y="778979"/>
                </a:lnTo>
                <a:close/>
              </a:path>
              <a:path w="9038313" h="4633457">
                <a:moveTo>
                  <a:pt x="8357356" y="769793"/>
                </a:moveTo>
                <a:lnTo>
                  <a:pt x="8353882" y="1106003"/>
                </a:lnTo>
                <a:lnTo>
                  <a:pt x="8357356" y="1089469"/>
                </a:lnTo>
                <a:lnTo>
                  <a:pt x="8383413" y="1078445"/>
                </a:lnTo>
                <a:lnTo>
                  <a:pt x="8357356" y="769793"/>
                </a:lnTo>
                <a:close/>
              </a:path>
              <a:path w="9038313" h="4633457">
                <a:moveTo>
                  <a:pt x="8315257" y="785679"/>
                </a:moveTo>
                <a:lnTo>
                  <a:pt x="8314145" y="787247"/>
                </a:lnTo>
                <a:lnTo>
                  <a:pt x="8317402" y="801025"/>
                </a:lnTo>
                <a:lnTo>
                  <a:pt x="8336511" y="775304"/>
                </a:lnTo>
                <a:lnTo>
                  <a:pt x="8315257" y="785679"/>
                </a:lnTo>
                <a:close/>
              </a:path>
              <a:path w="9038313" h="4633457">
                <a:moveTo>
                  <a:pt x="8489378" y="758770"/>
                </a:moveTo>
                <a:lnTo>
                  <a:pt x="8473744" y="762444"/>
                </a:lnTo>
                <a:lnTo>
                  <a:pt x="8477218" y="769793"/>
                </a:lnTo>
                <a:lnTo>
                  <a:pt x="8499801" y="778979"/>
                </a:lnTo>
                <a:lnTo>
                  <a:pt x="8513699" y="769793"/>
                </a:lnTo>
                <a:lnTo>
                  <a:pt x="8489378" y="758770"/>
                </a:lnTo>
                <a:close/>
              </a:path>
              <a:path w="9038313" h="4633457">
                <a:moveTo>
                  <a:pt x="8642247" y="3986758"/>
                </a:moveTo>
                <a:lnTo>
                  <a:pt x="8642247" y="3972060"/>
                </a:lnTo>
                <a:lnTo>
                  <a:pt x="8626612" y="3959199"/>
                </a:lnTo>
                <a:lnTo>
                  <a:pt x="8612715" y="3955525"/>
                </a:lnTo>
                <a:lnTo>
                  <a:pt x="8605766" y="3940827"/>
                </a:lnTo>
                <a:lnTo>
                  <a:pt x="8609241" y="3955525"/>
                </a:lnTo>
                <a:lnTo>
                  <a:pt x="8626612" y="3994106"/>
                </a:lnTo>
                <a:lnTo>
                  <a:pt x="8642247" y="4001456"/>
                </a:lnTo>
                <a:lnTo>
                  <a:pt x="8642247" y="3986758"/>
                </a:lnTo>
                <a:close/>
              </a:path>
              <a:path w="9038313" h="4633457">
                <a:moveTo>
                  <a:pt x="8659618" y="4155781"/>
                </a:moveTo>
                <a:lnTo>
                  <a:pt x="8673515" y="4152107"/>
                </a:lnTo>
                <a:lnTo>
                  <a:pt x="8666566" y="4021664"/>
                </a:lnTo>
                <a:lnTo>
                  <a:pt x="8652670" y="4014316"/>
                </a:lnTo>
                <a:lnTo>
                  <a:pt x="8649195" y="4001456"/>
                </a:lnTo>
                <a:lnTo>
                  <a:pt x="8642247" y="3986758"/>
                </a:lnTo>
                <a:lnTo>
                  <a:pt x="8652670" y="4021664"/>
                </a:lnTo>
                <a:lnTo>
                  <a:pt x="8656143" y="4109851"/>
                </a:lnTo>
                <a:lnTo>
                  <a:pt x="8659618" y="4124549"/>
                </a:lnTo>
                <a:lnTo>
                  <a:pt x="8659618" y="4155781"/>
                </a:lnTo>
                <a:close/>
              </a:path>
              <a:path w="9038313" h="4633457">
                <a:moveTo>
                  <a:pt x="8642247" y="4001456"/>
                </a:moveTo>
                <a:lnTo>
                  <a:pt x="8637035" y="4014316"/>
                </a:lnTo>
                <a:lnTo>
                  <a:pt x="8652670" y="4021664"/>
                </a:lnTo>
                <a:lnTo>
                  <a:pt x="8642247" y="3986758"/>
                </a:lnTo>
                <a:lnTo>
                  <a:pt x="8642247" y="4001456"/>
                </a:lnTo>
                <a:close/>
              </a:path>
              <a:path w="9038313" h="4633457">
                <a:moveTo>
                  <a:pt x="8656143" y="4109851"/>
                </a:moveTo>
                <a:lnTo>
                  <a:pt x="8652670" y="4021664"/>
                </a:lnTo>
                <a:lnTo>
                  <a:pt x="8649195" y="4040037"/>
                </a:lnTo>
                <a:lnTo>
                  <a:pt x="8649195" y="4052897"/>
                </a:lnTo>
                <a:lnTo>
                  <a:pt x="8645720" y="4067595"/>
                </a:lnTo>
                <a:lnTo>
                  <a:pt x="8637035" y="4098827"/>
                </a:lnTo>
                <a:lnTo>
                  <a:pt x="8656143" y="4109851"/>
                </a:lnTo>
                <a:close/>
              </a:path>
              <a:path w="9038313" h="4633457">
                <a:moveTo>
                  <a:pt x="8630086" y="4082293"/>
                </a:moveTo>
                <a:lnTo>
                  <a:pt x="8623138" y="4095153"/>
                </a:lnTo>
                <a:lnTo>
                  <a:pt x="8637035" y="4098827"/>
                </a:lnTo>
                <a:lnTo>
                  <a:pt x="8645720" y="4067595"/>
                </a:lnTo>
                <a:lnTo>
                  <a:pt x="8630086" y="4082293"/>
                </a:lnTo>
                <a:close/>
              </a:path>
              <a:path w="9038313" h="4633457">
                <a:moveTo>
                  <a:pt x="8703047" y="4095153"/>
                </a:moveTo>
                <a:lnTo>
                  <a:pt x="8709994" y="4082293"/>
                </a:lnTo>
                <a:lnTo>
                  <a:pt x="8725628" y="4082293"/>
                </a:lnTo>
                <a:lnTo>
                  <a:pt x="8736053" y="4067595"/>
                </a:lnTo>
                <a:lnTo>
                  <a:pt x="8739526" y="4049223"/>
                </a:lnTo>
                <a:lnTo>
                  <a:pt x="8739526" y="4036362"/>
                </a:lnTo>
                <a:lnTo>
                  <a:pt x="8725628" y="4040037"/>
                </a:lnTo>
                <a:lnTo>
                  <a:pt x="8709994" y="4049223"/>
                </a:lnTo>
                <a:lnTo>
                  <a:pt x="8703047" y="4095153"/>
                </a:lnTo>
                <a:close/>
              </a:path>
              <a:path w="9038313" h="4633457">
                <a:moveTo>
                  <a:pt x="8696097" y="4043711"/>
                </a:moveTo>
                <a:lnTo>
                  <a:pt x="8682200" y="4036362"/>
                </a:lnTo>
                <a:lnTo>
                  <a:pt x="8685676" y="4137409"/>
                </a:lnTo>
                <a:lnTo>
                  <a:pt x="8696097" y="4124549"/>
                </a:lnTo>
                <a:lnTo>
                  <a:pt x="8703047" y="4109851"/>
                </a:lnTo>
                <a:lnTo>
                  <a:pt x="8703047" y="4095153"/>
                </a:lnTo>
                <a:lnTo>
                  <a:pt x="8709994" y="4049223"/>
                </a:lnTo>
                <a:lnTo>
                  <a:pt x="8696097" y="4043711"/>
                </a:lnTo>
                <a:close/>
              </a:path>
              <a:path w="9038313" h="4633457">
                <a:moveTo>
                  <a:pt x="8678726" y="4017990"/>
                </a:moveTo>
                <a:lnTo>
                  <a:pt x="8666566" y="4005130"/>
                </a:lnTo>
                <a:lnTo>
                  <a:pt x="8673515" y="4152107"/>
                </a:lnTo>
                <a:lnTo>
                  <a:pt x="8685676" y="4137409"/>
                </a:lnTo>
                <a:lnTo>
                  <a:pt x="8682200" y="4036362"/>
                </a:lnTo>
                <a:lnTo>
                  <a:pt x="8678726" y="4017990"/>
                </a:lnTo>
                <a:close/>
              </a:path>
              <a:path w="9038313" h="4633457">
                <a:moveTo>
                  <a:pt x="8656143" y="4137409"/>
                </a:moveTo>
                <a:lnTo>
                  <a:pt x="8645720" y="4152107"/>
                </a:lnTo>
                <a:lnTo>
                  <a:pt x="8659618" y="4155781"/>
                </a:lnTo>
                <a:lnTo>
                  <a:pt x="8659618" y="4124549"/>
                </a:lnTo>
                <a:lnTo>
                  <a:pt x="8656143" y="4137409"/>
                </a:lnTo>
                <a:close/>
              </a:path>
              <a:path w="9038313" h="4633457">
                <a:moveTo>
                  <a:pt x="8713470" y="3466825"/>
                </a:moveTo>
                <a:lnTo>
                  <a:pt x="8718680" y="3481523"/>
                </a:lnTo>
                <a:lnTo>
                  <a:pt x="8732577" y="3481523"/>
                </a:lnTo>
                <a:lnTo>
                  <a:pt x="8746474" y="3477849"/>
                </a:lnTo>
                <a:lnTo>
                  <a:pt x="8743000" y="3470499"/>
                </a:lnTo>
                <a:lnTo>
                  <a:pt x="8729103" y="3459477"/>
                </a:lnTo>
                <a:lnTo>
                  <a:pt x="8713470" y="3466825"/>
                </a:lnTo>
                <a:close/>
              </a:path>
              <a:path w="9038313" h="4633457">
                <a:moveTo>
                  <a:pt x="8954931" y="894723"/>
                </a:moveTo>
                <a:lnTo>
                  <a:pt x="8968828" y="898397"/>
                </a:lnTo>
                <a:lnTo>
                  <a:pt x="8984462" y="959026"/>
                </a:lnTo>
                <a:lnTo>
                  <a:pt x="8998358" y="959026"/>
                </a:lnTo>
                <a:lnTo>
                  <a:pt x="9015730" y="955352"/>
                </a:lnTo>
                <a:lnTo>
                  <a:pt x="9027890" y="940654"/>
                </a:lnTo>
                <a:lnTo>
                  <a:pt x="9038313" y="933305"/>
                </a:lnTo>
                <a:lnTo>
                  <a:pt x="9024416" y="933305"/>
                </a:lnTo>
                <a:lnTo>
                  <a:pt x="9008783" y="916771"/>
                </a:lnTo>
                <a:lnTo>
                  <a:pt x="8991410" y="905747"/>
                </a:lnTo>
                <a:lnTo>
                  <a:pt x="8972302" y="898397"/>
                </a:lnTo>
                <a:lnTo>
                  <a:pt x="8954931" y="894723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58406" y="990259"/>
                </a:lnTo>
                <a:lnTo>
                  <a:pt x="8972302" y="986585"/>
                </a:lnTo>
                <a:lnTo>
                  <a:pt x="8972302" y="970050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746474" y="705491"/>
                </a:moveTo>
                <a:lnTo>
                  <a:pt x="8749949" y="720189"/>
                </a:lnTo>
                <a:lnTo>
                  <a:pt x="8772531" y="716513"/>
                </a:lnTo>
                <a:lnTo>
                  <a:pt x="8786428" y="712839"/>
                </a:lnTo>
                <a:lnTo>
                  <a:pt x="8802063" y="712839"/>
                </a:lnTo>
                <a:lnTo>
                  <a:pt x="8815960" y="709165"/>
                </a:lnTo>
                <a:lnTo>
                  <a:pt x="8835068" y="709165"/>
                </a:lnTo>
                <a:lnTo>
                  <a:pt x="8835068" y="694467"/>
                </a:lnTo>
                <a:lnTo>
                  <a:pt x="8819434" y="685281"/>
                </a:lnTo>
                <a:lnTo>
                  <a:pt x="8805537" y="681607"/>
                </a:lnTo>
                <a:lnTo>
                  <a:pt x="8789903" y="681607"/>
                </a:lnTo>
                <a:lnTo>
                  <a:pt x="8776006" y="685281"/>
                </a:lnTo>
                <a:lnTo>
                  <a:pt x="8762109" y="694467"/>
                </a:lnTo>
                <a:lnTo>
                  <a:pt x="8746474" y="705491"/>
                </a:lnTo>
                <a:close/>
              </a:path>
              <a:path w="9038313" h="4633457">
                <a:moveTo>
                  <a:pt x="7705930" y="3975734"/>
                </a:moveTo>
                <a:lnTo>
                  <a:pt x="7688559" y="3983083"/>
                </a:lnTo>
                <a:lnTo>
                  <a:pt x="7702456" y="3990432"/>
                </a:lnTo>
                <a:lnTo>
                  <a:pt x="7719828" y="3986758"/>
                </a:lnTo>
                <a:lnTo>
                  <a:pt x="7719828" y="3979409"/>
                </a:lnTo>
                <a:lnTo>
                  <a:pt x="7705930" y="3975734"/>
                </a:lnTo>
                <a:close/>
              </a:path>
              <a:path w="9038313" h="4633457">
                <a:moveTo>
                  <a:pt x="8765583" y="1506517"/>
                </a:moveTo>
                <a:lnTo>
                  <a:pt x="8746474" y="1499167"/>
                </a:lnTo>
                <a:lnTo>
                  <a:pt x="8762109" y="1506517"/>
                </a:lnTo>
                <a:lnTo>
                  <a:pt x="8765583" y="1506517"/>
                </a:lnTo>
                <a:close/>
              </a:path>
              <a:path w="9038313" h="4633457">
                <a:moveTo>
                  <a:pt x="8928873" y="902073"/>
                </a:moveTo>
                <a:lnTo>
                  <a:pt x="8939296" y="889212"/>
                </a:lnTo>
                <a:lnTo>
                  <a:pt x="8918451" y="889212"/>
                </a:lnTo>
                <a:lnTo>
                  <a:pt x="8928873" y="902073"/>
                </a:lnTo>
                <a:close/>
              </a:path>
              <a:path w="9038313" h="4633457">
                <a:moveTo>
                  <a:pt x="8958406" y="990259"/>
                </a:moveTo>
                <a:lnTo>
                  <a:pt x="8947983" y="1004957"/>
                </a:lnTo>
                <a:lnTo>
                  <a:pt x="8961879" y="1004957"/>
                </a:lnTo>
                <a:lnTo>
                  <a:pt x="8958406" y="990259"/>
                </a:lnTo>
                <a:close/>
              </a:path>
              <a:path w="9038313" h="4633457">
                <a:moveTo>
                  <a:pt x="8968828" y="898397"/>
                </a:moveTo>
                <a:lnTo>
                  <a:pt x="8965352" y="955352"/>
                </a:lnTo>
                <a:lnTo>
                  <a:pt x="8984462" y="959026"/>
                </a:lnTo>
                <a:lnTo>
                  <a:pt x="8968828" y="898397"/>
                </a:lnTo>
                <a:close/>
              </a:path>
              <a:path w="9038313" h="4633457">
                <a:moveTo>
                  <a:pt x="8626612" y="3994106"/>
                </a:moveTo>
                <a:lnTo>
                  <a:pt x="8609241" y="3955525"/>
                </a:lnTo>
                <a:lnTo>
                  <a:pt x="8609241" y="3968385"/>
                </a:lnTo>
                <a:lnTo>
                  <a:pt x="8626612" y="3994106"/>
                </a:lnTo>
                <a:close/>
              </a:path>
              <a:path w="9038313" h="4633457">
                <a:moveTo>
                  <a:pt x="8666566" y="4021664"/>
                </a:moveTo>
                <a:lnTo>
                  <a:pt x="8673515" y="4152107"/>
                </a:lnTo>
                <a:lnTo>
                  <a:pt x="8666566" y="4005130"/>
                </a:lnTo>
                <a:lnTo>
                  <a:pt x="8666566" y="4021664"/>
                </a:lnTo>
                <a:close/>
              </a:path>
              <a:path w="9038313" h="4633457">
                <a:moveTo>
                  <a:pt x="8605766" y="1453238"/>
                </a:moveTo>
                <a:lnTo>
                  <a:pt x="8590132" y="1453238"/>
                </a:lnTo>
                <a:lnTo>
                  <a:pt x="8605766" y="1456912"/>
                </a:lnTo>
                <a:lnTo>
                  <a:pt x="8605766" y="1453238"/>
                </a:lnTo>
                <a:close/>
              </a:path>
              <a:path w="9038313" h="4633457">
                <a:moveTo>
                  <a:pt x="8560601" y="755096"/>
                </a:moveTo>
                <a:lnTo>
                  <a:pt x="8565812" y="1159282"/>
                </a:lnTo>
                <a:lnTo>
                  <a:pt x="8579709" y="758770"/>
                </a:lnTo>
                <a:lnTo>
                  <a:pt x="8560601" y="755096"/>
                </a:lnTo>
                <a:close/>
              </a:path>
              <a:path w="9038313" h="4633457">
                <a:moveTo>
                  <a:pt x="8899342" y="870840"/>
                </a:moveTo>
                <a:lnTo>
                  <a:pt x="8885445" y="979236"/>
                </a:lnTo>
                <a:lnTo>
                  <a:pt x="8899342" y="993933"/>
                </a:lnTo>
                <a:lnTo>
                  <a:pt x="8899342" y="870840"/>
                </a:lnTo>
                <a:close/>
              </a:path>
              <a:path w="9038313" h="4633457">
                <a:moveTo>
                  <a:pt x="8463321" y="3420896"/>
                </a:moveTo>
                <a:lnTo>
                  <a:pt x="8459847" y="3420896"/>
                </a:lnTo>
                <a:lnTo>
                  <a:pt x="8463321" y="3435593"/>
                </a:lnTo>
                <a:lnTo>
                  <a:pt x="8463321" y="3420896"/>
                </a:lnTo>
                <a:close/>
              </a:path>
              <a:path w="9038313" h="4633457">
                <a:moveTo>
                  <a:pt x="8300031" y="824909"/>
                </a:moveTo>
                <a:lnTo>
                  <a:pt x="8331299" y="1124376"/>
                </a:lnTo>
                <a:lnTo>
                  <a:pt x="8313928" y="813887"/>
                </a:lnTo>
                <a:lnTo>
                  <a:pt x="8300031" y="824909"/>
                </a:lnTo>
                <a:close/>
              </a:path>
              <a:path w="9038313" h="4633457">
                <a:moveTo>
                  <a:pt x="8178431" y="1313609"/>
                </a:moveTo>
                <a:lnTo>
                  <a:pt x="8190591" y="1489981"/>
                </a:lnTo>
                <a:lnTo>
                  <a:pt x="8194065" y="1298911"/>
                </a:lnTo>
                <a:lnTo>
                  <a:pt x="8178431" y="1313609"/>
                </a:lnTo>
                <a:close/>
              </a:path>
              <a:path w="9038313" h="4633457">
                <a:moveTo>
                  <a:pt x="8296556" y="3255545"/>
                </a:moveTo>
                <a:lnTo>
                  <a:pt x="8277448" y="3246360"/>
                </a:lnTo>
                <a:lnTo>
                  <a:pt x="8287871" y="3259220"/>
                </a:lnTo>
                <a:lnTo>
                  <a:pt x="8296556" y="3255545"/>
                </a:lnTo>
                <a:close/>
              </a:path>
              <a:path w="9038313" h="4633457">
                <a:moveTo>
                  <a:pt x="8270499" y="3220638"/>
                </a:moveTo>
                <a:lnTo>
                  <a:pt x="8267025" y="3216964"/>
                </a:lnTo>
                <a:lnTo>
                  <a:pt x="8270499" y="3220638"/>
                </a:lnTo>
                <a:close/>
              </a:path>
              <a:path w="9038313" h="4633457">
                <a:moveTo>
                  <a:pt x="8280921" y="1155608"/>
                </a:moveTo>
                <a:lnTo>
                  <a:pt x="8280921" y="1128050"/>
                </a:lnTo>
                <a:lnTo>
                  <a:pt x="8273975" y="1140910"/>
                </a:lnTo>
                <a:lnTo>
                  <a:pt x="8280921" y="1155608"/>
                </a:lnTo>
                <a:close/>
              </a:path>
              <a:path w="9038313" h="4633457">
                <a:moveTo>
                  <a:pt x="8223597" y="3220638"/>
                </a:moveTo>
                <a:lnTo>
                  <a:pt x="8207963" y="3213290"/>
                </a:lnTo>
                <a:lnTo>
                  <a:pt x="8223597" y="3224314"/>
                </a:lnTo>
                <a:lnTo>
                  <a:pt x="8223597" y="3220638"/>
                </a:lnTo>
                <a:close/>
              </a:path>
              <a:path w="9038313" h="4633457">
                <a:moveTo>
                  <a:pt x="8207963" y="3189406"/>
                </a:moveTo>
                <a:lnTo>
                  <a:pt x="8194065" y="3174709"/>
                </a:lnTo>
                <a:lnTo>
                  <a:pt x="8204488" y="3189406"/>
                </a:lnTo>
                <a:lnTo>
                  <a:pt x="8207963" y="3189406"/>
                </a:lnTo>
                <a:close/>
              </a:path>
              <a:path w="9038313" h="4633457">
                <a:moveTo>
                  <a:pt x="8157585" y="3171033"/>
                </a:moveTo>
                <a:lnTo>
                  <a:pt x="8147163" y="3139801"/>
                </a:lnTo>
                <a:lnTo>
                  <a:pt x="8147163" y="3154499"/>
                </a:lnTo>
                <a:lnTo>
                  <a:pt x="8157585" y="3171033"/>
                </a:lnTo>
                <a:close/>
              </a:path>
              <a:path w="9038313" h="4633457">
                <a:moveTo>
                  <a:pt x="8110683" y="3670757"/>
                </a:moveTo>
                <a:lnTo>
                  <a:pt x="8107208" y="3670757"/>
                </a:lnTo>
                <a:lnTo>
                  <a:pt x="8098523" y="3685454"/>
                </a:lnTo>
                <a:lnTo>
                  <a:pt x="8110683" y="3670757"/>
                </a:lnTo>
                <a:close/>
              </a:path>
              <a:path w="9038313" h="4633457">
                <a:moveTo>
                  <a:pt x="8091575" y="3101220"/>
                </a:moveTo>
                <a:lnTo>
                  <a:pt x="8086230" y="3096133"/>
                </a:lnTo>
                <a:lnTo>
                  <a:pt x="8091575" y="3115918"/>
                </a:lnTo>
                <a:lnTo>
                  <a:pt x="8091575" y="3101220"/>
                </a:lnTo>
                <a:close/>
              </a:path>
              <a:path w="9038313" h="4633457">
                <a:moveTo>
                  <a:pt x="8037724" y="1682889"/>
                </a:moveTo>
                <a:lnTo>
                  <a:pt x="8034249" y="1682889"/>
                </a:lnTo>
                <a:lnTo>
                  <a:pt x="8018616" y="1695749"/>
                </a:lnTo>
                <a:lnTo>
                  <a:pt x="8037724" y="1682889"/>
                </a:lnTo>
                <a:close/>
              </a:path>
              <a:path w="9038313" h="4633457">
                <a:moveTo>
                  <a:pt x="7954341" y="3055289"/>
                </a:moveTo>
                <a:lnTo>
                  <a:pt x="7938706" y="3051615"/>
                </a:lnTo>
                <a:lnTo>
                  <a:pt x="7938706" y="3055289"/>
                </a:lnTo>
                <a:lnTo>
                  <a:pt x="7954341" y="3055289"/>
                </a:lnTo>
                <a:close/>
              </a:path>
              <a:path w="9038313" h="4633457">
                <a:moveTo>
                  <a:pt x="7921335" y="674258"/>
                </a:moveTo>
                <a:lnTo>
                  <a:pt x="7914387" y="1208887"/>
                </a:lnTo>
                <a:lnTo>
                  <a:pt x="7924810" y="1221748"/>
                </a:lnTo>
                <a:lnTo>
                  <a:pt x="7921335" y="674258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58799" y="1675540"/>
                </a:lnTo>
                <a:lnTo>
                  <a:pt x="7858799" y="1692075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2318" y="1692075"/>
                </a:moveTo>
                <a:lnTo>
                  <a:pt x="7822318" y="1657168"/>
                </a:lnTo>
                <a:lnTo>
                  <a:pt x="7818845" y="1675540"/>
                </a:lnTo>
                <a:lnTo>
                  <a:pt x="7822318" y="1692075"/>
                </a:lnTo>
                <a:close/>
              </a:path>
              <a:path w="9038313" h="4633457">
                <a:moveTo>
                  <a:pt x="7931758" y="1745354"/>
                </a:moveTo>
                <a:lnTo>
                  <a:pt x="7928284" y="1741680"/>
                </a:lnTo>
                <a:lnTo>
                  <a:pt x="7917861" y="1756378"/>
                </a:lnTo>
                <a:lnTo>
                  <a:pt x="7931758" y="1745354"/>
                </a:lnTo>
                <a:close/>
              </a:path>
              <a:path w="9038313" h="4633457">
                <a:moveTo>
                  <a:pt x="8107208" y="3817734"/>
                </a:moveTo>
                <a:lnTo>
                  <a:pt x="8101998" y="3733222"/>
                </a:lnTo>
                <a:lnTo>
                  <a:pt x="8101998" y="3836106"/>
                </a:lnTo>
                <a:lnTo>
                  <a:pt x="8107208" y="3817734"/>
                </a:lnTo>
                <a:close/>
              </a:path>
              <a:path w="9038313" h="4633457">
                <a:moveTo>
                  <a:pt x="7945655" y="650374"/>
                </a:moveTo>
                <a:lnTo>
                  <a:pt x="7917861" y="650374"/>
                </a:lnTo>
                <a:lnTo>
                  <a:pt x="7931758" y="655886"/>
                </a:lnTo>
                <a:lnTo>
                  <a:pt x="7945655" y="650374"/>
                </a:lnTo>
                <a:close/>
              </a:path>
              <a:path w="9038313" h="4633457">
                <a:moveTo>
                  <a:pt x="7818845" y="1499167"/>
                </a:moveTo>
                <a:lnTo>
                  <a:pt x="7818845" y="1467935"/>
                </a:lnTo>
                <a:lnTo>
                  <a:pt x="7815370" y="1486307"/>
                </a:lnTo>
                <a:lnTo>
                  <a:pt x="7818845" y="1499167"/>
                </a:lnTo>
                <a:close/>
              </a:path>
              <a:path w="9038313" h="4633457">
                <a:moveTo>
                  <a:pt x="7841427" y="1418330"/>
                </a:moveTo>
                <a:lnTo>
                  <a:pt x="7848376" y="1409145"/>
                </a:lnTo>
                <a:lnTo>
                  <a:pt x="7832741" y="1405469"/>
                </a:lnTo>
                <a:lnTo>
                  <a:pt x="7841427" y="1418330"/>
                </a:lnTo>
                <a:close/>
              </a:path>
              <a:path w="9038313" h="4633457">
                <a:moveTo>
                  <a:pt x="7917861" y="1776587"/>
                </a:moveTo>
                <a:lnTo>
                  <a:pt x="7902227" y="1767401"/>
                </a:lnTo>
                <a:lnTo>
                  <a:pt x="7902227" y="1783935"/>
                </a:lnTo>
                <a:lnTo>
                  <a:pt x="7917861" y="1776587"/>
                </a:lnTo>
                <a:close/>
              </a:path>
              <a:path w="9038313" h="4633457">
                <a:moveTo>
                  <a:pt x="7775416" y="1818843"/>
                </a:moveTo>
                <a:lnTo>
                  <a:pt x="7782364" y="1791285"/>
                </a:lnTo>
                <a:lnTo>
                  <a:pt x="7768468" y="1805983"/>
                </a:lnTo>
                <a:lnTo>
                  <a:pt x="7775416" y="1818843"/>
                </a:lnTo>
                <a:close/>
              </a:path>
              <a:path w="9038313" h="4633457">
                <a:moveTo>
                  <a:pt x="7818845" y="1710447"/>
                </a:moveTo>
                <a:lnTo>
                  <a:pt x="7837953" y="1811494"/>
                </a:lnTo>
                <a:lnTo>
                  <a:pt x="7832741" y="1717796"/>
                </a:lnTo>
                <a:lnTo>
                  <a:pt x="7818845" y="1710447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61289" y="3255545"/>
                </a:lnTo>
                <a:lnTo>
                  <a:pt x="7975187" y="3266569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725039" y="1376074"/>
                </a:moveTo>
                <a:lnTo>
                  <a:pt x="7709405" y="1379749"/>
                </a:lnTo>
                <a:lnTo>
                  <a:pt x="7725039" y="1383423"/>
                </a:lnTo>
                <a:lnTo>
                  <a:pt x="7725039" y="1376074"/>
                </a:lnTo>
                <a:close/>
              </a:path>
              <a:path w="9038313" h="4633457">
                <a:moveTo>
                  <a:pt x="7716353" y="681607"/>
                </a:moveTo>
                <a:lnTo>
                  <a:pt x="7702456" y="681607"/>
                </a:lnTo>
                <a:lnTo>
                  <a:pt x="7716353" y="688955"/>
                </a:lnTo>
                <a:lnTo>
                  <a:pt x="7716353" y="681607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48376" y="470326"/>
                </a:lnTo>
                <a:lnTo>
                  <a:pt x="7841427" y="485024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695507" y="3362104"/>
                </a:moveTo>
                <a:lnTo>
                  <a:pt x="7685084" y="3374965"/>
                </a:lnTo>
                <a:lnTo>
                  <a:pt x="7695507" y="3374965"/>
                </a:lnTo>
                <a:lnTo>
                  <a:pt x="7695507" y="3362104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82364" y="2030122"/>
                </a:lnTo>
                <a:lnTo>
                  <a:pt x="7789313" y="2015425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676399" y="3024056"/>
                </a:moveTo>
                <a:lnTo>
                  <a:pt x="7662503" y="3016708"/>
                </a:lnTo>
                <a:lnTo>
                  <a:pt x="7676399" y="3027732"/>
                </a:lnTo>
                <a:lnTo>
                  <a:pt x="7676399" y="3024056"/>
                </a:lnTo>
                <a:close/>
              </a:path>
              <a:path w="9038313" h="4633457">
                <a:moveTo>
                  <a:pt x="7672925" y="488699"/>
                </a:moveTo>
                <a:lnTo>
                  <a:pt x="7669451" y="474002"/>
                </a:lnTo>
                <a:lnTo>
                  <a:pt x="7659028" y="488699"/>
                </a:lnTo>
                <a:lnTo>
                  <a:pt x="7672925" y="488699"/>
                </a:lnTo>
                <a:close/>
              </a:path>
              <a:path w="9038313" h="4633457">
                <a:moveTo>
                  <a:pt x="7672925" y="565862"/>
                </a:moveTo>
                <a:lnTo>
                  <a:pt x="7662503" y="551164"/>
                </a:lnTo>
                <a:lnTo>
                  <a:pt x="7659028" y="551164"/>
                </a:lnTo>
                <a:lnTo>
                  <a:pt x="7672925" y="565862"/>
                </a:lnTo>
                <a:close/>
              </a:path>
              <a:path w="9038313" h="4633457">
                <a:moveTo>
                  <a:pt x="7636445" y="3165521"/>
                </a:moveTo>
                <a:lnTo>
                  <a:pt x="7626023" y="3165521"/>
                </a:lnTo>
                <a:lnTo>
                  <a:pt x="7626023" y="3178383"/>
                </a:lnTo>
                <a:lnTo>
                  <a:pt x="7636445" y="3165521"/>
                </a:lnTo>
                <a:close/>
              </a:path>
              <a:path w="9038313" h="4633457">
                <a:moveTo>
                  <a:pt x="7599965" y="2092589"/>
                </a:moveTo>
                <a:lnTo>
                  <a:pt x="7586068" y="2083401"/>
                </a:lnTo>
                <a:lnTo>
                  <a:pt x="7586068" y="2096263"/>
                </a:lnTo>
                <a:lnTo>
                  <a:pt x="7599965" y="2092589"/>
                </a:lnTo>
                <a:close/>
              </a:path>
              <a:path w="9038313" h="4633457">
                <a:moveTo>
                  <a:pt x="7539165" y="3308824"/>
                </a:moveTo>
                <a:lnTo>
                  <a:pt x="7523532" y="3301476"/>
                </a:lnTo>
                <a:lnTo>
                  <a:pt x="7523532" y="3308824"/>
                </a:lnTo>
                <a:lnTo>
                  <a:pt x="7539165" y="3308824"/>
                </a:lnTo>
                <a:close/>
              </a:path>
              <a:path w="9038313" h="4633457">
                <a:moveTo>
                  <a:pt x="7520057" y="2096263"/>
                </a:moveTo>
                <a:lnTo>
                  <a:pt x="7516583" y="2079727"/>
                </a:lnTo>
                <a:lnTo>
                  <a:pt x="7513109" y="2083401"/>
                </a:lnTo>
                <a:lnTo>
                  <a:pt x="7520057" y="2096263"/>
                </a:lnTo>
                <a:close/>
              </a:path>
              <a:path w="9038313" h="4633457">
                <a:moveTo>
                  <a:pt x="7480103" y="2276309"/>
                </a:moveTo>
                <a:lnTo>
                  <a:pt x="7466206" y="2279984"/>
                </a:lnTo>
                <a:lnTo>
                  <a:pt x="7466206" y="2287333"/>
                </a:lnTo>
                <a:lnTo>
                  <a:pt x="7480103" y="2276309"/>
                </a:lnTo>
                <a:close/>
              </a:path>
              <a:path w="9038313" h="4633457">
                <a:moveTo>
                  <a:pt x="7473154" y="2965265"/>
                </a:moveTo>
                <a:lnTo>
                  <a:pt x="7483577" y="2970777"/>
                </a:lnTo>
                <a:lnTo>
                  <a:pt x="7487052" y="2957917"/>
                </a:lnTo>
                <a:lnTo>
                  <a:pt x="7473154" y="2965265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59258" y="2954242"/>
                </a:lnTo>
                <a:lnTo>
                  <a:pt x="7459258" y="2965265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396721" y="3216964"/>
                </a:moveTo>
                <a:lnTo>
                  <a:pt x="7382823" y="3213290"/>
                </a:lnTo>
                <a:lnTo>
                  <a:pt x="7382823" y="3220638"/>
                </a:lnTo>
                <a:lnTo>
                  <a:pt x="7396721" y="3216964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65799"/>
                </a:lnTo>
                <a:lnTo>
                  <a:pt x="7379348" y="2662125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509634" y="2006239"/>
                </a:moveTo>
                <a:lnTo>
                  <a:pt x="7506161" y="1991541"/>
                </a:lnTo>
                <a:lnTo>
                  <a:pt x="7506161" y="2026448"/>
                </a:lnTo>
                <a:lnTo>
                  <a:pt x="7509634" y="2006239"/>
                </a:lnTo>
                <a:close/>
              </a:path>
              <a:path w="9038313" h="4633457">
                <a:moveTo>
                  <a:pt x="7334183" y="611793"/>
                </a:moveTo>
                <a:lnTo>
                  <a:pt x="7327235" y="1907029"/>
                </a:lnTo>
                <a:lnTo>
                  <a:pt x="7342869" y="1896007"/>
                </a:lnTo>
                <a:lnTo>
                  <a:pt x="7334183" y="611793"/>
                </a:lnTo>
                <a:close/>
              </a:path>
              <a:path w="9038313" h="4633457">
                <a:moveTo>
                  <a:pt x="7356767" y="578722"/>
                </a:moveTo>
                <a:lnTo>
                  <a:pt x="7374138" y="1886819"/>
                </a:lnTo>
                <a:lnTo>
                  <a:pt x="7370663" y="578722"/>
                </a:lnTo>
                <a:lnTo>
                  <a:pt x="7356767" y="578722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47098" y="2044820"/>
                </a:lnTo>
                <a:lnTo>
                  <a:pt x="7462732" y="2041146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844901" y="3239011"/>
                </a:moveTo>
                <a:lnTo>
                  <a:pt x="7829268" y="3213290"/>
                </a:lnTo>
                <a:lnTo>
                  <a:pt x="7829268" y="3239011"/>
                </a:lnTo>
                <a:lnTo>
                  <a:pt x="7844901" y="3239011"/>
                </a:lnTo>
                <a:close/>
              </a:path>
              <a:path w="9038313" h="4633457">
                <a:moveTo>
                  <a:pt x="7622548" y="3016708"/>
                </a:moveTo>
                <a:lnTo>
                  <a:pt x="7626023" y="3046103"/>
                </a:lnTo>
                <a:lnTo>
                  <a:pt x="7629497" y="3031406"/>
                </a:lnTo>
                <a:lnTo>
                  <a:pt x="7622548" y="3016708"/>
                </a:lnTo>
                <a:close/>
              </a:path>
              <a:path w="9038313" h="4633457">
                <a:moveTo>
                  <a:pt x="7789313" y="1552446"/>
                </a:moveTo>
                <a:lnTo>
                  <a:pt x="7785839" y="1537749"/>
                </a:lnTo>
                <a:lnTo>
                  <a:pt x="7785839" y="1567145"/>
                </a:lnTo>
                <a:lnTo>
                  <a:pt x="7789313" y="1552446"/>
                </a:lnTo>
                <a:close/>
              </a:path>
              <a:path w="9038313" h="4633457">
                <a:moveTo>
                  <a:pt x="7789313" y="1429353"/>
                </a:moveTo>
                <a:lnTo>
                  <a:pt x="7804947" y="1456912"/>
                </a:lnTo>
                <a:lnTo>
                  <a:pt x="7808422" y="1444050"/>
                </a:lnTo>
                <a:lnTo>
                  <a:pt x="7789313" y="1429353"/>
                </a:lnTo>
                <a:close/>
              </a:path>
              <a:path w="9038313" h="4633457">
                <a:moveTo>
                  <a:pt x="7702456" y="1422005"/>
                </a:moveTo>
                <a:lnTo>
                  <a:pt x="7712880" y="1405469"/>
                </a:lnTo>
                <a:lnTo>
                  <a:pt x="7698982" y="1409145"/>
                </a:lnTo>
                <a:lnTo>
                  <a:pt x="7702456" y="1422005"/>
                </a:lnTo>
                <a:close/>
              </a:path>
              <a:path w="9038313" h="4633457">
                <a:moveTo>
                  <a:pt x="7796262" y="632002"/>
                </a:moveTo>
                <a:lnTo>
                  <a:pt x="7811895" y="624653"/>
                </a:lnTo>
                <a:lnTo>
                  <a:pt x="7792787" y="617305"/>
                </a:lnTo>
                <a:lnTo>
                  <a:pt x="7796262" y="632002"/>
                </a:lnTo>
                <a:close/>
              </a:path>
              <a:path w="9038313" h="4633457">
                <a:moveTo>
                  <a:pt x="7374138" y="3266569"/>
                </a:moveTo>
                <a:lnTo>
                  <a:pt x="7363715" y="3255545"/>
                </a:lnTo>
                <a:lnTo>
                  <a:pt x="7360240" y="3270243"/>
                </a:lnTo>
                <a:lnTo>
                  <a:pt x="7374138" y="3266569"/>
                </a:lnTo>
                <a:close/>
              </a:path>
              <a:path w="9038313" h="4633457">
                <a:moveTo>
                  <a:pt x="7363715" y="2726428"/>
                </a:moveTo>
                <a:lnTo>
                  <a:pt x="7360240" y="2726428"/>
                </a:lnTo>
                <a:lnTo>
                  <a:pt x="7353292" y="2742962"/>
                </a:lnTo>
                <a:lnTo>
                  <a:pt x="7363715" y="2726428"/>
                </a:lnTo>
                <a:close/>
              </a:path>
              <a:path w="9038313" h="4633457">
                <a:moveTo>
                  <a:pt x="7363715" y="2676823"/>
                </a:moveTo>
                <a:lnTo>
                  <a:pt x="7360240" y="2665799"/>
                </a:lnTo>
                <a:lnTo>
                  <a:pt x="7349818" y="2680497"/>
                </a:lnTo>
                <a:lnTo>
                  <a:pt x="7363715" y="2676823"/>
                </a:lnTo>
                <a:close/>
              </a:path>
              <a:path w="9038313" h="4633457">
                <a:moveTo>
                  <a:pt x="7356767" y="3277593"/>
                </a:moveTo>
                <a:lnTo>
                  <a:pt x="7342869" y="3281267"/>
                </a:lnTo>
                <a:lnTo>
                  <a:pt x="7342869" y="3284941"/>
                </a:lnTo>
                <a:lnTo>
                  <a:pt x="7356767" y="3277593"/>
                </a:lnTo>
                <a:close/>
              </a:path>
              <a:path w="9038313" h="4633457">
                <a:moveTo>
                  <a:pt x="7346344" y="3123266"/>
                </a:moveTo>
                <a:lnTo>
                  <a:pt x="7342869" y="3123266"/>
                </a:lnTo>
                <a:lnTo>
                  <a:pt x="7337658" y="3136126"/>
                </a:lnTo>
                <a:lnTo>
                  <a:pt x="7346344" y="3123266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42869" y="2722753"/>
                </a:lnTo>
                <a:lnTo>
                  <a:pt x="7330710" y="2735614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37658" y="3119592"/>
                </a:moveTo>
                <a:lnTo>
                  <a:pt x="7327235" y="3136126"/>
                </a:lnTo>
                <a:lnTo>
                  <a:pt x="7330710" y="3132452"/>
                </a:lnTo>
                <a:lnTo>
                  <a:pt x="7337658" y="3119592"/>
                </a:lnTo>
                <a:close/>
              </a:path>
              <a:path w="9038313" h="4633457">
                <a:moveTo>
                  <a:pt x="7276858" y="2388379"/>
                </a:moveTo>
                <a:lnTo>
                  <a:pt x="7273383" y="2360822"/>
                </a:lnTo>
                <a:lnTo>
                  <a:pt x="7273383" y="2373682"/>
                </a:lnTo>
                <a:lnTo>
                  <a:pt x="7276858" y="2388379"/>
                </a:lnTo>
                <a:close/>
              </a:path>
              <a:path w="9038313" h="4633457">
                <a:moveTo>
                  <a:pt x="7283806" y="3227988"/>
                </a:moveTo>
                <a:lnTo>
                  <a:pt x="7273383" y="3216964"/>
                </a:lnTo>
                <a:lnTo>
                  <a:pt x="7269910" y="3231662"/>
                </a:lnTo>
                <a:lnTo>
                  <a:pt x="7283806" y="3227988"/>
                </a:lnTo>
                <a:close/>
              </a:path>
              <a:path w="9038313" h="4633457">
                <a:moveTo>
                  <a:pt x="7367189" y="2654776"/>
                </a:moveTo>
                <a:lnTo>
                  <a:pt x="7363715" y="2641916"/>
                </a:lnTo>
                <a:lnTo>
                  <a:pt x="7353292" y="2651102"/>
                </a:lnTo>
                <a:lnTo>
                  <a:pt x="7367189" y="2654776"/>
                </a:lnTo>
                <a:close/>
              </a:path>
              <a:path w="9038313" h="4633457">
                <a:moveTo>
                  <a:pt x="7302915" y="2634566"/>
                </a:moveTo>
                <a:lnTo>
                  <a:pt x="7287281" y="2616194"/>
                </a:lnTo>
                <a:lnTo>
                  <a:pt x="7287281" y="2630892"/>
                </a:lnTo>
                <a:lnTo>
                  <a:pt x="7302915" y="2634566"/>
                </a:lnTo>
                <a:close/>
              </a:path>
              <a:path w="9038313" h="4633457">
                <a:moveTo>
                  <a:pt x="7210847" y="2765009"/>
                </a:moveTo>
                <a:lnTo>
                  <a:pt x="7203898" y="2765009"/>
                </a:lnTo>
                <a:lnTo>
                  <a:pt x="7200425" y="2777869"/>
                </a:lnTo>
                <a:lnTo>
                  <a:pt x="7210847" y="2765009"/>
                </a:lnTo>
                <a:close/>
              </a:path>
              <a:path w="9038313" h="4633457">
                <a:moveTo>
                  <a:pt x="7302915" y="3101220"/>
                </a:moveTo>
                <a:lnTo>
                  <a:pt x="7297704" y="3069987"/>
                </a:lnTo>
                <a:lnTo>
                  <a:pt x="7294229" y="3084685"/>
                </a:lnTo>
                <a:lnTo>
                  <a:pt x="7302915" y="3101220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6858" y="3143476"/>
                </a:lnTo>
                <a:lnTo>
                  <a:pt x="7276858" y="3126940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108356" y="3185731"/>
                </a:moveTo>
                <a:lnTo>
                  <a:pt x="7094460" y="3178383"/>
                </a:lnTo>
                <a:lnTo>
                  <a:pt x="7094460" y="3185731"/>
                </a:lnTo>
                <a:lnTo>
                  <a:pt x="7108356" y="3185731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56767" y="3924292"/>
                </a:lnTo>
                <a:lnTo>
                  <a:pt x="7370663" y="3913268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745884" y="3975734"/>
                </a:moveTo>
                <a:lnTo>
                  <a:pt x="7735462" y="3948176"/>
                </a:lnTo>
                <a:lnTo>
                  <a:pt x="7731988" y="3968385"/>
                </a:lnTo>
                <a:lnTo>
                  <a:pt x="7745884" y="3975734"/>
                </a:lnTo>
                <a:close/>
              </a:path>
              <a:path w="9038313" h="4633457">
                <a:moveTo>
                  <a:pt x="7709405" y="3962873"/>
                </a:moveTo>
                <a:lnTo>
                  <a:pt x="7709405" y="3948176"/>
                </a:lnTo>
                <a:lnTo>
                  <a:pt x="7695507" y="3968385"/>
                </a:lnTo>
                <a:lnTo>
                  <a:pt x="7709405" y="3962873"/>
                </a:lnTo>
                <a:close/>
              </a:path>
              <a:path w="9038313" h="4633457">
                <a:moveTo>
                  <a:pt x="7643394" y="3909594"/>
                </a:moveTo>
                <a:lnTo>
                  <a:pt x="7629497" y="3891222"/>
                </a:lnTo>
                <a:lnTo>
                  <a:pt x="7629497" y="3905920"/>
                </a:lnTo>
                <a:lnTo>
                  <a:pt x="7643394" y="3909594"/>
                </a:lnTo>
                <a:close/>
              </a:path>
              <a:path w="9038313" h="4633457">
                <a:moveTo>
                  <a:pt x="7363715" y="3448453"/>
                </a:moveTo>
                <a:lnTo>
                  <a:pt x="7370663" y="3428244"/>
                </a:lnTo>
                <a:lnTo>
                  <a:pt x="7356767" y="3435593"/>
                </a:lnTo>
                <a:lnTo>
                  <a:pt x="7363715" y="3448453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19303" y="3878362"/>
                </a:lnTo>
                <a:lnTo>
                  <a:pt x="7440148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144837" y="3817734"/>
                </a:moveTo>
                <a:lnTo>
                  <a:pt x="7141362" y="3786501"/>
                </a:lnTo>
                <a:lnTo>
                  <a:pt x="7141362" y="3804873"/>
                </a:lnTo>
                <a:lnTo>
                  <a:pt x="7144837" y="381773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56996" y="3848967"/>
                </a:lnTo>
                <a:lnTo>
                  <a:pt x="7163945" y="3867339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108356" y="3670757"/>
                </a:moveTo>
                <a:lnTo>
                  <a:pt x="7108356" y="3635849"/>
                </a:lnTo>
                <a:lnTo>
                  <a:pt x="7104882" y="3648709"/>
                </a:lnTo>
                <a:lnTo>
                  <a:pt x="7108356" y="3670757"/>
                </a:lnTo>
                <a:close/>
              </a:path>
              <a:path w="9038313" h="4633457">
                <a:moveTo>
                  <a:pt x="7104882" y="2384705"/>
                </a:moveTo>
                <a:lnTo>
                  <a:pt x="7094460" y="2399403"/>
                </a:lnTo>
                <a:lnTo>
                  <a:pt x="7108356" y="2399403"/>
                </a:lnTo>
                <a:lnTo>
                  <a:pt x="7104882" y="2384705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4882" y="2384705"/>
                </a:lnTo>
                <a:lnTo>
                  <a:pt x="7120516" y="239205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108356" y="600769"/>
                </a:moveTo>
                <a:lnTo>
                  <a:pt x="7120516" y="582397"/>
                </a:lnTo>
                <a:lnTo>
                  <a:pt x="7104882" y="586071"/>
                </a:lnTo>
                <a:lnTo>
                  <a:pt x="7108356" y="600769"/>
                </a:lnTo>
                <a:close/>
              </a:path>
              <a:path w="9038313" h="4633457">
                <a:moveTo>
                  <a:pt x="7313338" y="2215682"/>
                </a:moveTo>
                <a:lnTo>
                  <a:pt x="7309863" y="2202821"/>
                </a:lnTo>
                <a:lnTo>
                  <a:pt x="7309863" y="2230380"/>
                </a:lnTo>
                <a:lnTo>
                  <a:pt x="7313338" y="2215682"/>
                </a:lnTo>
                <a:close/>
              </a:path>
              <a:path w="9038313" h="4633457">
                <a:moveTo>
                  <a:pt x="7104882" y="604443"/>
                </a:moveTo>
                <a:lnTo>
                  <a:pt x="7097933" y="589746"/>
                </a:lnTo>
                <a:lnTo>
                  <a:pt x="7101408" y="617305"/>
                </a:lnTo>
                <a:lnTo>
                  <a:pt x="7104882" y="604443"/>
                </a:lnTo>
                <a:close/>
              </a:path>
              <a:path w="9038313" h="4633457">
                <a:moveTo>
                  <a:pt x="7097933" y="3698314"/>
                </a:moveTo>
                <a:lnTo>
                  <a:pt x="7094460" y="3685454"/>
                </a:lnTo>
                <a:lnTo>
                  <a:pt x="7097933" y="3701989"/>
                </a:lnTo>
                <a:lnTo>
                  <a:pt x="7097933" y="3698314"/>
                </a:lnTo>
                <a:close/>
              </a:path>
              <a:path w="9038313" h="4633457">
                <a:moveTo>
                  <a:pt x="7054505" y="2923010"/>
                </a:moveTo>
                <a:lnTo>
                  <a:pt x="7051031" y="2923010"/>
                </a:lnTo>
                <a:lnTo>
                  <a:pt x="7051031" y="2935870"/>
                </a:lnTo>
                <a:lnTo>
                  <a:pt x="7054505" y="2923010"/>
                </a:lnTo>
                <a:close/>
              </a:path>
              <a:path w="9038313" h="4633457">
                <a:moveTo>
                  <a:pt x="7011076" y="3020382"/>
                </a:moveTo>
                <a:lnTo>
                  <a:pt x="6997180" y="2992824"/>
                </a:lnTo>
                <a:lnTo>
                  <a:pt x="6997180" y="3009358"/>
                </a:lnTo>
                <a:lnTo>
                  <a:pt x="7011076" y="3020382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24974" y="3066313"/>
                </a:lnTo>
                <a:lnTo>
                  <a:pt x="7040608" y="3073661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07373" y="2884429"/>
                </a:moveTo>
                <a:lnTo>
                  <a:pt x="7203898" y="2911986"/>
                </a:lnTo>
                <a:lnTo>
                  <a:pt x="7207373" y="2897289"/>
                </a:lnTo>
                <a:lnTo>
                  <a:pt x="7207373" y="2884429"/>
                </a:lnTo>
                <a:close/>
              </a:path>
              <a:path w="9038313" h="4633457">
                <a:moveTo>
                  <a:pt x="6974597" y="2884429"/>
                </a:moveTo>
                <a:lnTo>
                  <a:pt x="6971122" y="2897289"/>
                </a:lnTo>
                <a:lnTo>
                  <a:pt x="6974597" y="2897289"/>
                </a:lnTo>
                <a:lnTo>
                  <a:pt x="6974597" y="2884429"/>
                </a:lnTo>
                <a:close/>
              </a:path>
              <a:path w="9038313" h="4633457">
                <a:moveTo>
                  <a:pt x="7024974" y="2441660"/>
                </a:moveTo>
                <a:lnTo>
                  <a:pt x="7014551" y="2450846"/>
                </a:lnTo>
                <a:lnTo>
                  <a:pt x="7028447" y="2454520"/>
                </a:lnTo>
                <a:lnTo>
                  <a:pt x="7024974" y="2441660"/>
                </a:lnTo>
                <a:close/>
              </a:path>
              <a:path w="9038313" h="4633457">
                <a:moveTo>
                  <a:pt x="6938117" y="593420"/>
                </a:moveTo>
                <a:lnTo>
                  <a:pt x="6927695" y="428071"/>
                </a:lnTo>
                <a:lnTo>
                  <a:pt x="6924220" y="597095"/>
                </a:lnTo>
                <a:lnTo>
                  <a:pt x="6938117" y="593420"/>
                </a:lnTo>
                <a:close/>
              </a:path>
              <a:path w="9038313" h="4633457">
                <a:moveTo>
                  <a:pt x="6745295" y="3038754"/>
                </a:moveTo>
                <a:lnTo>
                  <a:pt x="6741821" y="3024056"/>
                </a:lnTo>
                <a:lnTo>
                  <a:pt x="6738346" y="3038754"/>
                </a:lnTo>
                <a:lnTo>
                  <a:pt x="6745295" y="3038754"/>
                </a:lnTo>
                <a:close/>
              </a:path>
              <a:path w="9038313" h="4633457">
                <a:moveTo>
                  <a:pt x="6675809" y="2932196"/>
                </a:moveTo>
                <a:lnTo>
                  <a:pt x="6665386" y="2919336"/>
                </a:lnTo>
                <a:lnTo>
                  <a:pt x="6672336" y="2932196"/>
                </a:lnTo>
                <a:lnTo>
                  <a:pt x="6675809" y="2932196"/>
                </a:lnTo>
                <a:close/>
              </a:path>
              <a:path w="9038313" h="4633457">
                <a:moveTo>
                  <a:pt x="6679284" y="442768"/>
                </a:moveTo>
                <a:lnTo>
                  <a:pt x="6661913" y="439094"/>
                </a:lnTo>
                <a:lnTo>
                  <a:pt x="6675809" y="446443"/>
                </a:lnTo>
                <a:lnTo>
                  <a:pt x="6679284" y="442768"/>
                </a:lnTo>
                <a:close/>
              </a:path>
              <a:path w="9038313" h="4633457">
                <a:moveTo>
                  <a:pt x="6672336" y="400513"/>
                </a:moveTo>
                <a:lnTo>
                  <a:pt x="6649753" y="396838"/>
                </a:lnTo>
                <a:lnTo>
                  <a:pt x="6658438" y="400513"/>
                </a:lnTo>
                <a:lnTo>
                  <a:pt x="6672336" y="400513"/>
                </a:lnTo>
                <a:close/>
              </a:path>
              <a:path w="9038313" h="4633457">
                <a:moveTo>
                  <a:pt x="6912060" y="3104894"/>
                </a:moveTo>
                <a:lnTo>
                  <a:pt x="6901637" y="3143476"/>
                </a:lnTo>
                <a:lnTo>
                  <a:pt x="6915534" y="3126940"/>
                </a:lnTo>
                <a:lnTo>
                  <a:pt x="6912060" y="3104894"/>
                </a:lnTo>
                <a:close/>
              </a:path>
              <a:path w="9038313" h="4633457">
                <a:moveTo>
                  <a:pt x="6912060" y="2731940"/>
                </a:moveTo>
                <a:lnTo>
                  <a:pt x="6901637" y="2765009"/>
                </a:lnTo>
                <a:lnTo>
                  <a:pt x="6924220" y="2746637"/>
                </a:lnTo>
                <a:lnTo>
                  <a:pt x="6912060" y="2731940"/>
                </a:lnTo>
                <a:close/>
              </a:path>
              <a:path w="9038313" h="4633457">
                <a:moveTo>
                  <a:pt x="6924220" y="2726428"/>
                </a:moveTo>
                <a:lnTo>
                  <a:pt x="6912060" y="2731940"/>
                </a:lnTo>
                <a:lnTo>
                  <a:pt x="6927695" y="2742962"/>
                </a:lnTo>
                <a:lnTo>
                  <a:pt x="6924220" y="2726428"/>
                </a:lnTo>
                <a:close/>
              </a:path>
              <a:path w="9038313" h="4633457">
                <a:moveTo>
                  <a:pt x="7004128" y="2654776"/>
                </a:moveTo>
                <a:lnTo>
                  <a:pt x="7000654" y="2638242"/>
                </a:lnTo>
                <a:lnTo>
                  <a:pt x="7000654" y="2669473"/>
                </a:lnTo>
                <a:lnTo>
                  <a:pt x="7004128" y="2654776"/>
                </a:lnTo>
                <a:close/>
              </a:path>
              <a:path w="9038313" h="4633457">
                <a:moveTo>
                  <a:pt x="6802621" y="3073661"/>
                </a:moveTo>
                <a:lnTo>
                  <a:pt x="6788724" y="3046103"/>
                </a:lnTo>
                <a:lnTo>
                  <a:pt x="6788724" y="3058963"/>
                </a:lnTo>
                <a:lnTo>
                  <a:pt x="6802621" y="3073661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28907" y="2564753"/>
                </a:lnTo>
                <a:lnTo>
                  <a:pt x="6625432" y="2577613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774826" y="2851358"/>
                </a:moveTo>
                <a:lnTo>
                  <a:pt x="6771352" y="2792567"/>
                </a:lnTo>
                <a:lnTo>
                  <a:pt x="6771352" y="2831148"/>
                </a:lnTo>
                <a:lnTo>
                  <a:pt x="6774826" y="2851358"/>
                </a:lnTo>
                <a:close/>
              </a:path>
              <a:path w="9038313" h="4633457">
                <a:moveTo>
                  <a:pt x="6745295" y="446443"/>
                </a:moveTo>
                <a:lnTo>
                  <a:pt x="6745295" y="2726428"/>
                </a:lnTo>
                <a:lnTo>
                  <a:pt x="6752244" y="2708055"/>
                </a:lnTo>
                <a:lnTo>
                  <a:pt x="6745295" y="446443"/>
                </a:lnTo>
                <a:close/>
              </a:path>
              <a:path w="9038313" h="4633457">
                <a:moveTo>
                  <a:pt x="6879054" y="2719078"/>
                </a:moveTo>
                <a:lnTo>
                  <a:pt x="6872105" y="396838"/>
                </a:lnTo>
                <a:lnTo>
                  <a:pt x="6861683" y="2708055"/>
                </a:lnTo>
                <a:lnTo>
                  <a:pt x="6879054" y="2719078"/>
                </a:lnTo>
                <a:close/>
              </a:path>
              <a:path w="9038313" h="4633457">
                <a:moveTo>
                  <a:pt x="6861683" y="2708055"/>
                </a:moveTo>
                <a:lnTo>
                  <a:pt x="6847786" y="2693358"/>
                </a:lnTo>
                <a:lnTo>
                  <a:pt x="6847786" y="2708055"/>
                </a:lnTo>
                <a:lnTo>
                  <a:pt x="6861683" y="2708055"/>
                </a:lnTo>
                <a:close/>
              </a:path>
              <a:path w="9038313" h="4633457">
                <a:moveTo>
                  <a:pt x="6792197" y="424397"/>
                </a:moveTo>
                <a:lnTo>
                  <a:pt x="6802621" y="389489"/>
                </a:lnTo>
                <a:lnTo>
                  <a:pt x="6788724" y="407861"/>
                </a:lnTo>
                <a:lnTo>
                  <a:pt x="6792197" y="424397"/>
                </a:lnTo>
                <a:close/>
              </a:path>
              <a:path w="9038313" h="4633457">
                <a:moveTo>
                  <a:pt x="6526416" y="2368171"/>
                </a:moveTo>
                <a:lnTo>
                  <a:pt x="6519467" y="477676"/>
                </a:lnTo>
                <a:lnTo>
                  <a:pt x="6526416" y="2384705"/>
                </a:lnTo>
                <a:lnTo>
                  <a:pt x="6526416" y="2368171"/>
                </a:lnTo>
                <a:close/>
              </a:path>
              <a:path w="9038313" h="4633457">
                <a:moveTo>
                  <a:pt x="6585479" y="2680497"/>
                </a:moveTo>
                <a:lnTo>
                  <a:pt x="6582004" y="2680497"/>
                </a:lnTo>
                <a:lnTo>
                  <a:pt x="6582004" y="2693358"/>
                </a:lnTo>
                <a:lnTo>
                  <a:pt x="6585479" y="2680497"/>
                </a:lnTo>
                <a:close/>
              </a:path>
              <a:path w="9038313" h="4633457">
                <a:moveTo>
                  <a:pt x="6323171" y="2553729"/>
                </a:moveTo>
                <a:lnTo>
                  <a:pt x="6319697" y="731211"/>
                </a:lnTo>
                <a:lnTo>
                  <a:pt x="6307537" y="2561078"/>
                </a:lnTo>
                <a:lnTo>
                  <a:pt x="6323171" y="2553729"/>
                </a:lnTo>
                <a:close/>
              </a:path>
              <a:path w="9038313" h="4633457">
                <a:moveTo>
                  <a:pt x="6356177" y="578722"/>
                </a:moveTo>
                <a:lnTo>
                  <a:pt x="6366600" y="2507799"/>
                </a:lnTo>
                <a:lnTo>
                  <a:pt x="6380496" y="575048"/>
                </a:lnTo>
                <a:lnTo>
                  <a:pt x="6356177" y="578722"/>
                </a:lnTo>
                <a:close/>
              </a:path>
              <a:path w="9038313" h="4633457">
                <a:moveTo>
                  <a:pt x="6432610" y="536467"/>
                </a:moveTo>
                <a:lnTo>
                  <a:pt x="6439559" y="519931"/>
                </a:lnTo>
                <a:lnTo>
                  <a:pt x="6420450" y="519931"/>
                </a:lnTo>
                <a:lnTo>
                  <a:pt x="6432610" y="536467"/>
                </a:lnTo>
                <a:close/>
              </a:path>
              <a:path w="9038313" h="4633457">
                <a:moveTo>
                  <a:pt x="6267583" y="2627218"/>
                </a:moveTo>
                <a:lnTo>
                  <a:pt x="6264108" y="2673149"/>
                </a:lnTo>
                <a:lnTo>
                  <a:pt x="6272794" y="2641916"/>
                </a:lnTo>
                <a:lnTo>
                  <a:pt x="6267583" y="2627218"/>
                </a:lnTo>
                <a:close/>
              </a:path>
              <a:path w="9038313" h="4633457">
                <a:moveTo>
                  <a:pt x="6137297" y="608117"/>
                </a:moveTo>
                <a:lnTo>
                  <a:pt x="6123401" y="604443"/>
                </a:lnTo>
                <a:lnTo>
                  <a:pt x="6123401" y="617305"/>
                </a:lnTo>
                <a:lnTo>
                  <a:pt x="6137297" y="608117"/>
                </a:lnTo>
                <a:close/>
              </a:path>
              <a:path w="9038313" h="4633457">
                <a:moveTo>
                  <a:pt x="6217206" y="867166"/>
                </a:moveTo>
                <a:lnTo>
                  <a:pt x="6213731" y="839607"/>
                </a:lnTo>
                <a:lnTo>
                  <a:pt x="6203308" y="856142"/>
                </a:lnTo>
                <a:lnTo>
                  <a:pt x="6217206" y="867166"/>
                </a:lnTo>
                <a:close/>
              </a:path>
              <a:path w="9038313" h="4633457">
                <a:moveTo>
                  <a:pt x="6187674" y="2774195"/>
                </a:moveTo>
                <a:lnTo>
                  <a:pt x="6173778" y="2742962"/>
                </a:lnTo>
                <a:lnTo>
                  <a:pt x="6173778" y="2757660"/>
                </a:lnTo>
                <a:lnTo>
                  <a:pt x="6187674" y="2774195"/>
                </a:lnTo>
                <a:close/>
              </a:path>
              <a:path w="9038313" h="4633457">
                <a:moveTo>
                  <a:pt x="6224155" y="643025"/>
                </a:moveTo>
                <a:lnTo>
                  <a:pt x="6227629" y="712839"/>
                </a:lnTo>
                <a:lnTo>
                  <a:pt x="6260635" y="650374"/>
                </a:lnTo>
                <a:lnTo>
                  <a:pt x="6224155" y="643025"/>
                </a:lnTo>
                <a:close/>
              </a:path>
              <a:path w="9038313" h="4633457">
                <a:moveTo>
                  <a:pt x="6323171" y="698141"/>
                </a:moveTo>
                <a:lnTo>
                  <a:pt x="6319697" y="731211"/>
                </a:lnTo>
                <a:lnTo>
                  <a:pt x="6323171" y="716513"/>
                </a:lnTo>
                <a:lnTo>
                  <a:pt x="6323171" y="698141"/>
                </a:lnTo>
                <a:close/>
              </a:path>
              <a:path w="9038313" h="4633457">
                <a:moveTo>
                  <a:pt x="6151195" y="677932"/>
                </a:moveTo>
                <a:lnTo>
                  <a:pt x="6144246" y="663234"/>
                </a:lnTo>
                <a:lnTo>
                  <a:pt x="6144246" y="694467"/>
                </a:lnTo>
                <a:lnTo>
                  <a:pt x="6151195" y="677932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78235" y="808375"/>
                </a:lnTo>
                <a:lnTo>
                  <a:pt x="6074760" y="786328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78235" y="766118"/>
                </a:moveTo>
                <a:lnTo>
                  <a:pt x="6074760" y="751420"/>
                </a:lnTo>
                <a:lnTo>
                  <a:pt x="6074760" y="786328"/>
                </a:lnTo>
                <a:lnTo>
                  <a:pt x="6078235" y="766118"/>
                </a:lnTo>
                <a:close/>
              </a:path>
              <a:path w="9038313" h="4633457">
                <a:moveTo>
                  <a:pt x="6067812" y="2403077"/>
                </a:moveTo>
                <a:lnTo>
                  <a:pt x="6060864" y="2430636"/>
                </a:lnTo>
                <a:lnTo>
                  <a:pt x="6067812" y="2415938"/>
                </a:lnTo>
                <a:lnTo>
                  <a:pt x="6067812" y="2403077"/>
                </a:lnTo>
                <a:close/>
              </a:path>
              <a:path w="9038313" h="4633457">
                <a:moveTo>
                  <a:pt x="5987905" y="909421"/>
                </a:moveTo>
                <a:lnTo>
                  <a:pt x="5991378" y="808375"/>
                </a:lnTo>
                <a:lnTo>
                  <a:pt x="5980955" y="824909"/>
                </a:lnTo>
                <a:lnTo>
                  <a:pt x="5987905" y="909421"/>
                </a:lnTo>
                <a:close/>
              </a:path>
              <a:path w="9038313" h="4633457">
                <a:moveTo>
                  <a:pt x="6090395" y="2526170"/>
                </a:moveTo>
                <a:lnTo>
                  <a:pt x="6086920" y="2493101"/>
                </a:lnTo>
                <a:lnTo>
                  <a:pt x="6086920" y="2507799"/>
                </a:lnTo>
                <a:lnTo>
                  <a:pt x="6090395" y="2526170"/>
                </a:lnTo>
                <a:close/>
              </a:path>
              <a:path w="9038313" h="4633457">
                <a:moveTo>
                  <a:pt x="5991378" y="2384705"/>
                </a:moveTo>
                <a:lnTo>
                  <a:pt x="5980955" y="2357147"/>
                </a:lnTo>
                <a:lnTo>
                  <a:pt x="5977481" y="2373682"/>
                </a:lnTo>
                <a:lnTo>
                  <a:pt x="5991378" y="2384705"/>
                </a:lnTo>
                <a:close/>
              </a:path>
              <a:path w="9038313" h="4633457">
                <a:moveTo>
                  <a:pt x="5612683" y="2669473"/>
                </a:moveTo>
                <a:lnTo>
                  <a:pt x="5605735" y="2662125"/>
                </a:lnTo>
                <a:lnTo>
                  <a:pt x="5591837" y="2665799"/>
                </a:lnTo>
                <a:lnTo>
                  <a:pt x="5612683" y="2669473"/>
                </a:lnTo>
                <a:close/>
              </a:path>
              <a:path w="9038313" h="4633457">
                <a:moveTo>
                  <a:pt x="5588363" y="701815"/>
                </a:moveTo>
                <a:lnTo>
                  <a:pt x="5576202" y="688955"/>
                </a:lnTo>
                <a:lnTo>
                  <a:pt x="5576202" y="701815"/>
                </a:lnTo>
                <a:lnTo>
                  <a:pt x="5588363" y="701815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31792" y="723863"/>
                </a:lnTo>
                <a:lnTo>
                  <a:pt x="5652637" y="723863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92592" y="569536"/>
                </a:moveTo>
                <a:lnTo>
                  <a:pt x="5682169" y="593420"/>
                </a:lnTo>
                <a:lnTo>
                  <a:pt x="5696065" y="582397"/>
                </a:lnTo>
                <a:lnTo>
                  <a:pt x="5692592" y="569536"/>
                </a:lnTo>
                <a:close/>
              </a:path>
              <a:path w="9038313" h="4633457">
                <a:moveTo>
                  <a:pt x="5609208" y="1822518"/>
                </a:moveTo>
                <a:lnTo>
                  <a:pt x="5598786" y="839607"/>
                </a:lnTo>
                <a:lnTo>
                  <a:pt x="5595312" y="1815169"/>
                </a:lnTo>
                <a:lnTo>
                  <a:pt x="5609208" y="1822518"/>
                </a:lnTo>
                <a:close/>
              </a:path>
              <a:path w="9038313" h="4633457">
                <a:moveTo>
                  <a:pt x="5741231" y="762444"/>
                </a:moveTo>
                <a:lnTo>
                  <a:pt x="5729071" y="740398"/>
                </a:lnTo>
                <a:lnTo>
                  <a:pt x="5725596" y="755096"/>
                </a:lnTo>
                <a:lnTo>
                  <a:pt x="5741231" y="762444"/>
                </a:lnTo>
                <a:close/>
              </a:path>
              <a:path w="9038313" h="4633457">
                <a:moveTo>
                  <a:pt x="5558831" y="688955"/>
                </a:moveTo>
                <a:lnTo>
                  <a:pt x="5548409" y="659560"/>
                </a:lnTo>
                <a:lnTo>
                  <a:pt x="5543198" y="674258"/>
                </a:lnTo>
                <a:lnTo>
                  <a:pt x="5558831" y="688955"/>
                </a:lnTo>
                <a:close/>
              </a:path>
              <a:path w="9038313" h="4633457">
                <a:moveTo>
                  <a:pt x="5595312" y="617305"/>
                </a:moveTo>
                <a:lnTo>
                  <a:pt x="5602260" y="597095"/>
                </a:lnTo>
                <a:lnTo>
                  <a:pt x="5588363" y="604443"/>
                </a:lnTo>
                <a:lnTo>
                  <a:pt x="5595312" y="617305"/>
                </a:lnTo>
                <a:close/>
              </a:path>
              <a:path w="9038313" h="4633457">
                <a:moveTo>
                  <a:pt x="5475450" y="817561"/>
                </a:moveTo>
                <a:lnTo>
                  <a:pt x="5466764" y="790002"/>
                </a:lnTo>
                <a:lnTo>
                  <a:pt x="5463289" y="804699"/>
                </a:lnTo>
                <a:lnTo>
                  <a:pt x="5475450" y="817561"/>
                </a:lnTo>
                <a:close/>
              </a:path>
              <a:path w="9038313" h="4633457">
                <a:moveTo>
                  <a:pt x="5515404" y="2287333"/>
                </a:moveTo>
                <a:lnTo>
                  <a:pt x="5508454" y="2272635"/>
                </a:lnTo>
                <a:lnTo>
                  <a:pt x="5511929" y="2300193"/>
                </a:lnTo>
                <a:lnTo>
                  <a:pt x="5515404" y="2287333"/>
                </a:lnTo>
                <a:close/>
              </a:path>
              <a:path w="9038313" h="4633457">
                <a:moveTo>
                  <a:pt x="5445918" y="1763726"/>
                </a:moveTo>
                <a:lnTo>
                  <a:pt x="5438970" y="1749028"/>
                </a:lnTo>
                <a:lnTo>
                  <a:pt x="5445918" y="1780261"/>
                </a:lnTo>
                <a:lnTo>
                  <a:pt x="5445918" y="1763726"/>
                </a:lnTo>
                <a:close/>
              </a:path>
              <a:path w="9038313" h="4633457">
                <a:moveTo>
                  <a:pt x="5350376" y="3624826"/>
                </a:moveTo>
                <a:lnTo>
                  <a:pt x="5339952" y="3593593"/>
                </a:lnTo>
                <a:lnTo>
                  <a:pt x="5339952" y="3610128"/>
                </a:lnTo>
                <a:lnTo>
                  <a:pt x="5350376" y="3624826"/>
                </a:lnTo>
                <a:close/>
              </a:path>
              <a:path w="9038313" h="4633457">
                <a:moveTo>
                  <a:pt x="5704751" y="2357147"/>
                </a:moveTo>
                <a:lnTo>
                  <a:pt x="5704751" y="2458194"/>
                </a:lnTo>
                <a:lnTo>
                  <a:pt x="5711700" y="2445334"/>
                </a:lnTo>
                <a:lnTo>
                  <a:pt x="5704751" y="2357147"/>
                </a:lnTo>
                <a:close/>
              </a:path>
              <a:path w="9038313" h="4633457">
                <a:moveTo>
                  <a:pt x="5343427" y="3297802"/>
                </a:moveTo>
                <a:lnTo>
                  <a:pt x="5339952" y="3297802"/>
                </a:lnTo>
                <a:lnTo>
                  <a:pt x="5339952" y="3312500"/>
                </a:lnTo>
                <a:lnTo>
                  <a:pt x="5343427" y="3297802"/>
                </a:lnTo>
                <a:close/>
              </a:path>
              <a:path w="9038313" h="4633457">
                <a:moveTo>
                  <a:pt x="5536250" y="1763726"/>
                </a:moveTo>
                <a:lnTo>
                  <a:pt x="5525827" y="1734332"/>
                </a:lnTo>
                <a:lnTo>
                  <a:pt x="5525827" y="1749028"/>
                </a:lnTo>
                <a:lnTo>
                  <a:pt x="5536250" y="1763726"/>
                </a:lnTo>
                <a:close/>
              </a:path>
              <a:path w="9038313" h="4633457">
                <a:moveTo>
                  <a:pt x="4961257" y="1991541"/>
                </a:moveTo>
                <a:lnTo>
                  <a:pt x="4947361" y="1998891"/>
                </a:lnTo>
                <a:lnTo>
                  <a:pt x="4947361" y="2006239"/>
                </a:lnTo>
                <a:lnTo>
                  <a:pt x="4961257" y="1991541"/>
                </a:lnTo>
                <a:close/>
              </a:path>
              <a:path w="9038313" h="4633457">
                <a:moveTo>
                  <a:pt x="4914355" y="1903355"/>
                </a:moveTo>
                <a:lnTo>
                  <a:pt x="4900457" y="1907029"/>
                </a:lnTo>
                <a:lnTo>
                  <a:pt x="4914355" y="1914378"/>
                </a:lnTo>
                <a:lnTo>
                  <a:pt x="4914355" y="1903355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24778" y="1864774"/>
                </a:lnTo>
                <a:lnTo>
                  <a:pt x="4910881" y="1872122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924778" y="1208887"/>
                </a:moveTo>
                <a:lnTo>
                  <a:pt x="4940411" y="1857424"/>
                </a:lnTo>
                <a:lnTo>
                  <a:pt x="4940411" y="1208887"/>
                </a:lnTo>
                <a:lnTo>
                  <a:pt x="4924778" y="1208887"/>
                </a:lnTo>
                <a:close/>
              </a:path>
              <a:path w="9038313" h="4633457">
                <a:moveTo>
                  <a:pt x="4997737" y="1714122"/>
                </a:moveTo>
                <a:lnTo>
                  <a:pt x="4994263" y="1699425"/>
                </a:lnTo>
                <a:lnTo>
                  <a:pt x="4994263" y="1728820"/>
                </a:lnTo>
                <a:lnTo>
                  <a:pt x="4997737" y="1714122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4987314" y="1844564"/>
                </a:lnTo>
                <a:lnTo>
                  <a:pt x="4987314" y="1857424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4976892" y="716513"/>
                </a:moveTo>
                <a:lnTo>
                  <a:pt x="4976892" y="755096"/>
                </a:lnTo>
                <a:lnTo>
                  <a:pt x="5001211" y="755096"/>
                </a:lnTo>
                <a:lnTo>
                  <a:pt x="4976892" y="716513"/>
                </a:lnTo>
                <a:close/>
              </a:path>
              <a:path w="9038313" h="4633457">
                <a:moveTo>
                  <a:pt x="4824023" y="1232771"/>
                </a:moveTo>
                <a:lnTo>
                  <a:pt x="4804915" y="1229097"/>
                </a:lnTo>
                <a:lnTo>
                  <a:pt x="4808390" y="1232771"/>
                </a:lnTo>
                <a:lnTo>
                  <a:pt x="4824023" y="1232771"/>
                </a:lnTo>
                <a:close/>
              </a:path>
              <a:path w="9038313" h="4633457">
                <a:moveTo>
                  <a:pt x="5233987" y="2419612"/>
                </a:moveTo>
                <a:lnTo>
                  <a:pt x="5230514" y="2388379"/>
                </a:lnTo>
                <a:lnTo>
                  <a:pt x="5230514" y="2406752"/>
                </a:lnTo>
                <a:lnTo>
                  <a:pt x="5233987" y="2419612"/>
                </a:lnTo>
                <a:close/>
              </a:path>
              <a:path w="9038313" h="4633457">
                <a:moveTo>
                  <a:pt x="5329530" y="2595985"/>
                </a:moveTo>
                <a:lnTo>
                  <a:pt x="5326056" y="2561078"/>
                </a:lnTo>
                <a:lnTo>
                  <a:pt x="5326056" y="2581287"/>
                </a:lnTo>
                <a:lnTo>
                  <a:pt x="5329530" y="2595985"/>
                </a:lnTo>
                <a:close/>
              </a:path>
              <a:path w="9038313" h="4633457">
                <a:moveTo>
                  <a:pt x="5343427" y="2658451"/>
                </a:moveTo>
                <a:lnTo>
                  <a:pt x="5336479" y="2627218"/>
                </a:lnTo>
                <a:lnTo>
                  <a:pt x="5336479" y="2645590"/>
                </a:lnTo>
                <a:lnTo>
                  <a:pt x="5343427" y="2658451"/>
                </a:lnTo>
                <a:close/>
              </a:path>
              <a:path w="9038313" h="4633457">
                <a:moveTo>
                  <a:pt x="5383381" y="824909"/>
                </a:moveTo>
                <a:lnTo>
                  <a:pt x="5379906" y="878189"/>
                </a:lnTo>
                <a:lnTo>
                  <a:pt x="5395541" y="863492"/>
                </a:lnTo>
                <a:lnTo>
                  <a:pt x="5383381" y="824909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7553" y="2268961"/>
                </a:lnTo>
                <a:lnTo>
                  <a:pt x="5169714" y="2292845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190559" y="2335100"/>
                </a:lnTo>
                <a:lnTo>
                  <a:pt x="5206193" y="2346124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299999" y="927793"/>
                </a:moveTo>
                <a:lnTo>
                  <a:pt x="5313895" y="2531682"/>
                </a:lnTo>
                <a:lnTo>
                  <a:pt x="5322582" y="920445"/>
                </a:lnTo>
                <a:lnTo>
                  <a:pt x="5299999" y="927793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5001211" y="1998891"/>
                </a:lnTo>
                <a:lnTo>
                  <a:pt x="5016846" y="1995215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5129759" y="3551337"/>
                </a:moveTo>
                <a:lnTo>
                  <a:pt x="5136708" y="3656059"/>
                </a:lnTo>
                <a:lnTo>
                  <a:pt x="5133234" y="3571547"/>
                </a:lnTo>
                <a:lnTo>
                  <a:pt x="5129759" y="3551337"/>
                </a:lnTo>
                <a:close/>
              </a:path>
              <a:path w="9038313" h="4633457">
                <a:moveTo>
                  <a:pt x="5237462" y="3442942"/>
                </a:moveTo>
                <a:lnTo>
                  <a:pt x="5227039" y="3161847"/>
                </a:lnTo>
                <a:lnTo>
                  <a:pt x="5223564" y="3452127"/>
                </a:lnTo>
                <a:lnTo>
                  <a:pt x="5237462" y="3442942"/>
                </a:lnTo>
                <a:close/>
              </a:path>
              <a:path w="9038313" h="4633457">
                <a:moveTo>
                  <a:pt x="5343427" y="2981801"/>
                </a:moveTo>
                <a:lnTo>
                  <a:pt x="5322582" y="2693358"/>
                </a:lnTo>
                <a:lnTo>
                  <a:pt x="5319107" y="3009358"/>
                </a:lnTo>
                <a:lnTo>
                  <a:pt x="5343427" y="2981801"/>
                </a:lnTo>
                <a:close/>
              </a:path>
              <a:path w="9038313" h="4633457">
                <a:moveTo>
                  <a:pt x="4801442" y="374792"/>
                </a:moveTo>
                <a:lnTo>
                  <a:pt x="4784069" y="365606"/>
                </a:lnTo>
                <a:lnTo>
                  <a:pt x="4778858" y="378466"/>
                </a:lnTo>
                <a:lnTo>
                  <a:pt x="4801442" y="374792"/>
                </a:lnTo>
                <a:close/>
              </a:path>
              <a:path w="9038313" h="4633457">
                <a:moveTo>
                  <a:pt x="4830972" y="382140"/>
                </a:moveTo>
                <a:lnTo>
                  <a:pt x="4815338" y="369280"/>
                </a:lnTo>
                <a:lnTo>
                  <a:pt x="4815338" y="382140"/>
                </a:lnTo>
                <a:lnTo>
                  <a:pt x="4830972" y="382140"/>
                </a:lnTo>
                <a:close/>
              </a:path>
              <a:path w="9038313" h="4633457">
                <a:moveTo>
                  <a:pt x="4778858" y="1363214"/>
                </a:moveTo>
                <a:lnTo>
                  <a:pt x="4770521" y="1376441"/>
                </a:lnTo>
                <a:lnTo>
                  <a:pt x="4771910" y="1376074"/>
                </a:lnTo>
                <a:lnTo>
                  <a:pt x="4778858" y="1363214"/>
                </a:lnTo>
                <a:close/>
              </a:path>
              <a:path w="9038313" h="4633457">
                <a:moveTo>
                  <a:pt x="4728481" y="242512"/>
                </a:moveTo>
                <a:lnTo>
                  <a:pt x="4725007" y="227815"/>
                </a:lnTo>
                <a:lnTo>
                  <a:pt x="4711110" y="231489"/>
                </a:lnTo>
                <a:lnTo>
                  <a:pt x="4728481" y="242512"/>
                </a:lnTo>
                <a:close/>
              </a:path>
              <a:path w="9038313" h="4633457">
                <a:moveTo>
                  <a:pt x="4622516" y="3663407"/>
                </a:moveTo>
                <a:lnTo>
                  <a:pt x="4615568" y="3632175"/>
                </a:lnTo>
                <a:lnTo>
                  <a:pt x="4615568" y="3648709"/>
                </a:lnTo>
                <a:lnTo>
                  <a:pt x="4622516" y="3663407"/>
                </a:lnTo>
                <a:close/>
              </a:path>
              <a:path w="9038313" h="4633457">
                <a:moveTo>
                  <a:pt x="4615568" y="2107286"/>
                </a:moveTo>
                <a:lnTo>
                  <a:pt x="4622516" y="3663407"/>
                </a:lnTo>
                <a:lnTo>
                  <a:pt x="4631202" y="2110960"/>
                </a:lnTo>
                <a:lnTo>
                  <a:pt x="4615568" y="2107286"/>
                </a:lnTo>
                <a:close/>
              </a:path>
              <a:path w="9038313" h="4633457">
                <a:moveTo>
                  <a:pt x="4631202" y="2110960"/>
                </a:moveTo>
                <a:lnTo>
                  <a:pt x="4631202" y="3720362"/>
                </a:lnTo>
                <a:lnTo>
                  <a:pt x="4634677" y="3733222"/>
                </a:lnTo>
                <a:lnTo>
                  <a:pt x="4631202" y="2110960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5191" y="1398121"/>
                </a:lnTo>
                <a:lnTo>
                  <a:pt x="4546083" y="1409145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561716" y="1706773"/>
                </a:moveTo>
                <a:lnTo>
                  <a:pt x="4558242" y="1734332"/>
                </a:lnTo>
                <a:lnTo>
                  <a:pt x="4561716" y="1721471"/>
                </a:lnTo>
                <a:lnTo>
                  <a:pt x="4561716" y="1706773"/>
                </a:lnTo>
                <a:close/>
              </a:path>
              <a:path w="9038313" h="4633457">
                <a:moveTo>
                  <a:pt x="4634677" y="1409145"/>
                </a:moveTo>
                <a:lnTo>
                  <a:pt x="4641625" y="1745354"/>
                </a:lnTo>
                <a:lnTo>
                  <a:pt x="4652048" y="1405469"/>
                </a:lnTo>
                <a:lnTo>
                  <a:pt x="4634677" y="1409145"/>
                </a:lnTo>
                <a:close/>
              </a:path>
              <a:path w="9038313" h="4633457">
                <a:moveTo>
                  <a:pt x="4685054" y="1387097"/>
                </a:moveTo>
                <a:lnTo>
                  <a:pt x="4695475" y="1791285"/>
                </a:lnTo>
                <a:lnTo>
                  <a:pt x="4698950" y="1387097"/>
                </a:lnTo>
                <a:lnTo>
                  <a:pt x="4685054" y="1387097"/>
                </a:lnTo>
                <a:close/>
              </a:path>
              <a:path w="9038313" h="4633457">
                <a:moveTo>
                  <a:pt x="4791019" y="1004957"/>
                </a:moveTo>
                <a:lnTo>
                  <a:pt x="4784069" y="990259"/>
                </a:lnTo>
                <a:lnTo>
                  <a:pt x="4778858" y="1017817"/>
                </a:lnTo>
                <a:lnTo>
                  <a:pt x="4791019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01442" y="1166632"/>
                </a:lnTo>
                <a:lnTo>
                  <a:pt x="4815338" y="1175818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75384" y="1910704"/>
                </a:moveTo>
                <a:lnTo>
                  <a:pt x="4768435" y="1379749"/>
                </a:lnTo>
                <a:lnTo>
                  <a:pt x="4761486" y="1903355"/>
                </a:lnTo>
                <a:lnTo>
                  <a:pt x="4775384" y="1910704"/>
                </a:lnTo>
                <a:close/>
              </a:path>
              <a:path w="9038313" h="4633457">
                <a:moveTo>
                  <a:pt x="4787544" y="1098655"/>
                </a:moveTo>
                <a:lnTo>
                  <a:pt x="4791019" y="1071096"/>
                </a:lnTo>
                <a:lnTo>
                  <a:pt x="4784069" y="1085794"/>
                </a:lnTo>
                <a:lnTo>
                  <a:pt x="4787544" y="1098655"/>
                </a:lnTo>
                <a:close/>
              </a:path>
              <a:path w="9038313" h="4633457">
                <a:moveTo>
                  <a:pt x="4681579" y="1783935"/>
                </a:moveTo>
                <a:lnTo>
                  <a:pt x="4667681" y="1780261"/>
                </a:lnTo>
                <a:lnTo>
                  <a:pt x="4662470" y="1780261"/>
                </a:lnTo>
                <a:lnTo>
                  <a:pt x="4681579" y="1783935"/>
                </a:lnTo>
                <a:close/>
              </a:path>
              <a:path w="9038313" h="4633457">
                <a:moveTo>
                  <a:pt x="4634677" y="808375"/>
                </a:moveTo>
                <a:lnTo>
                  <a:pt x="4619042" y="813887"/>
                </a:lnTo>
                <a:lnTo>
                  <a:pt x="4634677" y="824909"/>
                </a:lnTo>
                <a:lnTo>
                  <a:pt x="4634677" y="808375"/>
                </a:lnTo>
                <a:close/>
              </a:path>
              <a:path w="9038313" h="4633457">
                <a:moveTo>
                  <a:pt x="4658996" y="281094"/>
                </a:moveTo>
                <a:lnTo>
                  <a:pt x="4652048" y="238838"/>
                </a:lnTo>
                <a:lnTo>
                  <a:pt x="4648573" y="255372"/>
                </a:lnTo>
                <a:lnTo>
                  <a:pt x="4658996" y="281094"/>
                </a:lnTo>
                <a:close/>
              </a:path>
              <a:path w="9038313" h="4633457">
                <a:moveTo>
                  <a:pt x="4714584" y="347233"/>
                </a:moveTo>
                <a:lnTo>
                  <a:pt x="4707636" y="374792"/>
                </a:lnTo>
                <a:lnTo>
                  <a:pt x="4714584" y="361932"/>
                </a:lnTo>
                <a:lnTo>
                  <a:pt x="4714584" y="347233"/>
                </a:lnTo>
                <a:close/>
              </a:path>
              <a:path w="9038313" h="4633457">
                <a:moveTo>
                  <a:pt x="4655521" y="821235"/>
                </a:moveTo>
                <a:lnTo>
                  <a:pt x="4658996" y="824909"/>
                </a:lnTo>
                <a:lnTo>
                  <a:pt x="4658996" y="808375"/>
                </a:lnTo>
                <a:lnTo>
                  <a:pt x="4655521" y="821235"/>
                </a:lnTo>
                <a:close/>
              </a:path>
              <a:path w="9038313" h="4633457">
                <a:moveTo>
                  <a:pt x="4598196" y="1401795"/>
                </a:moveTo>
                <a:lnTo>
                  <a:pt x="4582562" y="1390771"/>
                </a:lnTo>
                <a:lnTo>
                  <a:pt x="4582562" y="1401795"/>
                </a:lnTo>
                <a:lnTo>
                  <a:pt x="4598196" y="1401795"/>
                </a:lnTo>
                <a:close/>
              </a:path>
              <a:path w="9038313" h="4633457">
                <a:moveTo>
                  <a:pt x="4608619" y="1344842"/>
                </a:moveTo>
                <a:lnTo>
                  <a:pt x="4598196" y="1363214"/>
                </a:lnTo>
                <a:lnTo>
                  <a:pt x="4612093" y="1359540"/>
                </a:lnTo>
                <a:lnTo>
                  <a:pt x="4608619" y="1344842"/>
                </a:lnTo>
                <a:close/>
              </a:path>
              <a:path w="9038313" h="4633457">
                <a:moveTo>
                  <a:pt x="4681579" y="1289725"/>
                </a:moveTo>
                <a:lnTo>
                  <a:pt x="4678104" y="1295237"/>
                </a:lnTo>
                <a:lnTo>
                  <a:pt x="4677718" y="1296871"/>
                </a:lnTo>
                <a:lnTo>
                  <a:pt x="4681579" y="1289725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78104" y="1240120"/>
                </a:lnTo>
                <a:lnTo>
                  <a:pt x="4667681" y="832258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88527" y="1089469"/>
                </a:moveTo>
                <a:lnTo>
                  <a:pt x="4685054" y="1120701"/>
                </a:lnTo>
                <a:lnTo>
                  <a:pt x="4688527" y="1106003"/>
                </a:lnTo>
                <a:lnTo>
                  <a:pt x="4688527" y="1089469"/>
                </a:lnTo>
                <a:close/>
              </a:path>
              <a:path w="9038313" h="4633457">
                <a:moveTo>
                  <a:pt x="4671156" y="1286051"/>
                </a:moveTo>
                <a:lnTo>
                  <a:pt x="4667681" y="1271353"/>
                </a:lnTo>
                <a:lnTo>
                  <a:pt x="4662470" y="1306261"/>
                </a:lnTo>
                <a:lnTo>
                  <a:pt x="4671156" y="1286051"/>
                </a:lnTo>
                <a:close/>
              </a:path>
              <a:path w="9038313" h="4633457">
                <a:moveTo>
                  <a:pt x="4702425" y="1214399"/>
                </a:moveTo>
                <a:lnTo>
                  <a:pt x="4711110" y="1225422"/>
                </a:lnTo>
                <a:lnTo>
                  <a:pt x="4718058" y="1208887"/>
                </a:lnTo>
                <a:lnTo>
                  <a:pt x="4702425" y="1214399"/>
                </a:lnTo>
                <a:close/>
              </a:path>
              <a:path w="9038313" h="4633457">
                <a:moveTo>
                  <a:pt x="4598196" y="839607"/>
                </a:moveTo>
                <a:lnTo>
                  <a:pt x="4582562" y="843282"/>
                </a:lnTo>
                <a:lnTo>
                  <a:pt x="4598196" y="846956"/>
                </a:lnTo>
                <a:lnTo>
                  <a:pt x="4598196" y="839607"/>
                </a:lnTo>
                <a:close/>
              </a:path>
              <a:path w="9038313" h="4633457">
                <a:moveTo>
                  <a:pt x="4619042" y="393164"/>
                </a:moveTo>
                <a:lnTo>
                  <a:pt x="4612093" y="369280"/>
                </a:lnTo>
                <a:lnTo>
                  <a:pt x="4605145" y="382140"/>
                </a:lnTo>
                <a:lnTo>
                  <a:pt x="4619042" y="393164"/>
                </a:lnTo>
                <a:close/>
              </a:path>
              <a:path w="9038313" h="4633457">
                <a:moveTo>
                  <a:pt x="4528710" y="273744"/>
                </a:moveTo>
                <a:lnTo>
                  <a:pt x="4521762" y="246186"/>
                </a:lnTo>
                <a:lnTo>
                  <a:pt x="4521762" y="259046"/>
                </a:lnTo>
                <a:lnTo>
                  <a:pt x="4528710" y="273744"/>
                </a:lnTo>
                <a:close/>
              </a:path>
              <a:path w="9038313" h="4633457">
                <a:moveTo>
                  <a:pt x="4546083" y="1379749"/>
                </a:moveTo>
                <a:lnTo>
                  <a:pt x="4535660" y="1352190"/>
                </a:lnTo>
                <a:lnTo>
                  <a:pt x="4532185" y="1366888"/>
                </a:lnTo>
                <a:lnTo>
                  <a:pt x="4546083" y="1379749"/>
                </a:lnTo>
                <a:close/>
              </a:path>
              <a:path w="9038313" h="4633457">
                <a:moveTo>
                  <a:pt x="4143067" y="1405469"/>
                </a:moveTo>
                <a:lnTo>
                  <a:pt x="4139592" y="1398121"/>
                </a:lnTo>
                <a:lnTo>
                  <a:pt x="4127432" y="1414655"/>
                </a:lnTo>
                <a:lnTo>
                  <a:pt x="4143067" y="1405469"/>
                </a:lnTo>
                <a:close/>
              </a:path>
              <a:path w="9038313" h="4633457">
                <a:moveTo>
                  <a:pt x="4203867" y="1352190"/>
                </a:moveTo>
                <a:lnTo>
                  <a:pt x="4219501" y="1524889"/>
                </a:lnTo>
                <a:lnTo>
                  <a:pt x="4212553" y="1366888"/>
                </a:lnTo>
                <a:lnTo>
                  <a:pt x="4203867" y="1352190"/>
                </a:lnTo>
                <a:close/>
              </a:path>
              <a:path w="9038313" h="4633457">
                <a:moveTo>
                  <a:pt x="4176072" y="1436702"/>
                </a:moveTo>
                <a:lnTo>
                  <a:pt x="4172598" y="1409145"/>
                </a:lnTo>
                <a:lnTo>
                  <a:pt x="4172598" y="1422005"/>
                </a:lnTo>
                <a:lnTo>
                  <a:pt x="4176072" y="1436702"/>
                </a:lnTo>
                <a:close/>
              </a:path>
              <a:path w="9038313" h="4633457">
                <a:moveTo>
                  <a:pt x="4172598" y="1344842"/>
                </a:moveTo>
                <a:lnTo>
                  <a:pt x="4176072" y="1436702"/>
                </a:lnTo>
                <a:lnTo>
                  <a:pt x="4186495" y="1341166"/>
                </a:lnTo>
                <a:lnTo>
                  <a:pt x="4172598" y="1344842"/>
                </a:lnTo>
                <a:close/>
              </a:path>
              <a:path w="9038313" h="4633457">
                <a:moveTo>
                  <a:pt x="4252506" y="1453238"/>
                </a:moveTo>
                <a:lnTo>
                  <a:pt x="4255980" y="1528563"/>
                </a:lnTo>
                <a:lnTo>
                  <a:pt x="4266403" y="1453238"/>
                </a:lnTo>
                <a:lnTo>
                  <a:pt x="4252506" y="1453238"/>
                </a:lnTo>
                <a:close/>
              </a:path>
              <a:path w="9038313" h="4633457">
                <a:moveTo>
                  <a:pt x="4150015" y="1267678"/>
                </a:moveTo>
                <a:lnTo>
                  <a:pt x="4139592" y="1243794"/>
                </a:lnTo>
                <a:lnTo>
                  <a:pt x="4150015" y="1282376"/>
                </a:lnTo>
                <a:lnTo>
                  <a:pt x="4150015" y="1267678"/>
                </a:lnTo>
                <a:close/>
              </a:path>
              <a:path w="9038313" h="4633457">
                <a:moveTo>
                  <a:pt x="4106588" y="1328306"/>
                </a:moveTo>
                <a:lnTo>
                  <a:pt x="4090953" y="1317283"/>
                </a:lnTo>
                <a:lnTo>
                  <a:pt x="4090953" y="1328306"/>
                </a:lnTo>
                <a:lnTo>
                  <a:pt x="4106588" y="1328306"/>
                </a:lnTo>
                <a:close/>
              </a:path>
              <a:path w="9038313" h="4633457">
                <a:moveTo>
                  <a:pt x="4030153" y="1502843"/>
                </a:moveTo>
                <a:lnTo>
                  <a:pt x="4007570" y="1489981"/>
                </a:lnTo>
                <a:lnTo>
                  <a:pt x="4004096" y="1502843"/>
                </a:lnTo>
                <a:lnTo>
                  <a:pt x="4030153" y="1502843"/>
                </a:lnTo>
                <a:close/>
              </a:path>
              <a:path w="9038313" h="4633457">
                <a:moveTo>
                  <a:pt x="4030153" y="1464260"/>
                </a:moveTo>
                <a:lnTo>
                  <a:pt x="4030153" y="1502843"/>
                </a:lnTo>
                <a:lnTo>
                  <a:pt x="4040576" y="1489981"/>
                </a:lnTo>
                <a:lnTo>
                  <a:pt x="4030153" y="1464260"/>
                </a:lnTo>
                <a:close/>
              </a:path>
              <a:path w="9038313" h="4633457">
                <a:moveTo>
                  <a:pt x="4019730" y="1440376"/>
                </a:moveTo>
                <a:lnTo>
                  <a:pt x="4000621" y="1414655"/>
                </a:lnTo>
                <a:lnTo>
                  <a:pt x="4000621" y="1429353"/>
                </a:lnTo>
                <a:lnTo>
                  <a:pt x="4019730" y="1440376"/>
                </a:lnTo>
                <a:close/>
              </a:path>
              <a:path w="9038313" h="4633457">
                <a:moveTo>
                  <a:pt x="3903342" y="2219356"/>
                </a:moveTo>
                <a:lnTo>
                  <a:pt x="3898131" y="2219356"/>
                </a:lnTo>
                <a:lnTo>
                  <a:pt x="3891182" y="2234054"/>
                </a:lnTo>
                <a:lnTo>
                  <a:pt x="3903342" y="2219356"/>
                </a:lnTo>
                <a:close/>
              </a:path>
              <a:path w="9038313" h="4633457">
                <a:moveTo>
                  <a:pt x="4393214" y="1186841"/>
                </a:moveTo>
                <a:lnTo>
                  <a:pt x="4382791" y="1179492"/>
                </a:lnTo>
                <a:lnTo>
                  <a:pt x="4379318" y="1194189"/>
                </a:lnTo>
                <a:lnTo>
                  <a:pt x="4393214" y="1186841"/>
                </a:lnTo>
                <a:close/>
              </a:path>
              <a:path w="9038313" h="4633457">
                <a:moveTo>
                  <a:pt x="4382791" y="1128050"/>
                </a:moveTo>
                <a:lnTo>
                  <a:pt x="4396689" y="1113353"/>
                </a:lnTo>
                <a:lnTo>
                  <a:pt x="4379318" y="1113353"/>
                </a:lnTo>
                <a:lnTo>
                  <a:pt x="4382791" y="1128050"/>
                </a:lnTo>
                <a:close/>
              </a:path>
              <a:path w="9038313" h="4633457">
                <a:moveTo>
                  <a:pt x="4473122" y="1414655"/>
                </a:moveTo>
                <a:lnTo>
                  <a:pt x="4469648" y="1387097"/>
                </a:lnTo>
                <a:lnTo>
                  <a:pt x="4466174" y="1401795"/>
                </a:lnTo>
                <a:lnTo>
                  <a:pt x="4473122" y="1414655"/>
                </a:lnTo>
                <a:close/>
              </a:path>
              <a:path w="9038313" h="4633457">
                <a:moveTo>
                  <a:pt x="3927662" y="2792567"/>
                </a:moveTo>
                <a:lnTo>
                  <a:pt x="3917240" y="2765009"/>
                </a:lnTo>
                <a:lnTo>
                  <a:pt x="3917240" y="2777869"/>
                </a:lnTo>
                <a:lnTo>
                  <a:pt x="3927662" y="2792567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4007570" y="2851358"/>
                </a:lnTo>
                <a:lnTo>
                  <a:pt x="4040576" y="2877079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4506128" y="1967657"/>
                </a:moveTo>
                <a:lnTo>
                  <a:pt x="4506128" y="2068704"/>
                </a:lnTo>
                <a:lnTo>
                  <a:pt x="4506128" y="1967657"/>
                </a:lnTo>
                <a:close/>
              </a:path>
              <a:path w="9038313" h="4633457">
                <a:moveTo>
                  <a:pt x="4518289" y="2006239"/>
                </a:moveTo>
                <a:lnTo>
                  <a:pt x="4525237" y="2037472"/>
                </a:lnTo>
                <a:lnTo>
                  <a:pt x="4528710" y="2022774"/>
                </a:lnTo>
                <a:lnTo>
                  <a:pt x="4518289" y="2006239"/>
                </a:lnTo>
                <a:close/>
              </a:path>
              <a:path w="9038313" h="4633457">
                <a:moveTo>
                  <a:pt x="4575614" y="1352190"/>
                </a:moveTo>
                <a:lnTo>
                  <a:pt x="4572139" y="1324632"/>
                </a:lnTo>
                <a:lnTo>
                  <a:pt x="4568664" y="1337492"/>
                </a:lnTo>
                <a:lnTo>
                  <a:pt x="4575614" y="1352190"/>
                </a:lnTo>
                <a:close/>
              </a:path>
              <a:path w="9038313" h="4633457">
                <a:moveTo>
                  <a:pt x="4488756" y="3046103"/>
                </a:moveTo>
                <a:lnTo>
                  <a:pt x="4481808" y="3013034"/>
                </a:lnTo>
                <a:lnTo>
                  <a:pt x="4478333" y="3031406"/>
                </a:lnTo>
                <a:lnTo>
                  <a:pt x="4488756" y="3046103"/>
                </a:lnTo>
                <a:close/>
              </a:path>
              <a:path w="9038313" h="4633457">
                <a:moveTo>
                  <a:pt x="4492231" y="2978127"/>
                </a:moveTo>
                <a:lnTo>
                  <a:pt x="4495706" y="2950568"/>
                </a:lnTo>
                <a:lnTo>
                  <a:pt x="4485283" y="2965265"/>
                </a:lnTo>
                <a:lnTo>
                  <a:pt x="4492231" y="2978127"/>
                </a:lnTo>
                <a:close/>
              </a:path>
              <a:path w="9038313" h="4633457">
                <a:moveTo>
                  <a:pt x="4478333" y="1298911"/>
                </a:moveTo>
                <a:lnTo>
                  <a:pt x="4462699" y="1306261"/>
                </a:lnTo>
                <a:lnTo>
                  <a:pt x="4478333" y="1302585"/>
                </a:lnTo>
                <a:lnTo>
                  <a:pt x="4478333" y="1298911"/>
                </a:lnTo>
                <a:close/>
              </a:path>
              <a:path w="9038313" h="4633457">
                <a:moveTo>
                  <a:pt x="4419271" y="1082120"/>
                </a:moveTo>
                <a:lnTo>
                  <a:pt x="4405374" y="1089469"/>
                </a:lnTo>
                <a:lnTo>
                  <a:pt x="4419271" y="1089469"/>
                </a:lnTo>
                <a:lnTo>
                  <a:pt x="4419271" y="1082120"/>
                </a:lnTo>
                <a:close/>
              </a:path>
              <a:path w="9038313" h="4633457">
                <a:moveTo>
                  <a:pt x="4216026" y="1679215"/>
                </a:moveTo>
                <a:lnTo>
                  <a:pt x="4200392" y="1647982"/>
                </a:lnTo>
                <a:lnTo>
                  <a:pt x="4196918" y="1660842"/>
                </a:lnTo>
                <a:lnTo>
                  <a:pt x="4216026" y="1679215"/>
                </a:lnTo>
                <a:close/>
              </a:path>
              <a:path w="9038313" h="4633457">
                <a:moveTo>
                  <a:pt x="4143067" y="1614912"/>
                </a:moveTo>
                <a:lnTo>
                  <a:pt x="4153490" y="1598377"/>
                </a:lnTo>
                <a:lnTo>
                  <a:pt x="4136118" y="1602051"/>
                </a:lnTo>
                <a:lnTo>
                  <a:pt x="4143067" y="1614912"/>
                </a:lnTo>
                <a:close/>
              </a:path>
              <a:path w="9038313" h="4633457">
                <a:moveTo>
                  <a:pt x="3840806" y="2226704"/>
                </a:moveTo>
                <a:lnTo>
                  <a:pt x="3826908" y="2226704"/>
                </a:lnTo>
                <a:lnTo>
                  <a:pt x="3826908" y="2234054"/>
                </a:lnTo>
                <a:lnTo>
                  <a:pt x="3840806" y="2226704"/>
                </a:lnTo>
                <a:close/>
              </a:path>
              <a:path w="9038313" h="4633457">
                <a:moveTo>
                  <a:pt x="2511897" y="4622434"/>
                </a:moveTo>
                <a:lnTo>
                  <a:pt x="2497999" y="4611411"/>
                </a:lnTo>
                <a:lnTo>
                  <a:pt x="2497999" y="4626108"/>
                </a:lnTo>
                <a:lnTo>
                  <a:pt x="2511897" y="4622434"/>
                </a:lnTo>
                <a:close/>
              </a:path>
              <a:path w="9038313" h="4633457">
                <a:moveTo>
                  <a:pt x="2475417" y="4611411"/>
                </a:moveTo>
                <a:lnTo>
                  <a:pt x="2461520" y="4611411"/>
                </a:lnTo>
                <a:lnTo>
                  <a:pt x="2475417" y="4618760"/>
                </a:lnTo>
                <a:lnTo>
                  <a:pt x="2475417" y="4611411"/>
                </a:lnTo>
                <a:close/>
              </a:path>
              <a:path w="9038313" h="4633457">
                <a:moveTo>
                  <a:pt x="4033627" y="1929076"/>
                </a:moveTo>
                <a:lnTo>
                  <a:pt x="4026678" y="1914378"/>
                </a:lnTo>
                <a:lnTo>
                  <a:pt x="4019730" y="1929076"/>
                </a:lnTo>
                <a:lnTo>
                  <a:pt x="4033627" y="1929076"/>
                </a:lnTo>
                <a:close/>
              </a:path>
              <a:path w="9038313" h="4633457">
                <a:moveTo>
                  <a:pt x="4026678" y="1914378"/>
                </a:moveTo>
                <a:lnTo>
                  <a:pt x="4019730" y="1896007"/>
                </a:lnTo>
                <a:lnTo>
                  <a:pt x="4011044" y="1910704"/>
                </a:lnTo>
                <a:lnTo>
                  <a:pt x="4026678" y="1914378"/>
                </a:lnTo>
                <a:close/>
              </a:path>
              <a:path w="9038313" h="4633457">
                <a:moveTo>
                  <a:pt x="3851229" y="2638242"/>
                </a:moveTo>
                <a:lnTo>
                  <a:pt x="3833856" y="2623544"/>
                </a:lnTo>
                <a:lnTo>
                  <a:pt x="3833856" y="2638242"/>
                </a:lnTo>
                <a:lnTo>
                  <a:pt x="3851229" y="2638242"/>
                </a:lnTo>
                <a:close/>
              </a:path>
              <a:path w="9038313" h="4633457">
                <a:moveTo>
                  <a:pt x="3833856" y="2445334"/>
                </a:moveTo>
                <a:lnTo>
                  <a:pt x="3821697" y="2412264"/>
                </a:lnTo>
                <a:lnTo>
                  <a:pt x="3818223" y="2437984"/>
                </a:lnTo>
                <a:lnTo>
                  <a:pt x="3833856" y="2445334"/>
                </a:lnTo>
                <a:close/>
              </a:path>
              <a:path w="9038313" h="4633457">
                <a:moveTo>
                  <a:pt x="3531595" y="736723"/>
                </a:moveTo>
                <a:lnTo>
                  <a:pt x="3548966" y="101047"/>
                </a:lnTo>
                <a:lnTo>
                  <a:pt x="3524647" y="104721"/>
                </a:lnTo>
                <a:lnTo>
                  <a:pt x="3531595" y="736723"/>
                </a:lnTo>
                <a:close/>
              </a:path>
              <a:path w="9038313" h="4633457">
                <a:moveTo>
                  <a:pt x="3687937" y="411535"/>
                </a:moveTo>
                <a:lnTo>
                  <a:pt x="3687937" y="597095"/>
                </a:lnTo>
                <a:lnTo>
                  <a:pt x="3687937" y="411535"/>
                </a:lnTo>
                <a:close/>
              </a:path>
              <a:path w="9038313" h="4633457">
                <a:moveTo>
                  <a:pt x="3708783" y="1008631"/>
                </a:moveTo>
                <a:lnTo>
                  <a:pt x="3705308" y="997607"/>
                </a:lnTo>
                <a:lnTo>
                  <a:pt x="3694885" y="1014143"/>
                </a:lnTo>
                <a:lnTo>
                  <a:pt x="3708783" y="1008631"/>
                </a:lnTo>
                <a:close/>
              </a:path>
              <a:path w="9038313" h="4633457">
                <a:moveTo>
                  <a:pt x="3880759" y="1008631"/>
                </a:moveTo>
                <a:lnTo>
                  <a:pt x="3877285" y="951678"/>
                </a:lnTo>
                <a:lnTo>
                  <a:pt x="3866862" y="1014143"/>
                </a:lnTo>
                <a:lnTo>
                  <a:pt x="3880759" y="1008631"/>
                </a:lnTo>
                <a:close/>
              </a:path>
              <a:path w="9038313" h="4633457">
                <a:moveTo>
                  <a:pt x="2857587" y="628327"/>
                </a:moveTo>
                <a:lnTo>
                  <a:pt x="2840216" y="624653"/>
                </a:lnTo>
                <a:lnTo>
                  <a:pt x="2843690" y="628327"/>
                </a:lnTo>
                <a:lnTo>
                  <a:pt x="2857587" y="628327"/>
                </a:lnTo>
                <a:close/>
              </a:path>
              <a:path w="9038313" h="4633457">
                <a:moveTo>
                  <a:pt x="1817043" y="604443"/>
                </a:moveTo>
                <a:lnTo>
                  <a:pt x="1813568" y="604443"/>
                </a:lnTo>
                <a:lnTo>
                  <a:pt x="1810095" y="617305"/>
                </a:lnTo>
                <a:lnTo>
                  <a:pt x="1817043" y="604443"/>
                </a:lnTo>
                <a:close/>
              </a:path>
              <a:path w="9038313" h="4633457">
                <a:moveTo>
                  <a:pt x="1387971" y="417047"/>
                </a:moveTo>
                <a:lnTo>
                  <a:pt x="1384496" y="407861"/>
                </a:lnTo>
                <a:lnTo>
                  <a:pt x="1368863" y="407861"/>
                </a:lnTo>
                <a:lnTo>
                  <a:pt x="1387971" y="417047"/>
                </a:lnTo>
                <a:close/>
              </a:path>
              <a:path w="9038313" h="4633457">
                <a:moveTo>
                  <a:pt x="1398394" y="505233"/>
                </a:moveTo>
                <a:lnTo>
                  <a:pt x="1394919" y="485024"/>
                </a:lnTo>
                <a:lnTo>
                  <a:pt x="1384496" y="497885"/>
                </a:lnTo>
                <a:lnTo>
                  <a:pt x="1398394" y="505233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7364" y="508909"/>
                </a:lnTo>
                <a:lnTo>
                  <a:pt x="1554736" y="512583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321960" y="477676"/>
                </a:moveTo>
                <a:lnTo>
                  <a:pt x="1321960" y="466652"/>
                </a:lnTo>
                <a:lnTo>
                  <a:pt x="1308063" y="470326"/>
                </a:lnTo>
                <a:lnTo>
                  <a:pt x="1321960" y="477676"/>
                </a:lnTo>
                <a:close/>
              </a:path>
              <a:path w="9038313" h="4633457">
                <a:moveTo>
                  <a:pt x="2996558" y="2989149"/>
                </a:moveTo>
                <a:lnTo>
                  <a:pt x="2980923" y="2992824"/>
                </a:lnTo>
                <a:lnTo>
                  <a:pt x="2996558" y="2996498"/>
                </a:lnTo>
                <a:lnTo>
                  <a:pt x="2996558" y="2989149"/>
                </a:lnTo>
                <a:close/>
              </a:path>
              <a:path w="9038313" h="4633457">
                <a:moveTo>
                  <a:pt x="2993083" y="3042428"/>
                </a:moveTo>
                <a:lnTo>
                  <a:pt x="2977450" y="3027732"/>
                </a:lnTo>
                <a:lnTo>
                  <a:pt x="2977450" y="3042428"/>
                </a:lnTo>
                <a:lnTo>
                  <a:pt x="2993083" y="3042428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90592" y="744072"/>
                </a:lnTo>
                <a:lnTo>
                  <a:pt x="2873221" y="747746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868010" y="1644308"/>
                </a:moveTo>
                <a:lnTo>
                  <a:pt x="2861061" y="1636958"/>
                </a:lnTo>
                <a:lnTo>
                  <a:pt x="2854112" y="1653494"/>
                </a:lnTo>
                <a:lnTo>
                  <a:pt x="2868010" y="1644308"/>
                </a:lnTo>
                <a:close/>
              </a:path>
              <a:path w="9038313" h="4633457">
                <a:moveTo>
                  <a:pt x="2901016" y="1653494"/>
                </a:moveTo>
                <a:lnTo>
                  <a:pt x="2890592" y="1647982"/>
                </a:lnTo>
                <a:lnTo>
                  <a:pt x="2887118" y="1660842"/>
                </a:lnTo>
                <a:lnTo>
                  <a:pt x="2901016" y="1653494"/>
                </a:lnTo>
                <a:close/>
              </a:path>
              <a:path w="9038313" h="4633457">
                <a:moveTo>
                  <a:pt x="2890592" y="1647982"/>
                </a:moveTo>
                <a:lnTo>
                  <a:pt x="2887118" y="1609401"/>
                </a:lnTo>
                <a:lnTo>
                  <a:pt x="2887118" y="1633284"/>
                </a:lnTo>
                <a:lnTo>
                  <a:pt x="2890592" y="1647982"/>
                </a:lnTo>
                <a:close/>
              </a:path>
              <a:path w="9038313" h="4633457">
                <a:moveTo>
                  <a:pt x="2916650" y="1668191"/>
                </a:moveTo>
                <a:lnTo>
                  <a:pt x="2901016" y="1653494"/>
                </a:lnTo>
                <a:lnTo>
                  <a:pt x="2901016" y="1668191"/>
                </a:lnTo>
                <a:lnTo>
                  <a:pt x="2916650" y="1668191"/>
                </a:lnTo>
                <a:close/>
              </a:path>
              <a:path w="9038313" h="4633457">
                <a:moveTo>
                  <a:pt x="2847164" y="1640634"/>
                </a:moveTo>
                <a:lnTo>
                  <a:pt x="2840216" y="1576331"/>
                </a:lnTo>
                <a:lnTo>
                  <a:pt x="2831531" y="1636958"/>
                </a:lnTo>
                <a:lnTo>
                  <a:pt x="2847164" y="1640634"/>
                </a:lnTo>
                <a:close/>
              </a:path>
              <a:path w="9038313" h="4633457">
                <a:moveTo>
                  <a:pt x="2774204" y="1636958"/>
                </a:moveTo>
                <a:lnTo>
                  <a:pt x="2767256" y="1618587"/>
                </a:lnTo>
                <a:lnTo>
                  <a:pt x="2755096" y="1633284"/>
                </a:lnTo>
                <a:lnTo>
                  <a:pt x="2774204" y="1636958"/>
                </a:lnTo>
                <a:close/>
              </a:path>
              <a:path w="9038313" h="4633457">
                <a:moveTo>
                  <a:pt x="2774204" y="4510364"/>
                </a:moveTo>
                <a:lnTo>
                  <a:pt x="2763781" y="4491992"/>
                </a:lnTo>
                <a:lnTo>
                  <a:pt x="2751622" y="4506689"/>
                </a:lnTo>
                <a:lnTo>
                  <a:pt x="2774204" y="4510364"/>
                </a:lnTo>
                <a:close/>
              </a:path>
              <a:path w="9038313" h="4633457">
                <a:moveTo>
                  <a:pt x="2956604" y="948002"/>
                </a:moveTo>
                <a:lnTo>
                  <a:pt x="2956604" y="1001281"/>
                </a:lnTo>
                <a:lnTo>
                  <a:pt x="2970500" y="997607"/>
                </a:lnTo>
                <a:lnTo>
                  <a:pt x="2956604" y="948002"/>
                </a:lnTo>
                <a:close/>
              </a:path>
              <a:path w="9038313" h="4633457">
                <a:moveTo>
                  <a:pt x="2967027" y="1056398"/>
                </a:moveTo>
                <a:lnTo>
                  <a:pt x="2960077" y="1025166"/>
                </a:lnTo>
                <a:lnTo>
                  <a:pt x="2956604" y="1039864"/>
                </a:lnTo>
                <a:lnTo>
                  <a:pt x="2967027" y="1056398"/>
                </a:lnTo>
                <a:close/>
              </a:path>
              <a:path w="9038313" h="4633457">
                <a:moveTo>
                  <a:pt x="3017404" y="1133562"/>
                </a:moveTo>
                <a:lnTo>
                  <a:pt x="3010454" y="1106003"/>
                </a:lnTo>
                <a:lnTo>
                  <a:pt x="3010454" y="1120701"/>
                </a:lnTo>
                <a:lnTo>
                  <a:pt x="3017404" y="1133562"/>
                </a:lnTo>
                <a:close/>
              </a:path>
              <a:path w="9038313" h="4633457">
                <a:moveTo>
                  <a:pt x="3105997" y="1170306"/>
                </a:moveTo>
                <a:lnTo>
                  <a:pt x="3090363" y="1144584"/>
                </a:lnTo>
                <a:lnTo>
                  <a:pt x="3090363" y="1162958"/>
                </a:lnTo>
                <a:lnTo>
                  <a:pt x="3105997" y="1170306"/>
                </a:lnTo>
                <a:close/>
              </a:path>
              <a:path w="9038313" h="4633457">
                <a:moveTo>
                  <a:pt x="3126842" y="1186841"/>
                </a:moveTo>
                <a:lnTo>
                  <a:pt x="3123369" y="1162958"/>
                </a:lnTo>
                <a:lnTo>
                  <a:pt x="3112946" y="1175818"/>
                </a:lnTo>
                <a:lnTo>
                  <a:pt x="3126842" y="1186841"/>
                </a:lnTo>
                <a:close/>
              </a:path>
              <a:path w="9038313" h="4633457">
                <a:moveTo>
                  <a:pt x="3178957" y="1144584"/>
                </a:moveTo>
                <a:lnTo>
                  <a:pt x="3173746" y="1082120"/>
                </a:lnTo>
                <a:lnTo>
                  <a:pt x="3173746" y="1159282"/>
                </a:lnTo>
                <a:lnTo>
                  <a:pt x="3178957" y="1144584"/>
                </a:lnTo>
                <a:close/>
              </a:path>
              <a:path w="9038313" h="4633457">
                <a:moveTo>
                  <a:pt x="3295345" y="933305"/>
                </a:moveTo>
                <a:lnTo>
                  <a:pt x="3290134" y="920445"/>
                </a:lnTo>
                <a:lnTo>
                  <a:pt x="3286659" y="951678"/>
                </a:lnTo>
                <a:lnTo>
                  <a:pt x="3295345" y="933305"/>
                </a:lnTo>
                <a:close/>
              </a:path>
              <a:path w="9038313" h="4633457">
                <a:moveTo>
                  <a:pt x="3326613" y="3674"/>
                </a:moveTo>
                <a:lnTo>
                  <a:pt x="3338774" y="944328"/>
                </a:lnTo>
                <a:lnTo>
                  <a:pt x="3356145" y="3674"/>
                </a:lnTo>
                <a:lnTo>
                  <a:pt x="3326613" y="3674"/>
                </a:lnTo>
                <a:close/>
              </a:path>
              <a:path w="9038313" h="4633457">
                <a:moveTo>
                  <a:pt x="2907964" y="898397"/>
                </a:moveTo>
                <a:lnTo>
                  <a:pt x="2901016" y="874514"/>
                </a:lnTo>
                <a:lnTo>
                  <a:pt x="2894067" y="889212"/>
                </a:lnTo>
                <a:lnTo>
                  <a:pt x="2907964" y="898397"/>
                </a:lnTo>
                <a:close/>
              </a:path>
              <a:path w="9038313" h="4633457">
                <a:moveTo>
                  <a:pt x="2973975" y="874514"/>
                </a:moveTo>
                <a:lnTo>
                  <a:pt x="2970500" y="982910"/>
                </a:lnTo>
                <a:lnTo>
                  <a:pt x="2984398" y="993933"/>
                </a:lnTo>
                <a:lnTo>
                  <a:pt x="2973975" y="874514"/>
                </a:lnTo>
                <a:close/>
              </a:path>
              <a:path w="9038313" h="4633457">
                <a:moveTo>
                  <a:pt x="2980923" y="769793"/>
                </a:moveTo>
                <a:lnTo>
                  <a:pt x="2984398" y="993933"/>
                </a:lnTo>
                <a:lnTo>
                  <a:pt x="2980923" y="755096"/>
                </a:lnTo>
                <a:lnTo>
                  <a:pt x="2980923" y="769793"/>
                </a:lnTo>
                <a:close/>
              </a:path>
              <a:path w="9038313" h="4633457">
                <a:moveTo>
                  <a:pt x="2916650" y="112069"/>
                </a:moveTo>
                <a:lnTo>
                  <a:pt x="2923598" y="84512"/>
                </a:lnTo>
                <a:lnTo>
                  <a:pt x="2913175" y="97372"/>
                </a:lnTo>
                <a:lnTo>
                  <a:pt x="2916650" y="112069"/>
                </a:lnTo>
                <a:close/>
              </a:path>
              <a:path w="9038313" h="4633457">
                <a:moveTo>
                  <a:pt x="2963552" y="1017817"/>
                </a:moveTo>
                <a:lnTo>
                  <a:pt x="2956604" y="1004957"/>
                </a:lnTo>
                <a:lnTo>
                  <a:pt x="2949656" y="1017817"/>
                </a:lnTo>
                <a:lnTo>
                  <a:pt x="2963552" y="1017817"/>
                </a:lnTo>
                <a:close/>
              </a:path>
              <a:path w="9038313" h="4633457">
                <a:moveTo>
                  <a:pt x="2916650" y="863492"/>
                </a:moveTo>
                <a:lnTo>
                  <a:pt x="2916650" y="839607"/>
                </a:lnTo>
                <a:lnTo>
                  <a:pt x="2901016" y="859816"/>
                </a:lnTo>
                <a:lnTo>
                  <a:pt x="2916650" y="863492"/>
                </a:lnTo>
                <a:close/>
              </a:path>
              <a:path w="9038313" h="4633457">
                <a:moveTo>
                  <a:pt x="2960077" y="817561"/>
                </a:moveTo>
                <a:lnTo>
                  <a:pt x="2967027" y="859816"/>
                </a:lnTo>
                <a:lnTo>
                  <a:pt x="2963552" y="797351"/>
                </a:lnTo>
                <a:lnTo>
                  <a:pt x="2960077" y="817561"/>
                </a:lnTo>
                <a:close/>
              </a:path>
              <a:path w="9038313" h="4633457">
                <a:moveTo>
                  <a:pt x="2868010" y="643025"/>
                </a:moveTo>
                <a:lnTo>
                  <a:pt x="2854112" y="635676"/>
                </a:lnTo>
                <a:lnTo>
                  <a:pt x="2850639" y="650374"/>
                </a:lnTo>
                <a:lnTo>
                  <a:pt x="2868010" y="643025"/>
                </a:lnTo>
                <a:close/>
              </a:path>
              <a:path w="9038313" h="4633457">
                <a:moveTo>
                  <a:pt x="2873221" y="632002"/>
                </a:moveTo>
                <a:lnTo>
                  <a:pt x="2873221" y="694467"/>
                </a:lnTo>
                <a:lnTo>
                  <a:pt x="2887118" y="688955"/>
                </a:lnTo>
                <a:lnTo>
                  <a:pt x="2873221" y="632002"/>
                </a:lnTo>
                <a:close/>
              </a:path>
              <a:path w="9038313" h="4633457">
                <a:moveTo>
                  <a:pt x="2894067" y="88186"/>
                </a:moveTo>
                <a:lnTo>
                  <a:pt x="2901016" y="659560"/>
                </a:lnTo>
                <a:lnTo>
                  <a:pt x="2901016" y="101047"/>
                </a:lnTo>
                <a:lnTo>
                  <a:pt x="2894067" y="88186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894067" y="646700"/>
                </a:lnTo>
                <a:lnTo>
                  <a:pt x="2887118" y="688955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7587" y="84512"/>
                </a:moveTo>
                <a:lnTo>
                  <a:pt x="2861061" y="617305"/>
                </a:lnTo>
                <a:lnTo>
                  <a:pt x="2876696" y="80838"/>
                </a:lnTo>
                <a:lnTo>
                  <a:pt x="2857587" y="84512"/>
                </a:lnTo>
                <a:close/>
              </a:path>
              <a:path w="9038313" h="4633457">
                <a:moveTo>
                  <a:pt x="2847164" y="593420"/>
                </a:moveTo>
                <a:lnTo>
                  <a:pt x="2840216" y="565862"/>
                </a:lnTo>
                <a:lnTo>
                  <a:pt x="2840216" y="578722"/>
                </a:lnTo>
                <a:lnTo>
                  <a:pt x="2847164" y="593420"/>
                </a:lnTo>
                <a:close/>
              </a:path>
              <a:path w="9038313" h="4633457">
                <a:moveTo>
                  <a:pt x="2720353" y="2612520"/>
                </a:moveTo>
                <a:lnTo>
                  <a:pt x="2711668" y="2599660"/>
                </a:lnTo>
                <a:lnTo>
                  <a:pt x="2711668" y="2612520"/>
                </a:lnTo>
                <a:lnTo>
                  <a:pt x="2720353" y="2612520"/>
                </a:lnTo>
                <a:close/>
              </a:path>
              <a:path w="9038313" h="4633457">
                <a:moveTo>
                  <a:pt x="3026089" y="3762617"/>
                </a:moveTo>
                <a:lnTo>
                  <a:pt x="3020877" y="3705664"/>
                </a:lnTo>
                <a:lnTo>
                  <a:pt x="3017404" y="3775478"/>
                </a:lnTo>
                <a:lnTo>
                  <a:pt x="3026089" y="3762617"/>
                </a:lnTo>
                <a:close/>
              </a:path>
              <a:path w="9038313" h="4633457">
                <a:moveTo>
                  <a:pt x="3371778" y="3182057"/>
                </a:moveTo>
                <a:lnTo>
                  <a:pt x="3375253" y="3196755"/>
                </a:lnTo>
                <a:lnTo>
                  <a:pt x="3375253" y="3182057"/>
                </a:lnTo>
                <a:lnTo>
                  <a:pt x="3371778" y="3182057"/>
                </a:lnTo>
                <a:close/>
              </a:path>
              <a:path w="9038313" h="4633457">
                <a:moveTo>
                  <a:pt x="3578498" y="821235"/>
                </a:moveTo>
                <a:lnTo>
                  <a:pt x="3564601" y="755096"/>
                </a:lnTo>
                <a:lnTo>
                  <a:pt x="3564601" y="824909"/>
                </a:lnTo>
                <a:lnTo>
                  <a:pt x="3578498" y="821235"/>
                </a:lnTo>
                <a:close/>
              </a:path>
              <a:path w="9038313" h="4633457">
                <a:moveTo>
                  <a:pt x="3691412" y="547490"/>
                </a:moveTo>
                <a:lnTo>
                  <a:pt x="3708783" y="589746"/>
                </a:lnTo>
                <a:lnTo>
                  <a:pt x="3698360" y="562188"/>
                </a:lnTo>
                <a:lnTo>
                  <a:pt x="3691412" y="547490"/>
                </a:lnTo>
                <a:close/>
              </a:path>
              <a:path w="9038313" h="4633457">
                <a:moveTo>
                  <a:pt x="3774794" y="319675"/>
                </a:moveTo>
                <a:lnTo>
                  <a:pt x="3764371" y="336210"/>
                </a:lnTo>
                <a:lnTo>
                  <a:pt x="3774794" y="323349"/>
                </a:lnTo>
                <a:lnTo>
                  <a:pt x="3774794" y="319675"/>
                </a:lnTo>
                <a:close/>
              </a:path>
              <a:path w="9038313" h="4633457">
                <a:moveTo>
                  <a:pt x="3698360" y="530955"/>
                </a:moveTo>
                <a:lnTo>
                  <a:pt x="3694885" y="505233"/>
                </a:lnTo>
                <a:lnTo>
                  <a:pt x="3691412" y="547490"/>
                </a:lnTo>
                <a:lnTo>
                  <a:pt x="3698360" y="530955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4463" y="101047"/>
                </a:lnTo>
                <a:lnTo>
                  <a:pt x="3668829" y="104721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568075" y="712839"/>
                </a:moveTo>
                <a:lnTo>
                  <a:pt x="3561126" y="608117"/>
                </a:lnTo>
                <a:lnTo>
                  <a:pt x="3552441" y="712839"/>
                </a:lnTo>
                <a:lnTo>
                  <a:pt x="3568075" y="712839"/>
                </a:lnTo>
                <a:close/>
              </a:path>
              <a:path w="9038313" h="4633457">
                <a:moveTo>
                  <a:pt x="3116419" y="3035080"/>
                </a:moveTo>
                <a:lnTo>
                  <a:pt x="3126842" y="3062638"/>
                </a:lnTo>
                <a:lnTo>
                  <a:pt x="3130317" y="3046103"/>
                </a:lnTo>
                <a:lnTo>
                  <a:pt x="3116419" y="3035080"/>
                </a:lnTo>
                <a:close/>
              </a:path>
              <a:path w="9038313" h="4633457">
                <a:moveTo>
                  <a:pt x="2960077" y="3814060"/>
                </a:moveTo>
                <a:lnTo>
                  <a:pt x="2956604" y="3843455"/>
                </a:lnTo>
                <a:lnTo>
                  <a:pt x="2960077" y="3828757"/>
                </a:lnTo>
                <a:lnTo>
                  <a:pt x="2960077" y="3814060"/>
                </a:lnTo>
                <a:close/>
              </a:path>
              <a:path w="9038313" h="4633457">
                <a:moveTo>
                  <a:pt x="2960077" y="2884429"/>
                </a:moveTo>
                <a:lnTo>
                  <a:pt x="2953303" y="3013309"/>
                </a:lnTo>
                <a:lnTo>
                  <a:pt x="2960077" y="3000173"/>
                </a:lnTo>
                <a:lnTo>
                  <a:pt x="2960077" y="2884429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788102" y="3898571"/>
                </a:lnTo>
                <a:lnTo>
                  <a:pt x="2781153" y="3913268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548376" y="2719078"/>
                </a:moveTo>
                <a:lnTo>
                  <a:pt x="2548376" y="4306433"/>
                </a:lnTo>
                <a:lnTo>
                  <a:pt x="2558799" y="4291735"/>
                </a:lnTo>
                <a:lnTo>
                  <a:pt x="2548376" y="2719078"/>
                </a:lnTo>
                <a:close/>
              </a:path>
              <a:path w="9038313" h="4633457">
                <a:moveTo>
                  <a:pt x="2730776" y="1679215"/>
                </a:moveTo>
                <a:lnTo>
                  <a:pt x="2734250" y="1699425"/>
                </a:lnTo>
                <a:lnTo>
                  <a:pt x="2744673" y="1686563"/>
                </a:lnTo>
                <a:lnTo>
                  <a:pt x="2730776" y="1679215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5096" y="1534074"/>
                </a:lnTo>
                <a:lnTo>
                  <a:pt x="2774204" y="1513865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34250" y="1372400"/>
                </a:moveTo>
                <a:lnTo>
                  <a:pt x="2744673" y="1383423"/>
                </a:lnTo>
                <a:lnTo>
                  <a:pt x="2748147" y="1366888"/>
                </a:lnTo>
                <a:lnTo>
                  <a:pt x="2734250" y="1372400"/>
                </a:lnTo>
                <a:close/>
              </a:path>
              <a:path w="9038313" h="4633457">
                <a:moveTo>
                  <a:pt x="2675187" y="1247468"/>
                </a:moveTo>
                <a:lnTo>
                  <a:pt x="2661291" y="1247468"/>
                </a:lnTo>
                <a:lnTo>
                  <a:pt x="2664764" y="1264004"/>
                </a:lnTo>
                <a:lnTo>
                  <a:pt x="2675187" y="1247468"/>
                </a:lnTo>
                <a:close/>
              </a:path>
              <a:path w="9038313" h="4633457">
                <a:moveTo>
                  <a:pt x="2544903" y="1170306"/>
                </a:moveTo>
                <a:lnTo>
                  <a:pt x="2541428" y="1166632"/>
                </a:lnTo>
                <a:lnTo>
                  <a:pt x="2531005" y="1179492"/>
                </a:lnTo>
                <a:lnTo>
                  <a:pt x="2544903" y="1170306"/>
                </a:lnTo>
                <a:close/>
              </a:path>
              <a:path w="9038313" h="4633457">
                <a:moveTo>
                  <a:pt x="2518845" y="446443"/>
                </a:moveTo>
                <a:lnTo>
                  <a:pt x="2515372" y="424397"/>
                </a:lnTo>
                <a:lnTo>
                  <a:pt x="2501474" y="435420"/>
                </a:lnTo>
                <a:lnTo>
                  <a:pt x="2518845" y="446443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7347" y="442768"/>
                </a:lnTo>
                <a:lnTo>
                  <a:pt x="2704720" y="446443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475417" y="1078445"/>
                </a:moveTo>
                <a:lnTo>
                  <a:pt x="2461520" y="1071096"/>
                </a:lnTo>
                <a:lnTo>
                  <a:pt x="2471943" y="1085794"/>
                </a:lnTo>
                <a:lnTo>
                  <a:pt x="2475417" y="1078445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51851" y="1102329"/>
                </a:lnTo>
                <a:lnTo>
                  <a:pt x="2570960" y="1109677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51851" y="1047212"/>
                </a:lnTo>
                <a:lnTo>
                  <a:pt x="2567485" y="1060074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598754" y="1004957"/>
                </a:moveTo>
                <a:lnTo>
                  <a:pt x="2610914" y="1025166"/>
                </a:lnTo>
                <a:lnTo>
                  <a:pt x="2614388" y="1004957"/>
                </a:lnTo>
                <a:lnTo>
                  <a:pt x="2598754" y="1004957"/>
                </a:lnTo>
                <a:close/>
              </a:path>
              <a:path w="9038313" h="4633457">
                <a:moveTo>
                  <a:pt x="2650868" y="1225422"/>
                </a:moveTo>
                <a:lnTo>
                  <a:pt x="2661291" y="1247468"/>
                </a:lnTo>
                <a:lnTo>
                  <a:pt x="2664764" y="1232771"/>
                </a:lnTo>
                <a:lnTo>
                  <a:pt x="2650868" y="1225422"/>
                </a:lnTo>
                <a:close/>
              </a:path>
              <a:path w="9038313" h="4633457">
                <a:moveTo>
                  <a:pt x="2531005" y="150651"/>
                </a:moveTo>
                <a:lnTo>
                  <a:pt x="2515372" y="192907"/>
                </a:lnTo>
                <a:lnTo>
                  <a:pt x="2544903" y="178210"/>
                </a:lnTo>
                <a:lnTo>
                  <a:pt x="2531005" y="150651"/>
                </a:lnTo>
                <a:close/>
              </a:path>
              <a:path w="9038313" h="4633457">
                <a:moveTo>
                  <a:pt x="2548376" y="944328"/>
                </a:moveTo>
                <a:lnTo>
                  <a:pt x="2544903" y="927793"/>
                </a:lnTo>
                <a:lnTo>
                  <a:pt x="2534480" y="933305"/>
                </a:lnTo>
                <a:lnTo>
                  <a:pt x="2548376" y="944328"/>
                </a:lnTo>
                <a:close/>
              </a:path>
              <a:path w="9038313" h="4633457">
                <a:moveTo>
                  <a:pt x="2621337" y="927793"/>
                </a:moveTo>
                <a:lnTo>
                  <a:pt x="2614388" y="859816"/>
                </a:lnTo>
                <a:lnTo>
                  <a:pt x="2607439" y="940654"/>
                </a:lnTo>
                <a:lnTo>
                  <a:pt x="2621337" y="927793"/>
                </a:lnTo>
                <a:close/>
              </a:path>
              <a:path w="9038313" h="4633457">
                <a:moveTo>
                  <a:pt x="2515372" y="801025"/>
                </a:moveTo>
                <a:lnTo>
                  <a:pt x="2511897" y="782654"/>
                </a:lnTo>
                <a:lnTo>
                  <a:pt x="2515372" y="1036189"/>
                </a:lnTo>
                <a:lnTo>
                  <a:pt x="2515372" y="801025"/>
                </a:lnTo>
                <a:close/>
              </a:path>
              <a:path w="9038313" h="4633457">
                <a:moveTo>
                  <a:pt x="2464995" y="4602224"/>
                </a:moveTo>
                <a:lnTo>
                  <a:pt x="2461520" y="4594876"/>
                </a:lnTo>
                <a:lnTo>
                  <a:pt x="2445886" y="4594876"/>
                </a:lnTo>
                <a:lnTo>
                  <a:pt x="2464995" y="4602224"/>
                </a:lnTo>
                <a:close/>
              </a:path>
              <a:path w="9038313" h="4633457">
                <a:moveTo>
                  <a:pt x="2475417" y="4563643"/>
                </a:moveTo>
                <a:lnTo>
                  <a:pt x="2482366" y="4607737"/>
                </a:lnTo>
                <a:lnTo>
                  <a:pt x="2478891" y="4583853"/>
                </a:lnTo>
                <a:lnTo>
                  <a:pt x="2475417" y="4563643"/>
                </a:lnTo>
                <a:close/>
              </a:path>
              <a:path w="9038313" h="4633457">
                <a:moveTo>
                  <a:pt x="2405932" y="835933"/>
                </a:moveTo>
                <a:lnTo>
                  <a:pt x="2392034" y="821235"/>
                </a:lnTo>
                <a:lnTo>
                  <a:pt x="2392034" y="835933"/>
                </a:lnTo>
                <a:lnTo>
                  <a:pt x="2405932" y="835933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8938" y="709165"/>
                </a:lnTo>
                <a:lnTo>
                  <a:pt x="2454572" y="705491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418092" y="4534247"/>
                </a:moveTo>
                <a:lnTo>
                  <a:pt x="2402457" y="4530573"/>
                </a:lnTo>
                <a:lnTo>
                  <a:pt x="2402457" y="4545271"/>
                </a:lnTo>
                <a:lnTo>
                  <a:pt x="2418092" y="4534247"/>
                </a:lnTo>
                <a:close/>
              </a:path>
              <a:path w="9038313" h="4633457">
                <a:moveTo>
                  <a:pt x="2225269" y="3066313"/>
                </a:moveTo>
                <a:lnTo>
                  <a:pt x="2216584" y="3038754"/>
                </a:lnTo>
                <a:lnTo>
                  <a:pt x="2216584" y="3051615"/>
                </a:lnTo>
                <a:lnTo>
                  <a:pt x="2225269" y="3066313"/>
                </a:lnTo>
                <a:close/>
              </a:path>
              <a:path w="9038313" h="4633457">
                <a:moveTo>
                  <a:pt x="2409407" y="2434310"/>
                </a:moveTo>
                <a:lnTo>
                  <a:pt x="2395509" y="2430636"/>
                </a:lnTo>
                <a:lnTo>
                  <a:pt x="2395509" y="2434310"/>
                </a:lnTo>
                <a:lnTo>
                  <a:pt x="2409407" y="2434310"/>
                </a:lnTo>
                <a:close/>
              </a:path>
              <a:path w="9038313" h="4633457">
                <a:moveTo>
                  <a:pt x="2598754" y="1772913"/>
                </a:moveTo>
                <a:lnTo>
                  <a:pt x="2588331" y="1741680"/>
                </a:lnTo>
                <a:lnTo>
                  <a:pt x="2584857" y="1760052"/>
                </a:lnTo>
                <a:lnTo>
                  <a:pt x="2598754" y="1772913"/>
                </a:lnTo>
                <a:close/>
              </a:path>
              <a:path w="9038313" h="4633457">
                <a:moveTo>
                  <a:pt x="2621337" y="1703099"/>
                </a:moveTo>
                <a:lnTo>
                  <a:pt x="2617862" y="1653494"/>
                </a:lnTo>
                <a:lnTo>
                  <a:pt x="2607439" y="1706773"/>
                </a:lnTo>
                <a:lnTo>
                  <a:pt x="2621337" y="1703099"/>
                </a:lnTo>
                <a:close/>
              </a:path>
              <a:path w="9038313" h="4633457">
                <a:moveTo>
                  <a:pt x="2265224" y="1510191"/>
                </a:moveTo>
                <a:lnTo>
                  <a:pt x="2265224" y="1780261"/>
                </a:lnTo>
                <a:lnTo>
                  <a:pt x="2265224" y="1510191"/>
                </a:lnTo>
                <a:close/>
              </a:path>
              <a:path w="9038313" h="4633457">
                <a:moveTo>
                  <a:pt x="2388561" y="1714122"/>
                </a:moveTo>
                <a:lnTo>
                  <a:pt x="2388561" y="1868448"/>
                </a:lnTo>
                <a:lnTo>
                  <a:pt x="2388561" y="1714122"/>
                </a:lnTo>
                <a:close/>
              </a:path>
              <a:path w="9038313" h="4633457">
                <a:moveTo>
                  <a:pt x="2464995" y="1063748"/>
                </a:moveTo>
                <a:lnTo>
                  <a:pt x="2449360" y="1039864"/>
                </a:lnTo>
                <a:lnTo>
                  <a:pt x="2445886" y="1060074"/>
                </a:lnTo>
                <a:lnTo>
                  <a:pt x="2464995" y="1063748"/>
                </a:lnTo>
                <a:close/>
              </a:path>
              <a:path w="9038313" h="4633457">
                <a:moveTo>
                  <a:pt x="2508423" y="420723"/>
                </a:moveTo>
                <a:lnTo>
                  <a:pt x="2497999" y="400513"/>
                </a:lnTo>
                <a:lnTo>
                  <a:pt x="2494526" y="417047"/>
                </a:lnTo>
                <a:lnTo>
                  <a:pt x="2508423" y="420723"/>
                </a:lnTo>
                <a:close/>
              </a:path>
              <a:path w="9038313" h="4633457">
                <a:moveTo>
                  <a:pt x="2369452" y="4514038"/>
                </a:moveTo>
                <a:lnTo>
                  <a:pt x="2365978" y="4495666"/>
                </a:lnTo>
                <a:lnTo>
                  <a:pt x="2362503" y="4510364"/>
                </a:lnTo>
                <a:lnTo>
                  <a:pt x="2369452" y="4514038"/>
                </a:lnTo>
                <a:close/>
              </a:path>
              <a:path w="9038313" h="4633457">
                <a:moveTo>
                  <a:pt x="2385086" y="4464434"/>
                </a:moveTo>
                <a:lnTo>
                  <a:pt x="2385086" y="4436876"/>
                </a:lnTo>
                <a:lnTo>
                  <a:pt x="2378138" y="4449736"/>
                </a:lnTo>
                <a:lnTo>
                  <a:pt x="2385086" y="4464434"/>
                </a:lnTo>
                <a:close/>
              </a:path>
              <a:path w="9038313" h="4633457">
                <a:moveTo>
                  <a:pt x="2405932" y="4087804"/>
                </a:moveTo>
                <a:lnTo>
                  <a:pt x="2402457" y="4052897"/>
                </a:lnTo>
                <a:lnTo>
                  <a:pt x="2398984" y="4067595"/>
                </a:lnTo>
                <a:lnTo>
                  <a:pt x="2405932" y="4087804"/>
                </a:lnTo>
                <a:close/>
              </a:path>
              <a:path w="9038313" h="4633457">
                <a:moveTo>
                  <a:pt x="2405932" y="4488318"/>
                </a:moveTo>
                <a:lnTo>
                  <a:pt x="2398984" y="4510364"/>
                </a:lnTo>
                <a:lnTo>
                  <a:pt x="2414617" y="4503015"/>
                </a:lnTo>
                <a:lnTo>
                  <a:pt x="2405932" y="4488318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402457" y="4376247"/>
                </a:lnTo>
                <a:lnTo>
                  <a:pt x="2409407" y="4282549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1611" y="4422177"/>
                </a:moveTo>
                <a:lnTo>
                  <a:pt x="2381611" y="4387271"/>
                </a:lnTo>
                <a:lnTo>
                  <a:pt x="2378138" y="4407480"/>
                </a:lnTo>
                <a:lnTo>
                  <a:pt x="2381611" y="4422177"/>
                </a:lnTo>
                <a:close/>
              </a:path>
              <a:path w="9038313" h="4633457">
                <a:moveTo>
                  <a:pt x="2365978" y="828584"/>
                </a:moveTo>
                <a:lnTo>
                  <a:pt x="2352080" y="821235"/>
                </a:lnTo>
                <a:lnTo>
                  <a:pt x="2362503" y="835933"/>
                </a:lnTo>
                <a:lnTo>
                  <a:pt x="2365978" y="828584"/>
                </a:lnTo>
                <a:close/>
              </a:path>
              <a:path w="9038313" h="4633457">
                <a:moveTo>
                  <a:pt x="2359030" y="4398293"/>
                </a:moveTo>
                <a:lnTo>
                  <a:pt x="2348607" y="4411155"/>
                </a:lnTo>
                <a:lnTo>
                  <a:pt x="2352080" y="4411155"/>
                </a:lnTo>
                <a:lnTo>
                  <a:pt x="2359030" y="4398293"/>
                </a:lnTo>
                <a:close/>
              </a:path>
              <a:path w="9038313" h="4633457">
                <a:moveTo>
                  <a:pt x="2359030" y="4390945"/>
                </a:moveTo>
                <a:lnTo>
                  <a:pt x="2355555" y="4376247"/>
                </a:lnTo>
                <a:lnTo>
                  <a:pt x="2345132" y="4390945"/>
                </a:lnTo>
                <a:lnTo>
                  <a:pt x="2359030" y="4390945"/>
                </a:lnTo>
                <a:close/>
              </a:path>
              <a:path w="9038313" h="4633457">
                <a:moveTo>
                  <a:pt x="2319075" y="786328"/>
                </a:moveTo>
                <a:lnTo>
                  <a:pt x="2305178" y="786328"/>
                </a:lnTo>
                <a:lnTo>
                  <a:pt x="2319075" y="790002"/>
                </a:lnTo>
                <a:lnTo>
                  <a:pt x="2319075" y="786328"/>
                </a:lnTo>
                <a:close/>
              </a:path>
              <a:path w="9038313" h="4633457">
                <a:moveTo>
                  <a:pt x="2332972" y="316001"/>
                </a:moveTo>
                <a:lnTo>
                  <a:pt x="2338184" y="347233"/>
                </a:lnTo>
                <a:lnTo>
                  <a:pt x="2348607" y="330699"/>
                </a:lnTo>
                <a:lnTo>
                  <a:pt x="2332972" y="316001"/>
                </a:lnTo>
                <a:close/>
              </a:path>
              <a:path w="9038313" h="4633457">
                <a:moveTo>
                  <a:pt x="2195738" y="1822518"/>
                </a:moveTo>
                <a:lnTo>
                  <a:pt x="2185315" y="1802309"/>
                </a:lnTo>
                <a:lnTo>
                  <a:pt x="2180104" y="1815169"/>
                </a:lnTo>
                <a:lnTo>
                  <a:pt x="2195738" y="1822518"/>
                </a:lnTo>
                <a:close/>
              </a:path>
              <a:path w="9038313" h="4633457">
                <a:moveTo>
                  <a:pt x="2256538" y="1738006"/>
                </a:moveTo>
                <a:lnTo>
                  <a:pt x="2265224" y="1780261"/>
                </a:lnTo>
                <a:lnTo>
                  <a:pt x="2256538" y="1725145"/>
                </a:lnTo>
                <a:lnTo>
                  <a:pt x="2256538" y="1738006"/>
                </a:lnTo>
                <a:close/>
              </a:path>
              <a:path w="9038313" h="4633457">
                <a:moveTo>
                  <a:pt x="2332972" y="2002565"/>
                </a:moveTo>
                <a:lnTo>
                  <a:pt x="2326024" y="2022774"/>
                </a:lnTo>
                <a:lnTo>
                  <a:pt x="2345132" y="2015425"/>
                </a:lnTo>
                <a:lnTo>
                  <a:pt x="2332972" y="2002565"/>
                </a:lnTo>
                <a:close/>
              </a:path>
              <a:path w="9038313" h="4633457">
                <a:moveTo>
                  <a:pt x="2293019" y="1008631"/>
                </a:moveTo>
                <a:lnTo>
                  <a:pt x="2289544" y="979236"/>
                </a:lnTo>
                <a:lnTo>
                  <a:pt x="2282595" y="993933"/>
                </a:lnTo>
                <a:lnTo>
                  <a:pt x="2293019" y="1008631"/>
                </a:lnTo>
                <a:close/>
              </a:path>
              <a:path w="9038313" h="4633457">
                <a:moveTo>
                  <a:pt x="2428515" y="881863"/>
                </a:moveTo>
                <a:lnTo>
                  <a:pt x="2421566" y="720189"/>
                </a:lnTo>
                <a:lnTo>
                  <a:pt x="2414617" y="856142"/>
                </a:lnTo>
                <a:lnTo>
                  <a:pt x="2428515" y="881863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16771"/>
                </a:lnTo>
                <a:lnTo>
                  <a:pt x="2378138" y="933305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62503" y="1907029"/>
                </a:lnTo>
                <a:lnTo>
                  <a:pt x="2355555" y="1745354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12127" y="2279984"/>
                </a:moveTo>
                <a:lnTo>
                  <a:pt x="2305178" y="2276309"/>
                </a:lnTo>
                <a:lnTo>
                  <a:pt x="2305178" y="2292845"/>
                </a:lnTo>
                <a:lnTo>
                  <a:pt x="2312127" y="2279984"/>
                </a:lnTo>
                <a:close/>
              </a:path>
              <a:path w="9038313" h="4633457">
                <a:moveTo>
                  <a:pt x="2289544" y="2325914"/>
                </a:moveTo>
                <a:lnTo>
                  <a:pt x="2275646" y="2335100"/>
                </a:lnTo>
                <a:lnTo>
                  <a:pt x="2282595" y="2338776"/>
                </a:lnTo>
                <a:lnTo>
                  <a:pt x="2289544" y="2325914"/>
                </a:lnTo>
                <a:close/>
              </a:path>
              <a:path w="9038313" h="4633457">
                <a:moveTo>
                  <a:pt x="2272173" y="1324632"/>
                </a:moveTo>
                <a:lnTo>
                  <a:pt x="2265224" y="1337492"/>
                </a:lnTo>
                <a:lnTo>
                  <a:pt x="2268698" y="1337492"/>
                </a:lnTo>
                <a:lnTo>
                  <a:pt x="2272173" y="1324632"/>
                </a:lnTo>
                <a:close/>
              </a:path>
              <a:path w="9038313" h="4633457">
                <a:moveTo>
                  <a:pt x="2256538" y="1333818"/>
                </a:moveTo>
                <a:lnTo>
                  <a:pt x="2246115" y="1333818"/>
                </a:lnTo>
                <a:lnTo>
                  <a:pt x="2242642" y="1348516"/>
                </a:lnTo>
                <a:lnTo>
                  <a:pt x="2256538" y="1333818"/>
                </a:lnTo>
                <a:close/>
              </a:path>
              <a:path w="9038313" h="4633457">
                <a:moveTo>
                  <a:pt x="2173156" y="2419612"/>
                </a:moveTo>
                <a:lnTo>
                  <a:pt x="2162733" y="2406752"/>
                </a:lnTo>
                <a:lnTo>
                  <a:pt x="2162733" y="2419612"/>
                </a:lnTo>
                <a:lnTo>
                  <a:pt x="2173156" y="2419612"/>
                </a:lnTo>
                <a:close/>
              </a:path>
              <a:path w="9038313" h="4633457">
                <a:moveTo>
                  <a:pt x="2072402" y="874514"/>
                </a:moveTo>
                <a:lnTo>
                  <a:pt x="2082825" y="916771"/>
                </a:lnTo>
                <a:lnTo>
                  <a:pt x="2075877" y="859816"/>
                </a:lnTo>
                <a:lnTo>
                  <a:pt x="2072402" y="87451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95738" y="898397"/>
                </a:lnTo>
                <a:lnTo>
                  <a:pt x="2202688" y="88553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22779" y="955352"/>
                </a:moveTo>
                <a:lnTo>
                  <a:pt x="2115831" y="940654"/>
                </a:lnTo>
                <a:lnTo>
                  <a:pt x="2108881" y="948002"/>
                </a:lnTo>
                <a:lnTo>
                  <a:pt x="2122779" y="955352"/>
                </a:lnTo>
                <a:close/>
              </a:path>
              <a:path w="9038313" h="4633457">
                <a:moveTo>
                  <a:pt x="2075877" y="843282"/>
                </a:moveTo>
                <a:lnTo>
                  <a:pt x="2060242" y="843282"/>
                </a:lnTo>
                <a:lnTo>
                  <a:pt x="2063716" y="856142"/>
                </a:lnTo>
                <a:lnTo>
                  <a:pt x="2075877" y="843282"/>
                </a:lnTo>
                <a:close/>
              </a:path>
              <a:path w="9038313" h="4633457">
                <a:moveTo>
                  <a:pt x="1962962" y="3013034"/>
                </a:moveTo>
                <a:lnTo>
                  <a:pt x="1956014" y="3000173"/>
                </a:lnTo>
                <a:lnTo>
                  <a:pt x="1959488" y="3013034"/>
                </a:lnTo>
                <a:lnTo>
                  <a:pt x="1962962" y="3013034"/>
                </a:lnTo>
                <a:close/>
              </a:path>
              <a:path w="9038313" h="4633457">
                <a:moveTo>
                  <a:pt x="1863945" y="1190515"/>
                </a:moveTo>
                <a:lnTo>
                  <a:pt x="1863945" y="1229097"/>
                </a:lnTo>
                <a:lnTo>
                  <a:pt x="1863945" y="1190515"/>
                </a:lnTo>
                <a:close/>
              </a:path>
              <a:path w="9038313" h="4633457">
                <a:moveTo>
                  <a:pt x="1856997" y="846956"/>
                </a:moveTo>
                <a:lnTo>
                  <a:pt x="1843100" y="863492"/>
                </a:lnTo>
                <a:lnTo>
                  <a:pt x="1853523" y="878189"/>
                </a:lnTo>
                <a:lnTo>
                  <a:pt x="1856997" y="846956"/>
                </a:lnTo>
                <a:close/>
              </a:path>
              <a:path w="9038313" h="4633457">
                <a:moveTo>
                  <a:pt x="2072402" y="2167914"/>
                </a:moveTo>
                <a:lnTo>
                  <a:pt x="2060242" y="1802309"/>
                </a:lnTo>
                <a:lnTo>
                  <a:pt x="2056768" y="2167914"/>
                </a:lnTo>
                <a:lnTo>
                  <a:pt x="2072402" y="2167914"/>
                </a:lnTo>
                <a:close/>
              </a:path>
              <a:path w="9038313" h="4633457">
                <a:moveTo>
                  <a:pt x="1810095" y="2234054"/>
                </a:moveTo>
                <a:lnTo>
                  <a:pt x="1806620" y="2241402"/>
                </a:lnTo>
                <a:lnTo>
                  <a:pt x="1810095" y="2234054"/>
                </a:lnTo>
                <a:close/>
              </a:path>
              <a:path w="9038313" h="4633457">
                <a:moveTo>
                  <a:pt x="1714552" y="582397"/>
                </a:moveTo>
                <a:lnTo>
                  <a:pt x="1733660" y="562188"/>
                </a:lnTo>
                <a:lnTo>
                  <a:pt x="1711078" y="569536"/>
                </a:lnTo>
                <a:lnTo>
                  <a:pt x="1714552" y="582397"/>
                </a:lnTo>
                <a:close/>
              </a:path>
              <a:path w="9038313" h="4633457">
                <a:moveTo>
                  <a:pt x="1681547" y="639351"/>
                </a:moveTo>
                <a:lnTo>
                  <a:pt x="1678072" y="608117"/>
                </a:lnTo>
                <a:lnTo>
                  <a:pt x="1667649" y="620979"/>
                </a:lnTo>
                <a:lnTo>
                  <a:pt x="1681547" y="639351"/>
                </a:lnTo>
                <a:close/>
              </a:path>
              <a:path w="9038313" h="4633457">
                <a:moveTo>
                  <a:pt x="1773614" y="674258"/>
                </a:moveTo>
                <a:lnTo>
                  <a:pt x="1766666" y="698141"/>
                </a:lnTo>
                <a:lnTo>
                  <a:pt x="1780564" y="688955"/>
                </a:lnTo>
                <a:lnTo>
                  <a:pt x="1773614" y="674258"/>
                </a:lnTo>
                <a:close/>
              </a:path>
              <a:path w="9038313" h="4633457">
                <a:moveTo>
                  <a:pt x="1784037" y="608117"/>
                </a:moveTo>
                <a:lnTo>
                  <a:pt x="1773614" y="674258"/>
                </a:lnTo>
                <a:lnTo>
                  <a:pt x="1794460" y="681607"/>
                </a:lnTo>
                <a:lnTo>
                  <a:pt x="1784037" y="608117"/>
                </a:lnTo>
                <a:close/>
              </a:path>
              <a:path w="9038313" h="4633457">
                <a:moveTo>
                  <a:pt x="1427925" y="2318566"/>
                </a:moveTo>
                <a:lnTo>
                  <a:pt x="1424451" y="2331426"/>
                </a:lnTo>
                <a:lnTo>
                  <a:pt x="1427925" y="2335100"/>
                </a:lnTo>
                <a:lnTo>
                  <a:pt x="1427925" y="2318566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65388" y="2206495"/>
                </a:lnTo>
                <a:lnTo>
                  <a:pt x="1361913" y="2160565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295902" y="688955"/>
                </a:moveTo>
                <a:lnTo>
                  <a:pt x="1282006" y="677932"/>
                </a:lnTo>
                <a:lnTo>
                  <a:pt x="1282006" y="694467"/>
                </a:lnTo>
                <a:lnTo>
                  <a:pt x="1295902" y="688955"/>
                </a:lnTo>
                <a:close/>
              </a:path>
              <a:path w="9038313" h="4633457">
                <a:moveTo>
                  <a:pt x="1431399" y="617305"/>
                </a:moveTo>
                <a:lnTo>
                  <a:pt x="1441822" y="643025"/>
                </a:lnTo>
                <a:lnTo>
                  <a:pt x="1448771" y="628327"/>
                </a:lnTo>
                <a:lnTo>
                  <a:pt x="1431399" y="617305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8486" y="751420"/>
                </a:lnTo>
                <a:lnTo>
                  <a:pt x="1302851" y="755096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613799" y="670584"/>
                </a:moveTo>
                <a:lnTo>
                  <a:pt x="1620747" y="698141"/>
                </a:lnTo>
                <a:lnTo>
                  <a:pt x="1624222" y="685281"/>
                </a:lnTo>
                <a:lnTo>
                  <a:pt x="1613799" y="670584"/>
                </a:lnTo>
                <a:close/>
              </a:path>
              <a:path w="9038313" h="4633457">
                <a:moveTo>
                  <a:pt x="1045756" y="1552446"/>
                </a:moveTo>
                <a:lnTo>
                  <a:pt x="1042281" y="1537749"/>
                </a:lnTo>
                <a:lnTo>
                  <a:pt x="1030121" y="1552446"/>
                </a:lnTo>
                <a:lnTo>
                  <a:pt x="1045756" y="1552446"/>
                </a:lnTo>
                <a:close/>
              </a:path>
              <a:path w="9038313" h="4633457">
                <a:moveTo>
                  <a:pt x="1042281" y="1537749"/>
                </a:moveTo>
                <a:lnTo>
                  <a:pt x="1030121" y="1524889"/>
                </a:lnTo>
                <a:lnTo>
                  <a:pt x="1026647" y="1537749"/>
                </a:lnTo>
                <a:lnTo>
                  <a:pt x="1042281" y="1537749"/>
                </a:lnTo>
                <a:close/>
              </a:path>
              <a:path w="9038313" h="4633457">
                <a:moveTo>
                  <a:pt x="969321" y="1409145"/>
                </a:moveTo>
                <a:lnTo>
                  <a:pt x="962372" y="1422005"/>
                </a:lnTo>
                <a:lnTo>
                  <a:pt x="969321" y="1422005"/>
                </a:lnTo>
                <a:lnTo>
                  <a:pt x="969321" y="1409145"/>
                </a:lnTo>
                <a:close/>
              </a:path>
              <a:path w="9038313" h="4633457">
                <a:moveTo>
                  <a:pt x="1110029" y="1556122"/>
                </a:moveTo>
                <a:lnTo>
                  <a:pt x="1106556" y="1528563"/>
                </a:lnTo>
                <a:lnTo>
                  <a:pt x="1103081" y="1541424"/>
                </a:lnTo>
                <a:lnTo>
                  <a:pt x="1110029" y="1556122"/>
                </a:lnTo>
                <a:close/>
              </a:path>
              <a:path w="9038313" h="4633457">
                <a:moveTo>
                  <a:pt x="1169092" y="1622261"/>
                </a:moveTo>
                <a:lnTo>
                  <a:pt x="1162143" y="1594703"/>
                </a:lnTo>
                <a:lnTo>
                  <a:pt x="1162143" y="1609401"/>
                </a:lnTo>
                <a:lnTo>
                  <a:pt x="1169092" y="1622261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9515" y="1960309"/>
                </a:lnTo>
                <a:lnTo>
                  <a:pt x="1165617" y="1949286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169092" y="766118"/>
                </a:moveTo>
                <a:lnTo>
                  <a:pt x="1172566" y="1941936"/>
                </a:lnTo>
                <a:lnTo>
                  <a:pt x="1191675" y="769793"/>
                </a:lnTo>
                <a:lnTo>
                  <a:pt x="1169092" y="766118"/>
                </a:lnTo>
                <a:close/>
              </a:path>
              <a:path w="9038313" h="4633457">
                <a:moveTo>
                  <a:pt x="1408817" y="2173425"/>
                </a:moveTo>
                <a:lnTo>
                  <a:pt x="1405342" y="2145868"/>
                </a:lnTo>
                <a:lnTo>
                  <a:pt x="1405342" y="2160565"/>
                </a:lnTo>
                <a:lnTo>
                  <a:pt x="1408817" y="2173425"/>
                </a:lnTo>
                <a:close/>
              </a:path>
              <a:path w="9038313" h="4633457">
                <a:moveTo>
                  <a:pt x="1544313" y="913095"/>
                </a:moveTo>
                <a:lnTo>
                  <a:pt x="1554736" y="902073"/>
                </a:lnTo>
                <a:lnTo>
                  <a:pt x="1540838" y="894723"/>
                </a:lnTo>
                <a:lnTo>
                  <a:pt x="1544313" y="913095"/>
                </a:lnTo>
                <a:close/>
              </a:path>
              <a:path w="9038313" h="4633457">
                <a:moveTo>
                  <a:pt x="2235692" y="3174709"/>
                </a:moveTo>
                <a:lnTo>
                  <a:pt x="2213110" y="3139801"/>
                </a:lnTo>
                <a:lnTo>
                  <a:pt x="2206161" y="3154499"/>
                </a:lnTo>
                <a:lnTo>
                  <a:pt x="2235692" y="3174709"/>
                </a:lnTo>
                <a:close/>
              </a:path>
              <a:path w="9038313" h="4633457">
                <a:moveTo>
                  <a:pt x="2213110" y="3139801"/>
                </a:moveTo>
                <a:lnTo>
                  <a:pt x="2206161" y="3108568"/>
                </a:lnTo>
                <a:lnTo>
                  <a:pt x="2206161" y="3123266"/>
                </a:lnTo>
                <a:lnTo>
                  <a:pt x="2213110" y="3139801"/>
                </a:lnTo>
                <a:close/>
              </a:path>
              <a:path w="9038313" h="4633457">
                <a:moveTo>
                  <a:pt x="2103671" y="2739288"/>
                </a:moveTo>
                <a:lnTo>
                  <a:pt x="2093248" y="2711730"/>
                </a:lnTo>
                <a:lnTo>
                  <a:pt x="2089773" y="2726428"/>
                </a:lnTo>
                <a:lnTo>
                  <a:pt x="2103671" y="2739288"/>
                </a:lnTo>
                <a:close/>
              </a:path>
              <a:path w="9038313" h="4633457">
                <a:moveTo>
                  <a:pt x="2032448" y="2645590"/>
                </a:moveTo>
                <a:lnTo>
                  <a:pt x="2020288" y="2573939"/>
                </a:lnTo>
                <a:lnTo>
                  <a:pt x="2013339" y="2641916"/>
                </a:lnTo>
                <a:lnTo>
                  <a:pt x="2032448" y="2645590"/>
                </a:lnTo>
                <a:close/>
              </a:path>
              <a:path w="9038313" h="4633457">
                <a:moveTo>
                  <a:pt x="2049819" y="2458194"/>
                </a:moveTo>
                <a:lnTo>
                  <a:pt x="2046345" y="2487589"/>
                </a:lnTo>
                <a:lnTo>
                  <a:pt x="2049819" y="2472891"/>
                </a:lnTo>
                <a:lnTo>
                  <a:pt x="2049819" y="2458194"/>
                </a:lnTo>
                <a:close/>
              </a:path>
              <a:path w="9038313" h="4633457">
                <a:moveTo>
                  <a:pt x="1797935" y="2279984"/>
                </a:moveTo>
                <a:lnTo>
                  <a:pt x="1803145" y="2307543"/>
                </a:lnTo>
                <a:lnTo>
                  <a:pt x="1806620" y="2292845"/>
                </a:lnTo>
                <a:lnTo>
                  <a:pt x="1797935" y="2279984"/>
                </a:lnTo>
                <a:close/>
              </a:path>
              <a:path w="9038313" h="4633457">
                <a:moveTo>
                  <a:pt x="1500884" y="2307543"/>
                </a:moveTo>
                <a:lnTo>
                  <a:pt x="1497411" y="2276309"/>
                </a:lnTo>
                <a:lnTo>
                  <a:pt x="1497411" y="2292845"/>
                </a:lnTo>
                <a:lnTo>
                  <a:pt x="1500884" y="2307543"/>
                </a:lnTo>
                <a:close/>
              </a:path>
              <a:path w="9038313" h="4633457">
                <a:moveTo>
                  <a:pt x="1179515" y="1960309"/>
                </a:moveTo>
                <a:lnTo>
                  <a:pt x="1186463" y="1941936"/>
                </a:lnTo>
                <a:lnTo>
                  <a:pt x="1172566" y="1945612"/>
                </a:lnTo>
                <a:lnTo>
                  <a:pt x="1179515" y="1960309"/>
                </a:lnTo>
                <a:close/>
              </a:path>
              <a:path w="9038313" h="4633457">
                <a:moveTo>
                  <a:pt x="1149983" y="1929076"/>
                </a:moveTo>
                <a:lnTo>
                  <a:pt x="1136086" y="1899681"/>
                </a:lnTo>
                <a:lnTo>
                  <a:pt x="1136086" y="1914378"/>
                </a:lnTo>
                <a:lnTo>
                  <a:pt x="1149983" y="1929076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32612" y="1886819"/>
                </a:lnTo>
                <a:lnTo>
                  <a:pt x="1136086" y="1899681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5664" y="1818843"/>
                </a:moveTo>
                <a:lnTo>
                  <a:pt x="1118715" y="1791285"/>
                </a:lnTo>
                <a:lnTo>
                  <a:pt x="1118715" y="1805983"/>
                </a:lnTo>
                <a:lnTo>
                  <a:pt x="1125664" y="1818843"/>
                </a:lnTo>
                <a:close/>
              </a:path>
              <a:path w="9038313" h="4633457">
                <a:moveTo>
                  <a:pt x="990166" y="766118"/>
                </a:moveTo>
                <a:lnTo>
                  <a:pt x="997116" y="1436702"/>
                </a:lnTo>
                <a:lnTo>
                  <a:pt x="1005801" y="769793"/>
                </a:lnTo>
                <a:lnTo>
                  <a:pt x="990166" y="766118"/>
                </a:lnTo>
                <a:close/>
              </a:path>
              <a:path w="9038313" h="4633457">
                <a:moveTo>
                  <a:pt x="920681" y="1456912"/>
                </a:moveTo>
                <a:lnTo>
                  <a:pt x="936316" y="1444050"/>
                </a:lnTo>
                <a:lnTo>
                  <a:pt x="917207" y="1444050"/>
                </a:lnTo>
                <a:lnTo>
                  <a:pt x="920681" y="1456912"/>
                </a:lnTo>
                <a:close/>
              </a:path>
              <a:path w="9038313" h="4633457">
                <a:moveTo>
                  <a:pt x="920681" y="1324632"/>
                </a:moveTo>
                <a:lnTo>
                  <a:pt x="910259" y="1337492"/>
                </a:lnTo>
                <a:lnTo>
                  <a:pt x="917207" y="1344842"/>
                </a:lnTo>
                <a:lnTo>
                  <a:pt x="920681" y="1324632"/>
                </a:lnTo>
                <a:close/>
              </a:path>
              <a:path w="9038313" h="4633457">
                <a:moveTo>
                  <a:pt x="946739" y="1341166"/>
                </a:moveTo>
                <a:lnTo>
                  <a:pt x="929368" y="1333818"/>
                </a:lnTo>
                <a:lnTo>
                  <a:pt x="925893" y="1348516"/>
                </a:lnTo>
                <a:lnTo>
                  <a:pt x="946739" y="1341166"/>
                </a:lnTo>
                <a:close/>
              </a:path>
              <a:path w="9038313" h="4633457">
                <a:moveTo>
                  <a:pt x="856407" y="782654"/>
                </a:moveTo>
                <a:lnTo>
                  <a:pt x="856407" y="1240120"/>
                </a:lnTo>
                <a:lnTo>
                  <a:pt x="859882" y="1252980"/>
                </a:lnTo>
                <a:lnTo>
                  <a:pt x="856407" y="782654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899836" y="1271353"/>
                </a:lnTo>
                <a:lnTo>
                  <a:pt x="913733" y="813887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943264" y="1383423"/>
                </a:moveTo>
                <a:lnTo>
                  <a:pt x="939789" y="1366888"/>
                </a:lnTo>
                <a:lnTo>
                  <a:pt x="939789" y="1379749"/>
                </a:lnTo>
                <a:lnTo>
                  <a:pt x="943264" y="1383423"/>
                </a:lnTo>
                <a:close/>
              </a:path>
              <a:path w="9038313" h="4633457">
                <a:moveTo>
                  <a:pt x="917207" y="1436702"/>
                </a:moveTo>
                <a:lnTo>
                  <a:pt x="906785" y="1409145"/>
                </a:lnTo>
                <a:lnTo>
                  <a:pt x="899836" y="1422005"/>
                </a:lnTo>
                <a:lnTo>
                  <a:pt x="917207" y="1436702"/>
                </a:lnTo>
                <a:close/>
              </a:path>
              <a:path w="9038313" h="4633457">
                <a:moveTo>
                  <a:pt x="929368" y="1429353"/>
                </a:moveTo>
                <a:lnTo>
                  <a:pt x="917207" y="1436702"/>
                </a:lnTo>
                <a:lnTo>
                  <a:pt x="917207" y="1444050"/>
                </a:lnTo>
                <a:lnTo>
                  <a:pt x="929368" y="1429353"/>
                </a:lnTo>
                <a:close/>
              </a:path>
              <a:path w="9038313" h="4633457">
                <a:moveTo>
                  <a:pt x="913733" y="1383423"/>
                </a:moveTo>
                <a:lnTo>
                  <a:pt x="899836" y="1372400"/>
                </a:lnTo>
                <a:lnTo>
                  <a:pt x="899836" y="1383423"/>
                </a:lnTo>
                <a:lnTo>
                  <a:pt x="913733" y="1383423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9836" y="1337492"/>
                </a:lnTo>
                <a:lnTo>
                  <a:pt x="885939" y="1341166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899836" y="1324632"/>
                </a:moveTo>
                <a:lnTo>
                  <a:pt x="885939" y="1313609"/>
                </a:lnTo>
                <a:lnTo>
                  <a:pt x="885939" y="1317283"/>
                </a:lnTo>
                <a:lnTo>
                  <a:pt x="899836" y="1324632"/>
                </a:lnTo>
                <a:close/>
              </a:path>
              <a:path w="9038313" h="4633457">
                <a:moveTo>
                  <a:pt x="885939" y="1271353"/>
                </a:moveTo>
                <a:lnTo>
                  <a:pt x="880727" y="1243794"/>
                </a:lnTo>
                <a:lnTo>
                  <a:pt x="877253" y="1256656"/>
                </a:lnTo>
                <a:lnTo>
                  <a:pt x="885939" y="1271353"/>
                </a:lnTo>
                <a:close/>
              </a:path>
              <a:path w="9038313" h="4633457">
                <a:moveTo>
                  <a:pt x="873779" y="1295237"/>
                </a:moveTo>
                <a:lnTo>
                  <a:pt x="863356" y="1282376"/>
                </a:lnTo>
                <a:lnTo>
                  <a:pt x="863356" y="1295237"/>
                </a:lnTo>
                <a:lnTo>
                  <a:pt x="873779" y="1295237"/>
                </a:lnTo>
                <a:close/>
              </a:path>
              <a:path w="9038313" h="4633457">
                <a:moveTo>
                  <a:pt x="571517" y="1170306"/>
                </a:moveTo>
                <a:lnTo>
                  <a:pt x="557620" y="1170306"/>
                </a:lnTo>
                <a:lnTo>
                  <a:pt x="571517" y="1175818"/>
                </a:lnTo>
                <a:lnTo>
                  <a:pt x="571517" y="1170306"/>
                </a:lnTo>
                <a:close/>
              </a:path>
              <a:path w="9038313" h="4633457">
                <a:moveTo>
                  <a:pt x="550672" y="1179492"/>
                </a:moveTo>
                <a:lnTo>
                  <a:pt x="547198" y="1175818"/>
                </a:lnTo>
                <a:lnTo>
                  <a:pt x="531563" y="1190515"/>
                </a:lnTo>
                <a:lnTo>
                  <a:pt x="550672" y="1179492"/>
                </a:lnTo>
                <a:close/>
              </a:path>
              <a:path w="9038313" h="4633457">
                <a:moveTo>
                  <a:pt x="535038" y="1170306"/>
                </a:moveTo>
                <a:lnTo>
                  <a:pt x="531563" y="1170306"/>
                </a:lnTo>
                <a:lnTo>
                  <a:pt x="531563" y="1183167"/>
                </a:lnTo>
                <a:lnTo>
                  <a:pt x="535038" y="1170306"/>
                </a:lnTo>
                <a:close/>
              </a:path>
              <a:path w="9038313" h="4633457">
                <a:moveTo>
                  <a:pt x="385644" y="1302585"/>
                </a:moveTo>
                <a:lnTo>
                  <a:pt x="375221" y="1298911"/>
                </a:lnTo>
                <a:lnTo>
                  <a:pt x="371746" y="1313609"/>
                </a:lnTo>
                <a:lnTo>
                  <a:pt x="385644" y="1302585"/>
                </a:lnTo>
                <a:close/>
              </a:path>
              <a:path w="9038313" h="4633457">
                <a:moveTo>
                  <a:pt x="401278" y="1275027"/>
                </a:moveTo>
                <a:lnTo>
                  <a:pt x="415175" y="1286051"/>
                </a:lnTo>
                <a:lnTo>
                  <a:pt x="415175" y="1278702"/>
                </a:lnTo>
                <a:lnTo>
                  <a:pt x="401278" y="1275027"/>
                </a:lnTo>
                <a:close/>
              </a:path>
              <a:path w="9038313" h="4633457">
                <a:moveTo>
                  <a:pt x="375221" y="1298911"/>
                </a:moveTo>
                <a:lnTo>
                  <a:pt x="364798" y="1282376"/>
                </a:lnTo>
                <a:lnTo>
                  <a:pt x="361325" y="1295237"/>
                </a:lnTo>
                <a:lnTo>
                  <a:pt x="375221" y="1298911"/>
                </a:lnTo>
                <a:close/>
              </a:path>
              <a:path w="9038313" h="4633457">
                <a:moveTo>
                  <a:pt x="488135" y="736723"/>
                </a:moveTo>
                <a:lnTo>
                  <a:pt x="495084" y="1151934"/>
                </a:lnTo>
                <a:lnTo>
                  <a:pt x="503769" y="740398"/>
                </a:lnTo>
                <a:lnTo>
                  <a:pt x="488135" y="736723"/>
                </a:lnTo>
                <a:close/>
              </a:path>
              <a:path w="9038313" h="4633457">
                <a:moveTo>
                  <a:pt x="620157" y="1179492"/>
                </a:moveTo>
                <a:lnTo>
                  <a:pt x="604523" y="1162958"/>
                </a:lnTo>
                <a:lnTo>
                  <a:pt x="604523" y="1175818"/>
                </a:lnTo>
                <a:lnTo>
                  <a:pt x="620157" y="1179492"/>
                </a:lnTo>
                <a:close/>
              </a:path>
              <a:path w="9038313" h="4633457">
                <a:moveTo>
                  <a:pt x="583678" y="1162958"/>
                </a:moveTo>
                <a:lnTo>
                  <a:pt x="568043" y="1144584"/>
                </a:lnTo>
                <a:lnTo>
                  <a:pt x="564569" y="1159282"/>
                </a:lnTo>
                <a:lnTo>
                  <a:pt x="583678" y="1162958"/>
                </a:lnTo>
                <a:close/>
              </a:path>
              <a:path w="9038313" h="4633457">
                <a:moveTo>
                  <a:pt x="597574" y="758770"/>
                </a:moveTo>
                <a:lnTo>
                  <a:pt x="604523" y="1162958"/>
                </a:lnTo>
                <a:lnTo>
                  <a:pt x="623632" y="755096"/>
                </a:lnTo>
                <a:lnTo>
                  <a:pt x="597574" y="758770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54146" y="1148260"/>
                </a:lnTo>
                <a:lnTo>
                  <a:pt x="568043" y="1144584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281416" y="2423286"/>
                </a:moveTo>
                <a:lnTo>
                  <a:pt x="265781" y="2419612"/>
                </a:lnTo>
                <a:lnTo>
                  <a:pt x="281416" y="2426962"/>
                </a:lnTo>
                <a:lnTo>
                  <a:pt x="281416" y="2423286"/>
                </a:lnTo>
                <a:close/>
              </a:path>
              <a:path w="9038313" h="4633457">
                <a:moveTo>
                  <a:pt x="156342" y="1175818"/>
                </a:moveTo>
                <a:lnTo>
                  <a:pt x="142445" y="1194189"/>
                </a:lnTo>
                <a:lnTo>
                  <a:pt x="161554" y="1190515"/>
                </a:lnTo>
                <a:lnTo>
                  <a:pt x="156342" y="1175818"/>
                </a:lnTo>
                <a:close/>
              </a:path>
              <a:path w="9038313" h="4633457">
                <a:moveTo>
                  <a:pt x="178925" y="1229097"/>
                </a:moveTo>
                <a:lnTo>
                  <a:pt x="175450" y="1197865"/>
                </a:lnTo>
                <a:lnTo>
                  <a:pt x="175450" y="1214399"/>
                </a:lnTo>
                <a:lnTo>
                  <a:pt x="178925" y="1229097"/>
                </a:lnTo>
                <a:close/>
              </a:path>
              <a:path w="9038313" h="4633457">
                <a:moveTo>
                  <a:pt x="178925" y="936980"/>
                </a:moveTo>
                <a:lnTo>
                  <a:pt x="192822" y="986585"/>
                </a:lnTo>
                <a:lnTo>
                  <a:pt x="196296" y="924119"/>
                </a:lnTo>
                <a:lnTo>
                  <a:pt x="178925" y="936980"/>
                </a:lnTo>
                <a:close/>
              </a:path>
              <a:path w="9038313" h="4633457">
                <a:moveTo>
                  <a:pt x="281416" y="1236446"/>
                </a:moveTo>
                <a:lnTo>
                  <a:pt x="269256" y="1225422"/>
                </a:lnTo>
                <a:lnTo>
                  <a:pt x="265781" y="1240120"/>
                </a:lnTo>
                <a:lnTo>
                  <a:pt x="281416" y="1236446"/>
                </a:lnTo>
                <a:close/>
              </a:path>
              <a:path w="9038313" h="4633457">
                <a:moveTo>
                  <a:pt x="390856" y="1236446"/>
                </a:moveTo>
                <a:lnTo>
                  <a:pt x="375221" y="1225422"/>
                </a:lnTo>
                <a:lnTo>
                  <a:pt x="371746" y="1247468"/>
                </a:lnTo>
                <a:lnTo>
                  <a:pt x="390856" y="1236446"/>
                </a:lnTo>
                <a:close/>
              </a:path>
              <a:path w="9038313" h="4633457">
                <a:moveTo>
                  <a:pt x="375221" y="716513"/>
                </a:moveTo>
                <a:lnTo>
                  <a:pt x="378696" y="1208887"/>
                </a:lnTo>
                <a:lnTo>
                  <a:pt x="394329" y="712839"/>
                </a:lnTo>
                <a:lnTo>
                  <a:pt x="375221" y="716513"/>
                </a:lnTo>
                <a:close/>
              </a:path>
              <a:path w="9038313" h="4633457">
                <a:moveTo>
                  <a:pt x="189348" y="916771"/>
                </a:moveTo>
                <a:lnTo>
                  <a:pt x="178925" y="894723"/>
                </a:lnTo>
                <a:lnTo>
                  <a:pt x="175450" y="909421"/>
                </a:lnTo>
                <a:lnTo>
                  <a:pt x="189348" y="916771"/>
                </a:lnTo>
                <a:close/>
              </a:path>
              <a:path w="9038313" h="4633457">
                <a:moveTo>
                  <a:pt x="175450" y="1197865"/>
                </a:moveTo>
                <a:lnTo>
                  <a:pt x="168502" y="1162958"/>
                </a:lnTo>
                <a:lnTo>
                  <a:pt x="165028" y="1179492"/>
                </a:lnTo>
                <a:lnTo>
                  <a:pt x="175450" y="1197865"/>
                </a:lnTo>
                <a:close/>
              </a:path>
              <a:path w="9038313" h="4633457">
                <a:moveTo>
                  <a:pt x="79908" y="936980"/>
                </a:moveTo>
                <a:lnTo>
                  <a:pt x="95543" y="920445"/>
                </a:lnTo>
                <a:lnTo>
                  <a:pt x="76434" y="924119"/>
                </a:lnTo>
                <a:lnTo>
                  <a:pt x="79908" y="936980"/>
                </a:lnTo>
                <a:close/>
              </a:path>
              <a:path w="9038313" h="4633457">
                <a:moveTo>
                  <a:pt x="109439" y="913095"/>
                </a:moveTo>
                <a:lnTo>
                  <a:pt x="119862" y="927793"/>
                </a:lnTo>
                <a:lnTo>
                  <a:pt x="125074" y="913095"/>
                </a:lnTo>
                <a:lnTo>
                  <a:pt x="109439" y="913095"/>
                </a:lnTo>
                <a:close/>
              </a:path>
              <a:path w="9038313" h="4633457">
                <a:moveTo>
                  <a:pt x="1179515" y="455629"/>
                </a:moveTo>
                <a:lnTo>
                  <a:pt x="1165617" y="446443"/>
                </a:lnTo>
                <a:lnTo>
                  <a:pt x="1165617" y="459304"/>
                </a:lnTo>
                <a:lnTo>
                  <a:pt x="1179515" y="455629"/>
                </a:lnTo>
                <a:close/>
              </a:path>
              <a:path w="9038313" h="4633457">
                <a:moveTo>
                  <a:pt x="1325434" y="407861"/>
                </a:moveTo>
                <a:lnTo>
                  <a:pt x="1318486" y="424397"/>
                </a:lnTo>
                <a:lnTo>
                  <a:pt x="1332382" y="420723"/>
                </a:lnTo>
                <a:lnTo>
                  <a:pt x="1325434" y="407861"/>
                </a:lnTo>
                <a:close/>
              </a:path>
              <a:path w="9038313" h="4633457">
                <a:moveTo>
                  <a:pt x="1315011" y="382140"/>
                </a:moveTo>
                <a:lnTo>
                  <a:pt x="1325434" y="374792"/>
                </a:lnTo>
                <a:lnTo>
                  <a:pt x="1311537" y="369280"/>
                </a:lnTo>
                <a:lnTo>
                  <a:pt x="1315011" y="382140"/>
                </a:lnTo>
                <a:close/>
              </a:path>
              <a:path w="9038313" h="4633457">
                <a:moveTo>
                  <a:pt x="1926483" y="150651"/>
                </a:moveTo>
                <a:lnTo>
                  <a:pt x="1914323" y="262722"/>
                </a:lnTo>
                <a:lnTo>
                  <a:pt x="1929958" y="266396"/>
                </a:lnTo>
                <a:lnTo>
                  <a:pt x="1926483" y="150651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93248" y="701815"/>
                </a:lnTo>
                <a:lnTo>
                  <a:pt x="2108881" y="698141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7190" y="249861"/>
                </a:moveTo>
                <a:lnTo>
                  <a:pt x="2067190" y="288442"/>
                </a:lnTo>
                <a:lnTo>
                  <a:pt x="2082825" y="281094"/>
                </a:lnTo>
                <a:lnTo>
                  <a:pt x="2067190" y="249861"/>
                </a:lnTo>
                <a:close/>
              </a:path>
              <a:path w="9038313" h="4633457">
                <a:moveTo>
                  <a:pt x="2053294" y="297629"/>
                </a:moveTo>
                <a:lnTo>
                  <a:pt x="2039396" y="224141"/>
                </a:lnTo>
                <a:lnTo>
                  <a:pt x="2039396" y="301303"/>
                </a:lnTo>
                <a:lnTo>
                  <a:pt x="2053294" y="297629"/>
                </a:lnTo>
                <a:close/>
              </a:path>
              <a:path w="9038313" h="4633457">
                <a:moveTo>
                  <a:pt x="2173156" y="417047"/>
                </a:moveTo>
                <a:lnTo>
                  <a:pt x="2152310" y="431745"/>
                </a:lnTo>
                <a:lnTo>
                  <a:pt x="2180104" y="431745"/>
                </a:lnTo>
                <a:lnTo>
                  <a:pt x="2173156" y="417047"/>
                </a:lnTo>
                <a:close/>
              </a:path>
              <a:path w="9038313" h="4633457">
                <a:moveTo>
                  <a:pt x="2286069" y="778979"/>
                </a:moveTo>
                <a:lnTo>
                  <a:pt x="2272173" y="775304"/>
                </a:lnTo>
                <a:lnTo>
                  <a:pt x="2272173" y="782654"/>
                </a:lnTo>
                <a:lnTo>
                  <a:pt x="2286069" y="778979"/>
                </a:lnTo>
                <a:close/>
              </a:path>
              <a:path w="9038313" h="4633457">
                <a:moveTo>
                  <a:pt x="2188790" y="84512"/>
                </a:moveTo>
                <a:lnTo>
                  <a:pt x="2192265" y="62464"/>
                </a:lnTo>
                <a:lnTo>
                  <a:pt x="2173156" y="77162"/>
                </a:lnTo>
                <a:lnTo>
                  <a:pt x="2188790" y="84512"/>
                </a:lnTo>
                <a:close/>
              </a:path>
              <a:path w="9038313" h="4633457">
                <a:moveTo>
                  <a:pt x="1823991" y="238838"/>
                </a:moveTo>
                <a:lnTo>
                  <a:pt x="1850049" y="224141"/>
                </a:lnTo>
                <a:lnTo>
                  <a:pt x="1813568" y="220465"/>
                </a:lnTo>
                <a:lnTo>
                  <a:pt x="1823991" y="238838"/>
                </a:lnTo>
                <a:close/>
              </a:path>
              <a:path w="9038313" h="4633457">
                <a:moveTo>
                  <a:pt x="1879580" y="466652"/>
                </a:moveTo>
                <a:lnTo>
                  <a:pt x="1863945" y="459304"/>
                </a:lnTo>
                <a:lnTo>
                  <a:pt x="1863945" y="462978"/>
                </a:lnTo>
                <a:lnTo>
                  <a:pt x="1879580" y="466652"/>
                </a:lnTo>
                <a:close/>
              </a:path>
              <a:path w="9038313" h="4633457">
                <a:moveTo>
                  <a:pt x="1834414" y="424397"/>
                </a:moveTo>
                <a:lnTo>
                  <a:pt x="1823991" y="400513"/>
                </a:lnTo>
                <a:lnTo>
                  <a:pt x="1820518" y="417047"/>
                </a:lnTo>
                <a:lnTo>
                  <a:pt x="1834414" y="424397"/>
                </a:lnTo>
                <a:close/>
              </a:path>
              <a:path w="9038313" h="4633457">
                <a:moveTo>
                  <a:pt x="8605766" y="4232945"/>
                </a:moveTo>
                <a:lnTo>
                  <a:pt x="8590132" y="4221921"/>
                </a:lnTo>
                <a:lnTo>
                  <a:pt x="8590132" y="4229270"/>
                </a:lnTo>
                <a:lnTo>
                  <a:pt x="8605766" y="4232945"/>
                </a:lnTo>
                <a:close/>
              </a:path>
              <a:path w="9038313" h="4633457">
                <a:moveTo>
                  <a:pt x="8532807" y="4214572"/>
                </a:moveTo>
                <a:lnTo>
                  <a:pt x="8517173" y="4225596"/>
                </a:lnTo>
                <a:lnTo>
                  <a:pt x="8503276" y="4232945"/>
                </a:lnTo>
                <a:lnTo>
                  <a:pt x="8489378" y="4236619"/>
                </a:lnTo>
                <a:lnTo>
                  <a:pt x="8477218" y="4249480"/>
                </a:lnTo>
                <a:lnTo>
                  <a:pt x="8466796" y="4264177"/>
                </a:lnTo>
                <a:lnTo>
                  <a:pt x="8452899" y="4275201"/>
                </a:lnTo>
                <a:lnTo>
                  <a:pt x="8444213" y="4288061"/>
                </a:lnTo>
                <a:lnTo>
                  <a:pt x="8440740" y="4302758"/>
                </a:lnTo>
                <a:lnTo>
                  <a:pt x="8456373" y="4310107"/>
                </a:lnTo>
                <a:lnTo>
                  <a:pt x="8470270" y="4310107"/>
                </a:lnTo>
                <a:lnTo>
                  <a:pt x="8484167" y="4313782"/>
                </a:lnTo>
                <a:lnTo>
                  <a:pt x="8499801" y="4321131"/>
                </a:lnTo>
                <a:lnTo>
                  <a:pt x="8520647" y="4321131"/>
                </a:lnTo>
                <a:lnTo>
                  <a:pt x="8532807" y="4306433"/>
                </a:lnTo>
                <a:lnTo>
                  <a:pt x="8546705" y="4299084"/>
                </a:lnTo>
                <a:lnTo>
                  <a:pt x="8550178" y="4282549"/>
                </a:lnTo>
                <a:lnTo>
                  <a:pt x="8557127" y="4267852"/>
                </a:lnTo>
                <a:lnTo>
                  <a:pt x="8560601" y="4249480"/>
                </a:lnTo>
                <a:lnTo>
                  <a:pt x="8576235" y="4236619"/>
                </a:lnTo>
                <a:lnTo>
                  <a:pt x="8590132" y="4229270"/>
                </a:lnTo>
                <a:lnTo>
                  <a:pt x="8590132" y="4221921"/>
                </a:lnTo>
                <a:lnTo>
                  <a:pt x="8605766" y="4207223"/>
                </a:lnTo>
                <a:lnTo>
                  <a:pt x="8616189" y="4190688"/>
                </a:lnTo>
                <a:lnTo>
                  <a:pt x="8626612" y="4175991"/>
                </a:lnTo>
                <a:lnTo>
                  <a:pt x="8637035" y="4163130"/>
                </a:lnTo>
                <a:lnTo>
                  <a:pt x="8637035" y="4148433"/>
                </a:lnTo>
                <a:lnTo>
                  <a:pt x="8633561" y="4148433"/>
                </a:lnTo>
                <a:lnTo>
                  <a:pt x="8619663" y="4144758"/>
                </a:lnTo>
                <a:lnTo>
                  <a:pt x="8605766" y="4152107"/>
                </a:lnTo>
                <a:lnTo>
                  <a:pt x="8605766" y="4137409"/>
                </a:lnTo>
                <a:lnTo>
                  <a:pt x="8602292" y="4124549"/>
                </a:lnTo>
                <a:lnTo>
                  <a:pt x="8586657" y="4133735"/>
                </a:lnTo>
                <a:lnTo>
                  <a:pt x="8579709" y="4148433"/>
                </a:lnTo>
                <a:lnTo>
                  <a:pt x="8576235" y="4163130"/>
                </a:lnTo>
                <a:lnTo>
                  <a:pt x="8560601" y="4175991"/>
                </a:lnTo>
                <a:lnTo>
                  <a:pt x="8557127" y="4190688"/>
                </a:lnTo>
                <a:lnTo>
                  <a:pt x="8546705" y="4207223"/>
                </a:lnTo>
                <a:lnTo>
                  <a:pt x="8532807" y="4214572"/>
                </a:lnTo>
                <a:close/>
              </a:path>
              <a:path w="9038313" h="4633457">
                <a:moveTo>
                  <a:pt x="4528710" y="319675"/>
                </a:moveTo>
                <a:lnTo>
                  <a:pt x="4542608" y="323349"/>
                </a:lnTo>
                <a:lnTo>
                  <a:pt x="4532185" y="308651"/>
                </a:lnTo>
                <a:lnTo>
                  <a:pt x="4521762" y="292117"/>
                </a:lnTo>
                <a:lnTo>
                  <a:pt x="4521762" y="304977"/>
                </a:lnTo>
                <a:lnTo>
                  <a:pt x="4528710" y="319675"/>
                </a:lnTo>
                <a:close/>
              </a:path>
              <a:path w="9038313" h="4633457">
                <a:moveTo>
                  <a:pt x="2449360" y="4576504"/>
                </a:moveTo>
                <a:lnTo>
                  <a:pt x="2435463" y="4576504"/>
                </a:lnTo>
                <a:lnTo>
                  <a:pt x="2438938" y="4591202"/>
                </a:lnTo>
                <a:lnTo>
                  <a:pt x="2442411" y="4587527"/>
                </a:lnTo>
                <a:lnTo>
                  <a:pt x="2458046" y="4591202"/>
                </a:lnTo>
                <a:lnTo>
                  <a:pt x="2449360" y="4576504"/>
                </a:lnTo>
                <a:close/>
              </a:path>
              <a:path w="9038313" h="4633457">
                <a:moveTo>
                  <a:pt x="1923008" y="1085794"/>
                </a:moveTo>
                <a:lnTo>
                  <a:pt x="1936906" y="1085794"/>
                </a:lnTo>
                <a:lnTo>
                  <a:pt x="1933431" y="1071096"/>
                </a:lnTo>
                <a:lnTo>
                  <a:pt x="1947329" y="1074771"/>
                </a:lnTo>
                <a:lnTo>
                  <a:pt x="1962962" y="1071096"/>
                </a:lnTo>
                <a:lnTo>
                  <a:pt x="1966437" y="1056398"/>
                </a:lnTo>
                <a:lnTo>
                  <a:pt x="1950802" y="1047212"/>
                </a:lnTo>
                <a:lnTo>
                  <a:pt x="1936906" y="1039864"/>
                </a:lnTo>
                <a:lnTo>
                  <a:pt x="1923008" y="1043538"/>
                </a:lnTo>
                <a:lnTo>
                  <a:pt x="1903900" y="1028840"/>
                </a:lnTo>
                <a:lnTo>
                  <a:pt x="1907374" y="694467"/>
                </a:lnTo>
                <a:lnTo>
                  <a:pt x="1896952" y="681607"/>
                </a:lnTo>
                <a:lnTo>
                  <a:pt x="1900426" y="1106003"/>
                </a:lnTo>
                <a:lnTo>
                  <a:pt x="1914323" y="1098655"/>
                </a:lnTo>
                <a:lnTo>
                  <a:pt x="1923008" y="1085794"/>
                </a:lnTo>
                <a:close/>
              </a:path>
              <a:path w="9038313" h="4633457">
                <a:moveTo>
                  <a:pt x="2056768" y="881863"/>
                </a:moveTo>
                <a:lnTo>
                  <a:pt x="2035923" y="867166"/>
                </a:lnTo>
                <a:lnTo>
                  <a:pt x="2027237" y="850630"/>
                </a:lnTo>
                <a:lnTo>
                  <a:pt x="2027237" y="835933"/>
                </a:lnTo>
                <a:lnTo>
                  <a:pt x="2035923" y="817561"/>
                </a:lnTo>
                <a:lnTo>
                  <a:pt x="2020288" y="801025"/>
                </a:lnTo>
                <a:lnTo>
                  <a:pt x="2006391" y="793677"/>
                </a:lnTo>
                <a:lnTo>
                  <a:pt x="1990756" y="808375"/>
                </a:lnTo>
                <a:lnTo>
                  <a:pt x="1987283" y="821235"/>
                </a:lnTo>
                <a:lnTo>
                  <a:pt x="1987283" y="944328"/>
                </a:lnTo>
                <a:lnTo>
                  <a:pt x="2009865" y="951678"/>
                </a:lnTo>
                <a:lnTo>
                  <a:pt x="2023762" y="959026"/>
                </a:lnTo>
                <a:lnTo>
                  <a:pt x="2042871" y="966376"/>
                </a:lnTo>
                <a:lnTo>
                  <a:pt x="2056768" y="966376"/>
                </a:lnTo>
                <a:lnTo>
                  <a:pt x="2056768" y="881863"/>
                </a:lnTo>
                <a:close/>
              </a:path>
              <a:path w="9038313" h="4633457">
                <a:moveTo>
                  <a:pt x="2039396" y="970050"/>
                </a:moveTo>
                <a:lnTo>
                  <a:pt x="2009865" y="966376"/>
                </a:lnTo>
                <a:lnTo>
                  <a:pt x="1995968" y="955352"/>
                </a:lnTo>
                <a:lnTo>
                  <a:pt x="1980333" y="948002"/>
                </a:lnTo>
                <a:lnTo>
                  <a:pt x="1959488" y="944328"/>
                </a:lnTo>
                <a:lnTo>
                  <a:pt x="1987283" y="944328"/>
                </a:lnTo>
                <a:lnTo>
                  <a:pt x="1987283" y="821235"/>
                </a:lnTo>
                <a:lnTo>
                  <a:pt x="1980333" y="835933"/>
                </a:lnTo>
                <a:lnTo>
                  <a:pt x="1973385" y="821235"/>
                </a:lnTo>
                <a:lnTo>
                  <a:pt x="1973385" y="808375"/>
                </a:lnTo>
                <a:lnTo>
                  <a:pt x="1956014" y="793677"/>
                </a:lnTo>
                <a:lnTo>
                  <a:pt x="1969910" y="786328"/>
                </a:lnTo>
                <a:lnTo>
                  <a:pt x="1950802" y="778979"/>
                </a:lnTo>
                <a:lnTo>
                  <a:pt x="1936906" y="782654"/>
                </a:lnTo>
                <a:lnTo>
                  <a:pt x="1923008" y="775304"/>
                </a:lnTo>
                <a:lnTo>
                  <a:pt x="1923008" y="723863"/>
                </a:lnTo>
                <a:lnTo>
                  <a:pt x="1923008" y="1032515"/>
                </a:lnTo>
                <a:lnTo>
                  <a:pt x="1936906" y="1032515"/>
                </a:lnTo>
                <a:lnTo>
                  <a:pt x="1959488" y="1039864"/>
                </a:lnTo>
                <a:lnTo>
                  <a:pt x="1973385" y="1039864"/>
                </a:lnTo>
                <a:lnTo>
                  <a:pt x="1980333" y="1025166"/>
                </a:lnTo>
                <a:lnTo>
                  <a:pt x="2009865" y="1025166"/>
                </a:lnTo>
                <a:lnTo>
                  <a:pt x="2023762" y="1021491"/>
                </a:lnTo>
                <a:lnTo>
                  <a:pt x="2039396" y="1008631"/>
                </a:lnTo>
                <a:lnTo>
                  <a:pt x="2053294" y="990259"/>
                </a:lnTo>
                <a:lnTo>
                  <a:pt x="2060242" y="975561"/>
                </a:lnTo>
                <a:lnTo>
                  <a:pt x="2039396" y="970050"/>
                </a:lnTo>
                <a:close/>
              </a:path>
              <a:path w="9038313" h="4633457">
                <a:moveTo>
                  <a:pt x="1850049" y="330699"/>
                </a:moveTo>
                <a:lnTo>
                  <a:pt x="1850049" y="316001"/>
                </a:lnTo>
                <a:lnTo>
                  <a:pt x="1834414" y="316001"/>
                </a:lnTo>
                <a:lnTo>
                  <a:pt x="1820518" y="304977"/>
                </a:lnTo>
                <a:lnTo>
                  <a:pt x="1806620" y="301303"/>
                </a:lnTo>
                <a:lnTo>
                  <a:pt x="1784037" y="297629"/>
                </a:lnTo>
                <a:lnTo>
                  <a:pt x="1780564" y="312327"/>
                </a:lnTo>
                <a:lnTo>
                  <a:pt x="1784037" y="327025"/>
                </a:lnTo>
                <a:lnTo>
                  <a:pt x="1803145" y="330699"/>
                </a:lnTo>
                <a:lnTo>
                  <a:pt x="1794460" y="343559"/>
                </a:lnTo>
                <a:lnTo>
                  <a:pt x="1810095" y="350908"/>
                </a:lnTo>
                <a:lnTo>
                  <a:pt x="1834414" y="350908"/>
                </a:lnTo>
                <a:lnTo>
                  <a:pt x="1850049" y="347233"/>
                </a:lnTo>
                <a:lnTo>
                  <a:pt x="1850049" y="330699"/>
                </a:lnTo>
                <a:close/>
              </a:path>
              <a:path w="9038313" h="4633457">
                <a:moveTo>
                  <a:pt x="1990756" y="323349"/>
                </a:moveTo>
                <a:lnTo>
                  <a:pt x="1983808" y="308651"/>
                </a:lnTo>
                <a:lnTo>
                  <a:pt x="1999442" y="323349"/>
                </a:lnTo>
                <a:lnTo>
                  <a:pt x="2009865" y="336210"/>
                </a:lnTo>
                <a:lnTo>
                  <a:pt x="2009865" y="216791"/>
                </a:lnTo>
                <a:lnTo>
                  <a:pt x="2006391" y="203931"/>
                </a:lnTo>
                <a:lnTo>
                  <a:pt x="1990756" y="196582"/>
                </a:lnTo>
                <a:lnTo>
                  <a:pt x="1973385" y="192907"/>
                </a:lnTo>
                <a:lnTo>
                  <a:pt x="1959488" y="181884"/>
                </a:lnTo>
                <a:lnTo>
                  <a:pt x="1940379" y="161674"/>
                </a:lnTo>
                <a:lnTo>
                  <a:pt x="1926483" y="150651"/>
                </a:lnTo>
                <a:lnTo>
                  <a:pt x="1929958" y="266396"/>
                </a:lnTo>
                <a:lnTo>
                  <a:pt x="1943854" y="266396"/>
                </a:lnTo>
                <a:lnTo>
                  <a:pt x="1923008" y="270070"/>
                </a:lnTo>
                <a:lnTo>
                  <a:pt x="1907374" y="277420"/>
                </a:lnTo>
                <a:lnTo>
                  <a:pt x="1886529" y="284768"/>
                </a:lnTo>
                <a:lnTo>
                  <a:pt x="1900426" y="297629"/>
                </a:lnTo>
                <a:lnTo>
                  <a:pt x="1907374" y="312327"/>
                </a:lnTo>
                <a:lnTo>
                  <a:pt x="1936906" y="312327"/>
                </a:lnTo>
                <a:lnTo>
                  <a:pt x="1914323" y="316001"/>
                </a:lnTo>
                <a:lnTo>
                  <a:pt x="1936906" y="330699"/>
                </a:lnTo>
                <a:lnTo>
                  <a:pt x="1950802" y="336210"/>
                </a:lnTo>
                <a:lnTo>
                  <a:pt x="1969910" y="336210"/>
                </a:lnTo>
                <a:lnTo>
                  <a:pt x="1983808" y="327025"/>
                </a:lnTo>
                <a:lnTo>
                  <a:pt x="1999442" y="336210"/>
                </a:lnTo>
                <a:lnTo>
                  <a:pt x="1990756" y="323349"/>
                </a:lnTo>
                <a:close/>
              </a:path>
              <a:path w="9038313" h="4633457">
                <a:moveTo>
                  <a:pt x="1870894" y="242512"/>
                </a:moveTo>
                <a:lnTo>
                  <a:pt x="1853523" y="255372"/>
                </a:lnTo>
                <a:lnTo>
                  <a:pt x="1856997" y="270070"/>
                </a:lnTo>
                <a:lnTo>
                  <a:pt x="1874368" y="266396"/>
                </a:lnTo>
                <a:lnTo>
                  <a:pt x="1896952" y="266396"/>
                </a:lnTo>
                <a:lnTo>
                  <a:pt x="1914323" y="262722"/>
                </a:lnTo>
                <a:lnTo>
                  <a:pt x="1926483" y="150651"/>
                </a:lnTo>
                <a:lnTo>
                  <a:pt x="1907374" y="146977"/>
                </a:lnTo>
                <a:lnTo>
                  <a:pt x="1879580" y="146977"/>
                </a:lnTo>
                <a:lnTo>
                  <a:pt x="1900426" y="154326"/>
                </a:lnTo>
                <a:lnTo>
                  <a:pt x="1879580" y="161674"/>
                </a:lnTo>
                <a:lnTo>
                  <a:pt x="1860472" y="161674"/>
                </a:lnTo>
                <a:lnTo>
                  <a:pt x="1846574" y="174536"/>
                </a:lnTo>
                <a:lnTo>
                  <a:pt x="1863945" y="181884"/>
                </a:lnTo>
                <a:lnTo>
                  <a:pt x="1879580" y="192907"/>
                </a:lnTo>
                <a:lnTo>
                  <a:pt x="1860472" y="192907"/>
                </a:lnTo>
                <a:lnTo>
                  <a:pt x="1846574" y="185558"/>
                </a:lnTo>
                <a:lnTo>
                  <a:pt x="1830941" y="185558"/>
                </a:lnTo>
                <a:lnTo>
                  <a:pt x="1834414" y="200256"/>
                </a:lnTo>
                <a:lnTo>
                  <a:pt x="1834414" y="216791"/>
                </a:lnTo>
                <a:lnTo>
                  <a:pt x="1850049" y="220465"/>
                </a:lnTo>
                <a:lnTo>
                  <a:pt x="1870894" y="216791"/>
                </a:lnTo>
                <a:lnTo>
                  <a:pt x="1867420" y="224141"/>
                </a:lnTo>
                <a:lnTo>
                  <a:pt x="1850049" y="224141"/>
                </a:lnTo>
                <a:lnTo>
                  <a:pt x="1823991" y="238838"/>
                </a:lnTo>
                <a:lnTo>
                  <a:pt x="1837889" y="246186"/>
                </a:lnTo>
                <a:lnTo>
                  <a:pt x="1853523" y="249861"/>
                </a:lnTo>
                <a:lnTo>
                  <a:pt x="1870894" y="242512"/>
                </a:lnTo>
                <a:close/>
              </a:path>
              <a:path w="9038313" h="4633457">
                <a:moveTo>
                  <a:pt x="2402457" y="42256"/>
                </a:moveTo>
                <a:lnTo>
                  <a:pt x="2418092" y="55116"/>
                </a:lnTo>
                <a:lnTo>
                  <a:pt x="2395509" y="49604"/>
                </a:lnTo>
                <a:lnTo>
                  <a:pt x="2378138" y="38581"/>
                </a:lnTo>
                <a:lnTo>
                  <a:pt x="2392034" y="238838"/>
                </a:lnTo>
                <a:lnTo>
                  <a:pt x="2428515" y="246186"/>
                </a:lnTo>
                <a:lnTo>
                  <a:pt x="2454572" y="242512"/>
                </a:lnTo>
                <a:lnTo>
                  <a:pt x="2468469" y="227815"/>
                </a:lnTo>
                <a:lnTo>
                  <a:pt x="2445886" y="224141"/>
                </a:lnTo>
                <a:lnTo>
                  <a:pt x="2461520" y="216791"/>
                </a:lnTo>
                <a:lnTo>
                  <a:pt x="2482366" y="211279"/>
                </a:lnTo>
                <a:lnTo>
                  <a:pt x="2471943" y="196582"/>
                </a:lnTo>
                <a:lnTo>
                  <a:pt x="2485840" y="203931"/>
                </a:lnTo>
                <a:lnTo>
                  <a:pt x="2501474" y="203931"/>
                </a:lnTo>
                <a:lnTo>
                  <a:pt x="2515372" y="192907"/>
                </a:lnTo>
                <a:lnTo>
                  <a:pt x="2522320" y="38581"/>
                </a:lnTo>
                <a:lnTo>
                  <a:pt x="2501474" y="38581"/>
                </a:lnTo>
                <a:lnTo>
                  <a:pt x="2468469" y="31233"/>
                </a:lnTo>
                <a:lnTo>
                  <a:pt x="2454572" y="38581"/>
                </a:lnTo>
                <a:lnTo>
                  <a:pt x="2438938" y="31233"/>
                </a:lnTo>
                <a:lnTo>
                  <a:pt x="2418092" y="34907"/>
                </a:lnTo>
                <a:lnTo>
                  <a:pt x="2402457" y="42256"/>
                </a:lnTo>
                <a:close/>
              </a:path>
              <a:path w="9038313" h="4633457">
                <a:moveTo>
                  <a:pt x="2249590" y="112069"/>
                </a:moveTo>
                <a:lnTo>
                  <a:pt x="2232219" y="104721"/>
                </a:lnTo>
                <a:lnTo>
                  <a:pt x="2195738" y="97372"/>
                </a:lnTo>
                <a:lnTo>
                  <a:pt x="2180104" y="88186"/>
                </a:lnTo>
                <a:lnTo>
                  <a:pt x="2166207" y="91860"/>
                </a:lnTo>
                <a:lnTo>
                  <a:pt x="2148836" y="84512"/>
                </a:lnTo>
                <a:lnTo>
                  <a:pt x="2126254" y="80838"/>
                </a:lnTo>
                <a:lnTo>
                  <a:pt x="2103671" y="77162"/>
                </a:lnTo>
                <a:lnTo>
                  <a:pt x="2089773" y="84512"/>
                </a:lnTo>
                <a:lnTo>
                  <a:pt x="2072402" y="88186"/>
                </a:lnTo>
                <a:lnTo>
                  <a:pt x="2103671" y="101047"/>
                </a:lnTo>
                <a:lnTo>
                  <a:pt x="2089773" y="104721"/>
                </a:lnTo>
                <a:lnTo>
                  <a:pt x="2075877" y="101047"/>
                </a:lnTo>
                <a:lnTo>
                  <a:pt x="2060242" y="104721"/>
                </a:lnTo>
                <a:lnTo>
                  <a:pt x="2046345" y="101047"/>
                </a:lnTo>
                <a:lnTo>
                  <a:pt x="2020288" y="101047"/>
                </a:lnTo>
                <a:lnTo>
                  <a:pt x="2006391" y="108395"/>
                </a:lnTo>
                <a:lnTo>
                  <a:pt x="1980333" y="112069"/>
                </a:lnTo>
                <a:lnTo>
                  <a:pt x="1962962" y="115745"/>
                </a:lnTo>
                <a:lnTo>
                  <a:pt x="1947329" y="119419"/>
                </a:lnTo>
                <a:lnTo>
                  <a:pt x="1950802" y="130442"/>
                </a:lnTo>
                <a:lnTo>
                  <a:pt x="1966437" y="126767"/>
                </a:lnTo>
                <a:lnTo>
                  <a:pt x="1990756" y="126767"/>
                </a:lnTo>
                <a:lnTo>
                  <a:pt x="1969910" y="139628"/>
                </a:lnTo>
                <a:lnTo>
                  <a:pt x="2009865" y="135953"/>
                </a:lnTo>
                <a:lnTo>
                  <a:pt x="2023762" y="130442"/>
                </a:lnTo>
                <a:lnTo>
                  <a:pt x="2046345" y="135953"/>
                </a:lnTo>
                <a:lnTo>
                  <a:pt x="2032448" y="135953"/>
                </a:lnTo>
                <a:lnTo>
                  <a:pt x="2013339" y="139628"/>
                </a:lnTo>
                <a:lnTo>
                  <a:pt x="1999442" y="143302"/>
                </a:lnTo>
                <a:lnTo>
                  <a:pt x="1987283" y="158000"/>
                </a:lnTo>
                <a:lnTo>
                  <a:pt x="2013339" y="161674"/>
                </a:lnTo>
                <a:lnTo>
                  <a:pt x="2053294" y="161674"/>
                </a:lnTo>
                <a:lnTo>
                  <a:pt x="2072402" y="158000"/>
                </a:lnTo>
                <a:lnTo>
                  <a:pt x="2089773" y="150651"/>
                </a:lnTo>
                <a:lnTo>
                  <a:pt x="2103671" y="150651"/>
                </a:lnTo>
                <a:lnTo>
                  <a:pt x="2089773" y="158000"/>
                </a:lnTo>
                <a:lnTo>
                  <a:pt x="2075877" y="165348"/>
                </a:lnTo>
                <a:lnTo>
                  <a:pt x="2023762" y="165348"/>
                </a:lnTo>
                <a:lnTo>
                  <a:pt x="2006391" y="169024"/>
                </a:lnTo>
                <a:lnTo>
                  <a:pt x="2020288" y="181884"/>
                </a:lnTo>
                <a:lnTo>
                  <a:pt x="2035923" y="185558"/>
                </a:lnTo>
                <a:lnTo>
                  <a:pt x="2053294" y="189233"/>
                </a:lnTo>
                <a:lnTo>
                  <a:pt x="2079350" y="169024"/>
                </a:lnTo>
                <a:lnTo>
                  <a:pt x="2119304" y="161674"/>
                </a:lnTo>
                <a:lnTo>
                  <a:pt x="2155784" y="158000"/>
                </a:lnTo>
                <a:lnTo>
                  <a:pt x="2119304" y="165348"/>
                </a:lnTo>
                <a:lnTo>
                  <a:pt x="2103671" y="165348"/>
                </a:lnTo>
                <a:lnTo>
                  <a:pt x="2079350" y="181884"/>
                </a:lnTo>
                <a:lnTo>
                  <a:pt x="2093248" y="192907"/>
                </a:lnTo>
                <a:lnTo>
                  <a:pt x="2108881" y="196582"/>
                </a:lnTo>
                <a:lnTo>
                  <a:pt x="2126254" y="196582"/>
                </a:lnTo>
                <a:lnTo>
                  <a:pt x="2140150" y="192907"/>
                </a:lnTo>
                <a:lnTo>
                  <a:pt x="2166207" y="185558"/>
                </a:lnTo>
                <a:lnTo>
                  <a:pt x="2180104" y="181884"/>
                </a:lnTo>
                <a:lnTo>
                  <a:pt x="2166207" y="189233"/>
                </a:lnTo>
                <a:lnTo>
                  <a:pt x="2199213" y="189233"/>
                </a:lnTo>
                <a:lnTo>
                  <a:pt x="2232219" y="181884"/>
                </a:lnTo>
                <a:lnTo>
                  <a:pt x="2246115" y="174536"/>
                </a:lnTo>
                <a:lnTo>
                  <a:pt x="2253063" y="161674"/>
                </a:lnTo>
                <a:lnTo>
                  <a:pt x="2268698" y="158000"/>
                </a:lnTo>
                <a:lnTo>
                  <a:pt x="2286069" y="146977"/>
                </a:lnTo>
                <a:lnTo>
                  <a:pt x="2315601" y="139628"/>
                </a:lnTo>
                <a:lnTo>
                  <a:pt x="2296492" y="146977"/>
                </a:lnTo>
                <a:lnTo>
                  <a:pt x="2279121" y="158000"/>
                </a:lnTo>
                <a:lnTo>
                  <a:pt x="2272173" y="174536"/>
                </a:lnTo>
                <a:lnTo>
                  <a:pt x="2315601" y="174536"/>
                </a:lnTo>
                <a:lnTo>
                  <a:pt x="2301704" y="178210"/>
                </a:lnTo>
                <a:lnTo>
                  <a:pt x="2279121" y="181884"/>
                </a:lnTo>
                <a:lnTo>
                  <a:pt x="2246115" y="189233"/>
                </a:lnTo>
                <a:lnTo>
                  <a:pt x="2213110" y="200256"/>
                </a:lnTo>
                <a:lnTo>
                  <a:pt x="2173156" y="203931"/>
                </a:lnTo>
                <a:lnTo>
                  <a:pt x="2169681" y="216791"/>
                </a:lnTo>
                <a:lnTo>
                  <a:pt x="2192265" y="231489"/>
                </a:lnTo>
                <a:lnTo>
                  <a:pt x="2206161" y="242512"/>
                </a:lnTo>
                <a:lnTo>
                  <a:pt x="2228744" y="246186"/>
                </a:lnTo>
                <a:lnTo>
                  <a:pt x="2209636" y="249861"/>
                </a:lnTo>
                <a:lnTo>
                  <a:pt x="2213110" y="382140"/>
                </a:lnTo>
                <a:lnTo>
                  <a:pt x="2228744" y="385815"/>
                </a:lnTo>
                <a:lnTo>
                  <a:pt x="2256538" y="382140"/>
                </a:lnTo>
                <a:lnTo>
                  <a:pt x="2275646" y="382140"/>
                </a:lnTo>
                <a:lnTo>
                  <a:pt x="2286069" y="365606"/>
                </a:lnTo>
                <a:lnTo>
                  <a:pt x="2286069" y="288442"/>
                </a:lnTo>
                <a:lnTo>
                  <a:pt x="2272173" y="284768"/>
                </a:lnTo>
                <a:lnTo>
                  <a:pt x="2286069" y="281094"/>
                </a:lnTo>
                <a:lnTo>
                  <a:pt x="2301704" y="284768"/>
                </a:lnTo>
                <a:lnTo>
                  <a:pt x="2319075" y="281094"/>
                </a:lnTo>
                <a:lnTo>
                  <a:pt x="2348607" y="281094"/>
                </a:lnTo>
                <a:lnTo>
                  <a:pt x="2369452" y="284768"/>
                </a:lnTo>
                <a:lnTo>
                  <a:pt x="2355555" y="273744"/>
                </a:lnTo>
                <a:lnTo>
                  <a:pt x="2338184" y="270070"/>
                </a:lnTo>
                <a:lnTo>
                  <a:pt x="2319075" y="259046"/>
                </a:lnTo>
                <a:lnTo>
                  <a:pt x="2338184" y="259046"/>
                </a:lnTo>
                <a:lnTo>
                  <a:pt x="2352080" y="262722"/>
                </a:lnTo>
                <a:lnTo>
                  <a:pt x="2365978" y="262722"/>
                </a:lnTo>
                <a:lnTo>
                  <a:pt x="2385086" y="259046"/>
                </a:lnTo>
                <a:lnTo>
                  <a:pt x="2402457" y="259046"/>
                </a:lnTo>
                <a:lnTo>
                  <a:pt x="2402457" y="242512"/>
                </a:lnTo>
                <a:lnTo>
                  <a:pt x="2388561" y="242512"/>
                </a:lnTo>
                <a:lnTo>
                  <a:pt x="2372926" y="238838"/>
                </a:lnTo>
                <a:lnTo>
                  <a:pt x="2392034" y="238838"/>
                </a:lnTo>
                <a:lnTo>
                  <a:pt x="2378138" y="38581"/>
                </a:lnTo>
                <a:lnTo>
                  <a:pt x="2345132" y="34907"/>
                </a:lnTo>
                <a:lnTo>
                  <a:pt x="2308652" y="38581"/>
                </a:lnTo>
                <a:lnTo>
                  <a:pt x="2326024" y="49604"/>
                </a:lnTo>
                <a:lnTo>
                  <a:pt x="2348607" y="62464"/>
                </a:lnTo>
                <a:lnTo>
                  <a:pt x="2332972" y="69814"/>
                </a:lnTo>
                <a:lnTo>
                  <a:pt x="2308652" y="49604"/>
                </a:lnTo>
                <a:lnTo>
                  <a:pt x="2286069" y="45930"/>
                </a:lnTo>
                <a:lnTo>
                  <a:pt x="2256538" y="42256"/>
                </a:lnTo>
                <a:lnTo>
                  <a:pt x="2239167" y="42256"/>
                </a:lnTo>
                <a:lnTo>
                  <a:pt x="2246115" y="55116"/>
                </a:lnTo>
                <a:lnTo>
                  <a:pt x="2268698" y="58790"/>
                </a:lnTo>
                <a:lnTo>
                  <a:pt x="2235692" y="58790"/>
                </a:lnTo>
                <a:lnTo>
                  <a:pt x="2220059" y="55116"/>
                </a:lnTo>
                <a:lnTo>
                  <a:pt x="2206161" y="55116"/>
                </a:lnTo>
                <a:lnTo>
                  <a:pt x="2192265" y="62464"/>
                </a:lnTo>
                <a:lnTo>
                  <a:pt x="2188790" y="84512"/>
                </a:lnTo>
                <a:lnTo>
                  <a:pt x="2235692" y="101047"/>
                </a:lnTo>
                <a:lnTo>
                  <a:pt x="2249590" y="112069"/>
                </a:lnTo>
                <a:close/>
              </a:path>
              <a:path w="9038313" h="4633457">
                <a:moveTo>
                  <a:pt x="2322549" y="1289725"/>
                </a:moveTo>
                <a:lnTo>
                  <a:pt x="2322549" y="1328306"/>
                </a:lnTo>
                <a:lnTo>
                  <a:pt x="2319075" y="1341166"/>
                </a:lnTo>
                <a:lnTo>
                  <a:pt x="2305178" y="1355864"/>
                </a:lnTo>
                <a:lnTo>
                  <a:pt x="2289544" y="1372400"/>
                </a:lnTo>
                <a:lnTo>
                  <a:pt x="2275646" y="1379749"/>
                </a:lnTo>
                <a:lnTo>
                  <a:pt x="2246115" y="1390771"/>
                </a:lnTo>
                <a:lnTo>
                  <a:pt x="2253063" y="1405469"/>
                </a:lnTo>
                <a:lnTo>
                  <a:pt x="2261750" y="1418330"/>
                </a:lnTo>
                <a:lnTo>
                  <a:pt x="2261750" y="1436702"/>
                </a:lnTo>
                <a:lnTo>
                  <a:pt x="2265224" y="1453238"/>
                </a:lnTo>
                <a:lnTo>
                  <a:pt x="2272173" y="1467935"/>
                </a:lnTo>
                <a:lnTo>
                  <a:pt x="2268698" y="1482633"/>
                </a:lnTo>
                <a:lnTo>
                  <a:pt x="2265224" y="1495493"/>
                </a:lnTo>
                <a:lnTo>
                  <a:pt x="2265224" y="1772913"/>
                </a:lnTo>
                <a:lnTo>
                  <a:pt x="2279121" y="1763726"/>
                </a:lnTo>
                <a:lnTo>
                  <a:pt x="2293019" y="1756378"/>
                </a:lnTo>
                <a:lnTo>
                  <a:pt x="2322549" y="1756378"/>
                </a:lnTo>
                <a:lnTo>
                  <a:pt x="2338184" y="1749028"/>
                </a:lnTo>
                <a:lnTo>
                  <a:pt x="2355555" y="1745354"/>
                </a:lnTo>
                <a:lnTo>
                  <a:pt x="2362503" y="1907029"/>
                </a:lnTo>
                <a:lnTo>
                  <a:pt x="2378138" y="1903355"/>
                </a:lnTo>
                <a:lnTo>
                  <a:pt x="2385086" y="1883145"/>
                </a:lnTo>
                <a:lnTo>
                  <a:pt x="2388561" y="1868448"/>
                </a:lnTo>
                <a:lnTo>
                  <a:pt x="2388561" y="1714122"/>
                </a:lnTo>
                <a:lnTo>
                  <a:pt x="2372926" y="1721471"/>
                </a:lnTo>
                <a:lnTo>
                  <a:pt x="2365978" y="1098655"/>
                </a:lnTo>
                <a:lnTo>
                  <a:pt x="2352080" y="1094980"/>
                </a:lnTo>
                <a:lnTo>
                  <a:pt x="2322549" y="1089469"/>
                </a:lnTo>
                <a:lnTo>
                  <a:pt x="2315601" y="1275027"/>
                </a:lnTo>
                <a:lnTo>
                  <a:pt x="2322549" y="1289725"/>
                </a:lnTo>
                <a:close/>
              </a:path>
              <a:path w="9038313" h="4633457">
                <a:moveTo>
                  <a:pt x="2289544" y="1148260"/>
                </a:moveTo>
                <a:lnTo>
                  <a:pt x="2293019" y="1162958"/>
                </a:lnTo>
                <a:lnTo>
                  <a:pt x="2296492" y="1175818"/>
                </a:lnTo>
                <a:lnTo>
                  <a:pt x="2305178" y="1190515"/>
                </a:lnTo>
                <a:lnTo>
                  <a:pt x="2305178" y="1205213"/>
                </a:lnTo>
                <a:lnTo>
                  <a:pt x="2289544" y="1208887"/>
                </a:lnTo>
                <a:lnTo>
                  <a:pt x="2286069" y="1221748"/>
                </a:lnTo>
                <a:lnTo>
                  <a:pt x="2275646" y="1236446"/>
                </a:lnTo>
                <a:lnTo>
                  <a:pt x="2286069" y="1252980"/>
                </a:lnTo>
                <a:lnTo>
                  <a:pt x="2301704" y="1260330"/>
                </a:lnTo>
                <a:lnTo>
                  <a:pt x="2315601" y="1275027"/>
                </a:lnTo>
                <a:lnTo>
                  <a:pt x="2322549" y="1089469"/>
                </a:lnTo>
                <a:lnTo>
                  <a:pt x="2308652" y="1085794"/>
                </a:lnTo>
                <a:lnTo>
                  <a:pt x="2289544" y="1089469"/>
                </a:lnTo>
                <a:lnTo>
                  <a:pt x="2282595" y="1106003"/>
                </a:lnTo>
                <a:lnTo>
                  <a:pt x="2289544" y="1120701"/>
                </a:lnTo>
                <a:lnTo>
                  <a:pt x="2293019" y="1133562"/>
                </a:lnTo>
                <a:lnTo>
                  <a:pt x="2289544" y="1148260"/>
                </a:lnTo>
                <a:close/>
              </a:path>
              <a:path w="9038313" h="4633457">
                <a:moveTo>
                  <a:pt x="2185315" y="1752704"/>
                </a:moveTo>
                <a:lnTo>
                  <a:pt x="2169681" y="1763726"/>
                </a:lnTo>
                <a:lnTo>
                  <a:pt x="2169681" y="1721471"/>
                </a:lnTo>
                <a:lnTo>
                  <a:pt x="2166207" y="2206495"/>
                </a:lnTo>
                <a:lnTo>
                  <a:pt x="2169681" y="2226704"/>
                </a:lnTo>
                <a:lnTo>
                  <a:pt x="2166207" y="2241402"/>
                </a:lnTo>
                <a:lnTo>
                  <a:pt x="2169681" y="2254263"/>
                </a:lnTo>
                <a:lnTo>
                  <a:pt x="2176630" y="2268961"/>
                </a:lnTo>
                <a:lnTo>
                  <a:pt x="2192265" y="2276309"/>
                </a:lnTo>
                <a:lnTo>
                  <a:pt x="2192265" y="2292845"/>
                </a:lnTo>
                <a:lnTo>
                  <a:pt x="2206161" y="2307543"/>
                </a:lnTo>
                <a:lnTo>
                  <a:pt x="2199213" y="2160565"/>
                </a:lnTo>
                <a:lnTo>
                  <a:pt x="2199213" y="2145868"/>
                </a:lnTo>
                <a:lnTo>
                  <a:pt x="2206161" y="2131170"/>
                </a:lnTo>
                <a:lnTo>
                  <a:pt x="2216584" y="2118309"/>
                </a:lnTo>
                <a:lnTo>
                  <a:pt x="2232219" y="2107286"/>
                </a:lnTo>
                <a:lnTo>
                  <a:pt x="2246115" y="2096263"/>
                </a:lnTo>
                <a:lnTo>
                  <a:pt x="2253063" y="2083401"/>
                </a:lnTo>
                <a:lnTo>
                  <a:pt x="2272173" y="2068704"/>
                </a:lnTo>
                <a:lnTo>
                  <a:pt x="2286069" y="2068704"/>
                </a:lnTo>
                <a:lnTo>
                  <a:pt x="2293019" y="2054007"/>
                </a:lnTo>
                <a:lnTo>
                  <a:pt x="2301704" y="2041146"/>
                </a:lnTo>
                <a:lnTo>
                  <a:pt x="2301704" y="1776587"/>
                </a:lnTo>
                <a:lnTo>
                  <a:pt x="2279121" y="1780261"/>
                </a:lnTo>
                <a:lnTo>
                  <a:pt x="2265224" y="1780261"/>
                </a:lnTo>
                <a:lnTo>
                  <a:pt x="2256538" y="1738006"/>
                </a:lnTo>
                <a:lnTo>
                  <a:pt x="2242642" y="1734332"/>
                </a:lnTo>
                <a:lnTo>
                  <a:pt x="2253063" y="1802309"/>
                </a:lnTo>
                <a:lnTo>
                  <a:pt x="2268698" y="1791285"/>
                </a:lnTo>
                <a:lnTo>
                  <a:pt x="2282595" y="1791285"/>
                </a:lnTo>
                <a:lnTo>
                  <a:pt x="2282595" y="1794959"/>
                </a:lnTo>
                <a:lnTo>
                  <a:pt x="2268698" y="1805983"/>
                </a:lnTo>
                <a:lnTo>
                  <a:pt x="2253063" y="1815169"/>
                </a:lnTo>
                <a:lnTo>
                  <a:pt x="2235692" y="1822518"/>
                </a:lnTo>
                <a:lnTo>
                  <a:pt x="2220059" y="1829866"/>
                </a:lnTo>
                <a:lnTo>
                  <a:pt x="2206161" y="1833540"/>
                </a:lnTo>
                <a:lnTo>
                  <a:pt x="2192265" y="1837216"/>
                </a:lnTo>
                <a:lnTo>
                  <a:pt x="2176630" y="1829866"/>
                </a:lnTo>
                <a:lnTo>
                  <a:pt x="2176630" y="1815169"/>
                </a:lnTo>
                <a:lnTo>
                  <a:pt x="2185315" y="1802309"/>
                </a:lnTo>
                <a:lnTo>
                  <a:pt x="2195738" y="1822518"/>
                </a:lnTo>
                <a:lnTo>
                  <a:pt x="2199213" y="1787611"/>
                </a:lnTo>
                <a:lnTo>
                  <a:pt x="2192265" y="1767401"/>
                </a:lnTo>
                <a:lnTo>
                  <a:pt x="2185315" y="1752704"/>
                </a:lnTo>
                <a:close/>
              </a:path>
              <a:path w="9038313" h="4633457">
                <a:moveTo>
                  <a:pt x="2355555" y="970050"/>
                </a:moveTo>
                <a:lnTo>
                  <a:pt x="2341659" y="970050"/>
                </a:lnTo>
                <a:lnTo>
                  <a:pt x="2352080" y="982910"/>
                </a:lnTo>
                <a:lnTo>
                  <a:pt x="2338184" y="970050"/>
                </a:lnTo>
                <a:lnTo>
                  <a:pt x="2322549" y="1014143"/>
                </a:lnTo>
                <a:lnTo>
                  <a:pt x="2338184" y="1008631"/>
                </a:lnTo>
                <a:lnTo>
                  <a:pt x="2352080" y="1001281"/>
                </a:lnTo>
                <a:lnTo>
                  <a:pt x="2365978" y="1004957"/>
                </a:lnTo>
                <a:lnTo>
                  <a:pt x="2365978" y="990259"/>
                </a:lnTo>
                <a:lnTo>
                  <a:pt x="2381611" y="997607"/>
                </a:lnTo>
                <a:lnTo>
                  <a:pt x="2395509" y="1001281"/>
                </a:lnTo>
                <a:lnTo>
                  <a:pt x="2405932" y="1014143"/>
                </a:lnTo>
                <a:lnTo>
                  <a:pt x="2398984" y="962700"/>
                </a:lnTo>
                <a:lnTo>
                  <a:pt x="2385086" y="962700"/>
                </a:lnTo>
                <a:lnTo>
                  <a:pt x="2369452" y="966376"/>
                </a:lnTo>
                <a:lnTo>
                  <a:pt x="2355555" y="970050"/>
                </a:lnTo>
                <a:close/>
              </a:path>
              <a:path w="9038313" h="4633457">
                <a:moveTo>
                  <a:pt x="2220059" y="608117"/>
                </a:moveTo>
                <a:lnTo>
                  <a:pt x="2206161" y="597095"/>
                </a:lnTo>
                <a:lnTo>
                  <a:pt x="2202688" y="582397"/>
                </a:lnTo>
                <a:lnTo>
                  <a:pt x="2188790" y="575048"/>
                </a:lnTo>
                <a:lnTo>
                  <a:pt x="2169681" y="575048"/>
                </a:lnTo>
                <a:lnTo>
                  <a:pt x="2152310" y="582397"/>
                </a:lnTo>
                <a:lnTo>
                  <a:pt x="2136675" y="586071"/>
                </a:lnTo>
                <a:lnTo>
                  <a:pt x="2122779" y="593420"/>
                </a:lnTo>
                <a:lnTo>
                  <a:pt x="2100196" y="608117"/>
                </a:lnTo>
                <a:lnTo>
                  <a:pt x="2129727" y="620979"/>
                </a:lnTo>
                <a:lnTo>
                  <a:pt x="2112356" y="617305"/>
                </a:lnTo>
                <a:lnTo>
                  <a:pt x="2112356" y="643025"/>
                </a:lnTo>
                <a:lnTo>
                  <a:pt x="2126254" y="659560"/>
                </a:lnTo>
                <a:lnTo>
                  <a:pt x="2112356" y="650374"/>
                </a:lnTo>
                <a:lnTo>
                  <a:pt x="2096723" y="659560"/>
                </a:lnTo>
                <a:lnTo>
                  <a:pt x="2100196" y="674258"/>
                </a:lnTo>
                <a:lnTo>
                  <a:pt x="2115831" y="677932"/>
                </a:lnTo>
                <a:lnTo>
                  <a:pt x="2119304" y="694467"/>
                </a:lnTo>
                <a:lnTo>
                  <a:pt x="2122779" y="758770"/>
                </a:lnTo>
                <a:lnTo>
                  <a:pt x="2159259" y="758770"/>
                </a:lnTo>
                <a:lnTo>
                  <a:pt x="2173156" y="762444"/>
                </a:lnTo>
                <a:lnTo>
                  <a:pt x="2188790" y="762444"/>
                </a:lnTo>
                <a:lnTo>
                  <a:pt x="2213110" y="769793"/>
                </a:lnTo>
                <a:lnTo>
                  <a:pt x="2199213" y="755096"/>
                </a:lnTo>
                <a:lnTo>
                  <a:pt x="2216584" y="755096"/>
                </a:lnTo>
                <a:lnTo>
                  <a:pt x="2232219" y="758770"/>
                </a:lnTo>
                <a:lnTo>
                  <a:pt x="2246115" y="762444"/>
                </a:lnTo>
                <a:lnTo>
                  <a:pt x="2261750" y="762444"/>
                </a:lnTo>
                <a:lnTo>
                  <a:pt x="2265224" y="747746"/>
                </a:lnTo>
                <a:lnTo>
                  <a:pt x="2256538" y="731211"/>
                </a:lnTo>
                <a:lnTo>
                  <a:pt x="2272173" y="744072"/>
                </a:lnTo>
                <a:lnTo>
                  <a:pt x="2289544" y="747746"/>
                </a:lnTo>
                <a:lnTo>
                  <a:pt x="2296492" y="762444"/>
                </a:lnTo>
                <a:lnTo>
                  <a:pt x="2312127" y="766118"/>
                </a:lnTo>
                <a:lnTo>
                  <a:pt x="2312127" y="778979"/>
                </a:lnTo>
                <a:lnTo>
                  <a:pt x="2326024" y="775304"/>
                </a:lnTo>
                <a:lnTo>
                  <a:pt x="2345132" y="790002"/>
                </a:lnTo>
                <a:lnTo>
                  <a:pt x="2338184" y="804699"/>
                </a:lnTo>
                <a:lnTo>
                  <a:pt x="2322549" y="804699"/>
                </a:lnTo>
                <a:lnTo>
                  <a:pt x="2322549" y="817561"/>
                </a:lnTo>
                <a:lnTo>
                  <a:pt x="2341659" y="813887"/>
                </a:lnTo>
                <a:lnTo>
                  <a:pt x="2359030" y="808375"/>
                </a:lnTo>
                <a:lnTo>
                  <a:pt x="2378138" y="824909"/>
                </a:lnTo>
                <a:lnTo>
                  <a:pt x="2369452" y="694467"/>
                </a:lnTo>
                <a:lnTo>
                  <a:pt x="2365978" y="681607"/>
                </a:lnTo>
                <a:lnTo>
                  <a:pt x="2381611" y="670584"/>
                </a:lnTo>
                <a:lnTo>
                  <a:pt x="2365978" y="659560"/>
                </a:lnTo>
                <a:lnTo>
                  <a:pt x="2352080" y="663234"/>
                </a:lnTo>
                <a:lnTo>
                  <a:pt x="2362503" y="650374"/>
                </a:lnTo>
                <a:lnTo>
                  <a:pt x="2345132" y="632002"/>
                </a:lnTo>
                <a:lnTo>
                  <a:pt x="2326024" y="632002"/>
                </a:lnTo>
                <a:lnTo>
                  <a:pt x="2305178" y="624653"/>
                </a:lnTo>
                <a:lnTo>
                  <a:pt x="2286069" y="628327"/>
                </a:lnTo>
                <a:lnTo>
                  <a:pt x="2279121" y="643025"/>
                </a:lnTo>
                <a:lnTo>
                  <a:pt x="2293019" y="650374"/>
                </a:lnTo>
                <a:lnTo>
                  <a:pt x="2279121" y="646700"/>
                </a:lnTo>
                <a:lnTo>
                  <a:pt x="2265224" y="659560"/>
                </a:lnTo>
                <a:lnTo>
                  <a:pt x="2261750" y="646700"/>
                </a:lnTo>
                <a:lnTo>
                  <a:pt x="2246115" y="646700"/>
                </a:lnTo>
                <a:lnTo>
                  <a:pt x="2232219" y="650374"/>
                </a:lnTo>
                <a:lnTo>
                  <a:pt x="2220059" y="663234"/>
                </a:lnTo>
                <a:lnTo>
                  <a:pt x="2213110" y="650374"/>
                </a:lnTo>
                <a:lnTo>
                  <a:pt x="2220059" y="635676"/>
                </a:lnTo>
                <a:lnTo>
                  <a:pt x="2225269" y="620979"/>
                </a:lnTo>
                <a:lnTo>
                  <a:pt x="2220059" y="608117"/>
                </a:lnTo>
                <a:close/>
              </a:path>
              <a:path w="9038313" h="4633457">
                <a:moveTo>
                  <a:pt x="2265224" y="797351"/>
                </a:moveTo>
                <a:lnTo>
                  <a:pt x="2253063" y="813887"/>
                </a:lnTo>
                <a:lnTo>
                  <a:pt x="2268698" y="808375"/>
                </a:lnTo>
                <a:lnTo>
                  <a:pt x="2279121" y="793677"/>
                </a:lnTo>
                <a:lnTo>
                  <a:pt x="2265224" y="797351"/>
                </a:lnTo>
                <a:close/>
              </a:path>
              <a:path w="9038313" h="4633457">
                <a:moveTo>
                  <a:pt x="2126254" y="536467"/>
                </a:moveTo>
                <a:lnTo>
                  <a:pt x="2140150" y="530955"/>
                </a:lnTo>
                <a:lnTo>
                  <a:pt x="2148836" y="516257"/>
                </a:lnTo>
                <a:lnTo>
                  <a:pt x="2162733" y="530955"/>
                </a:lnTo>
                <a:lnTo>
                  <a:pt x="2176630" y="536467"/>
                </a:lnTo>
                <a:lnTo>
                  <a:pt x="2192265" y="536467"/>
                </a:lnTo>
                <a:lnTo>
                  <a:pt x="2206161" y="530955"/>
                </a:lnTo>
                <a:lnTo>
                  <a:pt x="2228744" y="530955"/>
                </a:lnTo>
                <a:lnTo>
                  <a:pt x="2228744" y="516257"/>
                </a:lnTo>
                <a:lnTo>
                  <a:pt x="2249590" y="516257"/>
                </a:lnTo>
                <a:lnTo>
                  <a:pt x="2235692" y="508909"/>
                </a:lnTo>
                <a:lnTo>
                  <a:pt x="2249590" y="497885"/>
                </a:lnTo>
                <a:lnTo>
                  <a:pt x="2246115" y="485024"/>
                </a:lnTo>
                <a:lnTo>
                  <a:pt x="2232219" y="485024"/>
                </a:lnTo>
                <a:lnTo>
                  <a:pt x="2209636" y="474002"/>
                </a:lnTo>
                <a:lnTo>
                  <a:pt x="2195738" y="466652"/>
                </a:lnTo>
                <a:lnTo>
                  <a:pt x="2176630" y="466652"/>
                </a:lnTo>
                <a:lnTo>
                  <a:pt x="2159259" y="470326"/>
                </a:lnTo>
                <a:lnTo>
                  <a:pt x="2143625" y="466652"/>
                </a:lnTo>
                <a:lnTo>
                  <a:pt x="2122779" y="474002"/>
                </a:lnTo>
                <a:lnTo>
                  <a:pt x="2100196" y="477676"/>
                </a:lnTo>
                <a:lnTo>
                  <a:pt x="2086298" y="481350"/>
                </a:lnTo>
                <a:lnTo>
                  <a:pt x="2072402" y="485024"/>
                </a:lnTo>
                <a:lnTo>
                  <a:pt x="2053294" y="477676"/>
                </a:lnTo>
                <a:lnTo>
                  <a:pt x="2032448" y="481350"/>
                </a:lnTo>
                <a:lnTo>
                  <a:pt x="2016814" y="474002"/>
                </a:lnTo>
                <a:lnTo>
                  <a:pt x="2002916" y="477676"/>
                </a:lnTo>
                <a:lnTo>
                  <a:pt x="1999442" y="462978"/>
                </a:lnTo>
                <a:lnTo>
                  <a:pt x="1983808" y="459304"/>
                </a:lnTo>
                <a:lnTo>
                  <a:pt x="1966437" y="450118"/>
                </a:lnTo>
                <a:lnTo>
                  <a:pt x="1950802" y="446443"/>
                </a:lnTo>
                <a:lnTo>
                  <a:pt x="1999442" y="446443"/>
                </a:lnTo>
                <a:lnTo>
                  <a:pt x="1962962" y="431745"/>
                </a:lnTo>
                <a:lnTo>
                  <a:pt x="1947329" y="431745"/>
                </a:lnTo>
                <a:lnTo>
                  <a:pt x="1962962" y="428071"/>
                </a:lnTo>
                <a:lnTo>
                  <a:pt x="1947329" y="420723"/>
                </a:lnTo>
                <a:lnTo>
                  <a:pt x="1926483" y="424397"/>
                </a:lnTo>
                <a:lnTo>
                  <a:pt x="1910848" y="424397"/>
                </a:lnTo>
                <a:lnTo>
                  <a:pt x="1896952" y="431745"/>
                </a:lnTo>
                <a:lnTo>
                  <a:pt x="1903900" y="417047"/>
                </a:lnTo>
                <a:lnTo>
                  <a:pt x="1890002" y="404187"/>
                </a:lnTo>
                <a:lnTo>
                  <a:pt x="1867420" y="404187"/>
                </a:lnTo>
                <a:lnTo>
                  <a:pt x="1843100" y="396838"/>
                </a:lnTo>
                <a:lnTo>
                  <a:pt x="1823991" y="400513"/>
                </a:lnTo>
                <a:lnTo>
                  <a:pt x="1834414" y="424397"/>
                </a:lnTo>
                <a:lnTo>
                  <a:pt x="1850049" y="435420"/>
                </a:lnTo>
                <a:lnTo>
                  <a:pt x="1867420" y="439094"/>
                </a:lnTo>
                <a:lnTo>
                  <a:pt x="1890002" y="442768"/>
                </a:lnTo>
                <a:lnTo>
                  <a:pt x="1903900" y="435420"/>
                </a:lnTo>
                <a:lnTo>
                  <a:pt x="1919535" y="450118"/>
                </a:lnTo>
                <a:lnTo>
                  <a:pt x="1926483" y="462978"/>
                </a:lnTo>
                <a:lnTo>
                  <a:pt x="1933431" y="477676"/>
                </a:lnTo>
                <a:lnTo>
                  <a:pt x="1926483" y="494211"/>
                </a:lnTo>
                <a:lnTo>
                  <a:pt x="1933431" y="512583"/>
                </a:lnTo>
                <a:lnTo>
                  <a:pt x="1947329" y="527281"/>
                </a:lnTo>
                <a:lnTo>
                  <a:pt x="1962962" y="519931"/>
                </a:lnTo>
                <a:lnTo>
                  <a:pt x="1976860" y="527281"/>
                </a:lnTo>
                <a:lnTo>
                  <a:pt x="1987283" y="530955"/>
                </a:lnTo>
                <a:lnTo>
                  <a:pt x="2002916" y="527281"/>
                </a:lnTo>
                <a:lnTo>
                  <a:pt x="2016814" y="523607"/>
                </a:lnTo>
                <a:lnTo>
                  <a:pt x="2023762" y="536467"/>
                </a:lnTo>
                <a:lnTo>
                  <a:pt x="2096723" y="536467"/>
                </a:lnTo>
                <a:lnTo>
                  <a:pt x="2112356" y="530955"/>
                </a:lnTo>
                <a:lnTo>
                  <a:pt x="2126254" y="536467"/>
                </a:lnTo>
                <a:close/>
              </a:path>
              <a:path w="9038313" h="4633457">
                <a:moveTo>
                  <a:pt x="2235692" y="2265287"/>
                </a:moveTo>
                <a:lnTo>
                  <a:pt x="2220059" y="2234054"/>
                </a:lnTo>
                <a:lnTo>
                  <a:pt x="2213110" y="2206495"/>
                </a:lnTo>
                <a:lnTo>
                  <a:pt x="2206161" y="2188123"/>
                </a:lnTo>
                <a:lnTo>
                  <a:pt x="2202688" y="2173425"/>
                </a:lnTo>
                <a:lnTo>
                  <a:pt x="2199213" y="2160565"/>
                </a:lnTo>
                <a:lnTo>
                  <a:pt x="2206161" y="2307543"/>
                </a:lnTo>
                <a:lnTo>
                  <a:pt x="2225269" y="2318566"/>
                </a:lnTo>
                <a:lnTo>
                  <a:pt x="2232219" y="2303868"/>
                </a:lnTo>
                <a:lnTo>
                  <a:pt x="2235692" y="2279984"/>
                </a:lnTo>
                <a:lnTo>
                  <a:pt x="2235692" y="2265287"/>
                </a:lnTo>
                <a:close/>
              </a:path>
              <a:path w="9038313" h="4633457">
                <a:moveTo>
                  <a:pt x="2096723" y="350908"/>
                </a:moveTo>
                <a:lnTo>
                  <a:pt x="2103671" y="369280"/>
                </a:lnTo>
                <a:lnTo>
                  <a:pt x="2122779" y="369280"/>
                </a:lnTo>
                <a:lnTo>
                  <a:pt x="2136675" y="374792"/>
                </a:lnTo>
                <a:lnTo>
                  <a:pt x="2152310" y="365606"/>
                </a:lnTo>
                <a:lnTo>
                  <a:pt x="2169681" y="347233"/>
                </a:lnTo>
                <a:lnTo>
                  <a:pt x="2155784" y="369280"/>
                </a:lnTo>
                <a:lnTo>
                  <a:pt x="2136675" y="378466"/>
                </a:lnTo>
                <a:lnTo>
                  <a:pt x="2122779" y="382140"/>
                </a:lnTo>
                <a:lnTo>
                  <a:pt x="2100196" y="439094"/>
                </a:lnTo>
                <a:lnTo>
                  <a:pt x="2129727" y="435420"/>
                </a:lnTo>
                <a:lnTo>
                  <a:pt x="2129727" y="420723"/>
                </a:lnTo>
                <a:lnTo>
                  <a:pt x="2152310" y="431745"/>
                </a:lnTo>
                <a:lnTo>
                  <a:pt x="2173156" y="417047"/>
                </a:lnTo>
                <a:lnTo>
                  <a:pt x="2192265" y="428071"/>
                </a:lnTo>
                <a:lnTo>
                  <a:pt x="2206161" y="428071"/>
                </a:lnTo>
                <a:lnTo>
                  <a:pt x="2213110" y="442768"/>
                </a:lnTo>
                <a:lnTo>
                  <a:pt x="2232219" y="442768"/>
                </a:lnTo>
                <a:lnTo>
                  <a:pt x="2249590" y="439094"/>
                </a:lnTo>
                <a:lnTo>
                  <a:pt x="2265224" y="431745"/>
                </a:lnTo>
                <a:lnTo>
                  <a:pt x="2279121" y="424397"/>
                </a:lnTo>
                <a:lnTo>
                  <a:pt x="2286069" y="407861"/>
                </a:lnTo>
                <a:lnTo>
                  <a:pt x="2272173" y="404187"/>
                </a:lnTo>
                <a:lnTo>
                  <a:pt x="2256538" y="404187"/>
                </a:lnTo>
                <a:lnTo>
                  <a:pt x="2249590" y="389489"/>
                </a:lnTo>
                <a:lnTo>
                  <a:pt x="2232219" y="393164"/>
                </a:lnTo>
                <a:lnTo>
                  <a:pt x="2216584" y="385815"/>
                </a:lnTo>
                <a:lnTo>
                  <a:pt x="2199213" y="389489"/>
                </a:lnTo>
                <a:lnTo>
                  <a:pt x="2185315" y="385815"/>
                </a:lnTo>
                <a:lnTo>
                  <a:pt x="2199213" y="385815"/>
                </a:lnTo>
                <a:lnTo>
                  <a:pt x="2195738" y="369280"/>
                </a:lnTo>
                <a:lnTo>
                  <a:pt x="2213110" y="382140"/>
                </a:lnTo>
                <a:lnTo>
                  <a:pt x="2209636" y="249861"/>
                </a:lnTo>
                <a:lnTo>
                  <a:pt x="2195738" y="246186"/>
                </a:lnTo>
                <a:lnTo>
                  <a:pt x="2176630" y="235163"/>
                </a:lnTo>
                <a:lnTo>
                  <a:pt x="2162733" y="224141"/>
                </a:lnTo>
                <a:lnTo>
                  <a:pt x="2143625" y="216791"/>
                </a:lnTo>
                <a:lnTo>
                  <a:pt x="2119304" y="211279"/>
                </a:lnTo>
                <a:lnTo>
                  <a:pt x="2079350" y="207605"/>
                </a:lnTo>
                <a:lnTo>
                  <a:pt x="2072402" y="220465"/>
                </a:lnTo>
                <a:lnTo>
                  <a:pt x="2075877" y="238838"/>
                </a:lnTo>
                <a:lnTo>
                  <a:pt x="2100196" y="246186"/>
                </a:lnTo>
                <a:lnTo>
                  <a:pt x="2115831" y="259046"/>
                </a:lnTo>
                <a:lnTo>
                  <a:pt x="2129727" y="273744"/>
                </a:lnTo>
                <a:lnTo>
                  <a:pt x="2143625" y="281094"/>
                </a:lnTo>
                <a:lnTo>
                  <a:pt x="2129727" y="281094"/>
                </a:lnTo>
                <a:lnTo>
                  <a:pt x="2159259" y="288442"/>
                </a:lnTo>
                <a:lnTo>
                  <a:pt x="2176630" y="292117"/>
                </a:lnTo>
                <a:lnTo>
                  <a:pt x="2192265" y="288442"/>
                </a:lnTo>
                <a:lnTo>
                  <a:pt x="2176630" y="297629"/>
                </a:lnTo>
                <a:lnTo>
                  <a:pt x="2148836" y="297629"/>
                </a:lnTo>
                <a:lnTo>
                  <a:pt x="2115831" y="292117"/>
                </a:lnTo>
                <a:lnTo>
                  <a:pt x="2093248" y="297629"/>
                </a:lnTo>
                <a:lnTo>
                  <a:pt x="2079350" y="297629"/>
                </a:lnTo>
                <a:lnTo>
                  <a:pt x="2063716" y="301303"/>
                </a:lnTo>
                <a:lnTo>
                  <a:pt x="2053294" y="316001"/>
                </a:lnTo>
                <a:lnTo>
                  <a:pt x="2046345" y="336210"/>
                </a:lnTo>
                <a:lnTo>
                  <a:pt x="2063716" y="339885"/>
                </a:lnTo>
                <a:lnTo>
                  <a:pt x="2082825" y="327025"/>
                </a:lnTo>
                <a:lnTo>
                  <a:pt x="2079350" y="339885"/>
                </a:lnTo>
                <a:lnTo>
                  <a:pt x="2096723" y="339885"/>
                </a:lnTo>
                <a:lnTo>
                  <a:pt x="2112356" y="327025"/>
                </a:lnTo>
                <a:lnTo>
                  <a:pt x="2126254" y="330699"/>
                </a:lnTo>
                <a:lnTo>
                  <a:pt x="2112356" y="343559"/>
                </a:lnTo>
                <a:lnTo>
                  <a:pt x="2096723" y="350908"/>
                </a:lnTo>
                <a:close/>
              </a:path>
              <a:path w="9038313" h="4633457">
                <a:moveTo>
                  <a:pt x="2079350" y="1598377"/>
                </a:moveTo>
                <a:lnTo>
                  <a:pt x="2093248" y="1598377"/>
                </a:lnTo>
                <a:lnTo>
                  <a:pt x="2103671" y="1614912"/>
                </a:lnTo>
                <a:lnTo>
                  <a:pt x="2119304" y="1625936"/>
                </a:lnTo>
                <a:lnTo>
                  <a:pt x="2133202" y="1625936"/>
                </a:lnTo>
                <a:lnTo>
                  <a:pt x="2133202" y="1640634"/>
                </a:lnTo>
                <a:lnTo>
                  <a:pt x="2140150" y="1653494"/>
                </a:lnTo>
                <a:lnTo>
                  <a:pt x="2143625" y="1668191"/>
                </a:lnTo>
                <a:lnTo>
                  <a:pt x="2159259" y="1679215"/>
                </a:lnTo>
                <a:lnTo>
                  <a:pt x="2180104" y="1682889"/>
                </a:lnTo>
                <a:lnTo>
                  <a:pt x="2199213" y="1682889"/>
                </a:lnTo>
                <a:lnTo>
                  <a:pt x="2195738" y="1478958"/>
                </a:lnTo>
                <a:lnTo>
                  <a:pt x="2192265" y="1464260"/>
                </a:lnTo>
                <a:lnTo>
                  <a:pt x="2180104" y="1447726"/>
                </a:lnTo>
                <a:lnTo>
                  <a:pt x="2180104" y="1418330"/>
                </a:lnTo>
                <a:lnTo>
                  <a:pt x="2176630" y="1405469"/>
                </a:lnTo>
                <a:lnTo>
                  <a:pt x="2180104" y="1387097"/>
                </a:lnTo>
                <a:lnTo>
                  <a:pt x="2173156" y="1372400"/>
                </a:lnTo>
                <a:lnTo>
                  <a:pt x="2155784" y="1372400"/>
                </a:lnTo>
                <a:lnTo>
                  <a:pt x="2136675" y="1366888"/>
                </a:lnTo>
                <a:lnTo>
                  <a:pt x="2108881" y="1366888"/>
                </a:lnTo>
                <a:lnTo>
                  <a:pt x="2093248" y="1355864"/>
                </a:lnTo>
                <a:lnTo>
                  <a:pt x="2075877" y="1348516"/>
                </a:lnTo>
                <a:lnTo>
                  <a:pt x="2053294" y="1341166"/>
                </a:lnTo>
                <a:lnTo>
                  <a:pt x="2042871" y="1605727"/>
                </a:lnTo>
                <a:lnTo>
                  <a:pt x="2049819" y="1591029"/>
                </a:lnTo>
                <a:lnTo>
                  <a:pt x="2063716" y="1591029"/>
                </a:lnTo>
                <a:lnTo>
                  <a:pt x="2079350" y="1598377"/>
                </a:lnTo>
                <a:close/>
              </a:path>
              <a:path w="9038313" h="4633457">
                <a:moveTo>
                  <a:pt x="2053294" y="350908"/>
                </a:moveTo>
                <a:lnTo>
                  <a:pt x="2035923" y="358256"/>
                </a:lnTo>
                <a:lnTo>
                  <a:pt x="2042871" y="374792"/>
                </a:lnTo>
                <a:lnTo>
                  <a:pt x="2056768" y="382140"/>
                </a:lnTo>
                <a:lnTo>
                  <a:pt x="2039396" y="393164"/>
                </a:lnTo>
                <a:lnTo>
                  <a:pt x="2023762" y="396838"/>
                </a:lnTo>
                <a:lnTo>
                  <a:pt x="1999442" y="411535"/>
                </a:lnTo>
                <a:lnTo>
                  <a:pt x="1995968" y="428071"/>
                </a:lnTo>
                <a:lnTo>
                  <a:pt x="2016814" y="431745"/>
                </a:lnTo>
                <a:lnTo>
                  <a:pt x="2023762" y="411535"/>
                </a:lnTo>
                <a:lnTo>
                  <a:pt x="2023762" y="424397"/>
                </a:lnTo>
                <a:lnTo>
                  <a:pt x="2049819" y="435420"/>
                </a:lnTo>
                <a:lnTo>
                  <a:pt x="2067190" y="435420"/>
                </a:lnTo>
                <a:lnTo>
                  <a:pt x="2082825" y="431745"/>
                </a:lnTo>
                <a:lnTo>
                  <a:pt x="2100196" y="439094"/>
                </a:lnTo>
                <a:lnTo>
                  <a:pt x="2122779" y="382140"/>
                </a:lnTo>
                <a:lnTo>
                  <a:pt x="2096723" y="374792"/>
                </a:lnTo>
                <a:lnTo>
                  <a:pt x="2082825" y="358256"/>
                </a:lnTo>
                <a:lnTo>
                  <a:pt x="2067190" y="354582"/>
                </a:lnTo>
                <a:lnTo>
                  <a:pt x="2053294" y="350908"/>
                </a:lnTo>
                <a:close/>
              </a:path>
              <a:path w="9038313" h="4633457">
                <a:moveTo>
                  <a:pt x="1980333" y="2180775"/>
                </a:moveTo>
                <a:lnTo>
                  <a:pt x="1980333" y="2167914"/>
                </a:lnTo>
                <a:lnTo>
                  <a:pt x="1980333" y="2206495"/>
                </a:lnTo>
                <a:lnTo>
                  <a:pt x="1995968" y="2199147"/>
                </a:lnTo>
                <a:lnTo>
                  <a:pt x="2002916" y="2212007"/>
                </a:lnTo>
                <a:lnTo>
                  <a:pt x="2006391" y="2199147"/>
                </a:lnTo>
                <a:lnTo>
                  <a:pt x="1990756" y="2191797"/>
                </a:lnTo>
                <a:lnTo>
                  <a:pt x="1995968" y="2177100"/>
                </a:lnTo>
                <a:lnTo>
                  <a:pt x="1980333" y="21807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3" name="object 123"/>
          <p:cNvSpPr/>
          <p:nvPr/>
        </p:nvSpPr>
        <p:spPr>
          <a:xfrm>
            <a:off x="7461791" y="5241455"/>
            <a:ext cx="10423" cy="9645"/>
          </a:xfrm>
          <a:custGeom>
            <a:avLst/>
            <a:gdLst/>
            <a:ahLst/>
            <a:cxnLst/>
            <a:rect l="l" t="t" r="r" b="b"/>
            <a:pathLst>
              <a:path w="13897" h="12860">
                <a:moveTo>
                  <a:pt x="10422" y="12860"/>
                </a:moveTo>
                <a:lnTo>
                  <a:pt x="6948" y="0"/>
                </a:lnTo>
                <a:lnTo>
                  <a:pt x="0" y="12860"/>
                </a:lnTo>
                <a:lnTo>
                  <a:pt x="13897" y="12860"/>
                </a:lnTo>
                <a:lnTo>
                  <a:pt x="10422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4" name="object 124"/>
          <p:cNvSpPr/>
          <p:nvPr/>
        </p:nvSpPr>
        <p:spPr>
          <a:xfrm>
            <a:off x="7085267" y="5077483"/>
            <a:ext cx="10422" cy="8267"/>
          </a:xfrm>
          <a:custGeom>
            <a:avLst/>
            <a:gdLst/>
            <a:ahLst/>
            <a:cxnLst/>
            <a:rect l="l" t="t" r="r" b="b"/>
            <a:pathLst>
              <a:path w="13896" h="11023">
                <a:moveTo>
                  <a:pt x="13896" y="3674"/>
                </a:moveTo>
                <a:lnTo>
                  <a:pt x="0" y="0"/>
                </a:lnTo>
                <a:lnTo>
                  <a:pt x="13896" y="11023"/>
                </a:lnTo>
                <a:lnTo>
                  <a:pt x="1389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5" name="object 125"/>
          <p:cNvSpPr/>
          <p:nvPr/>
        </p:nvSpPr>
        <p:spPr>
          <a:xfrm>
            <a:off x="7095689" y="5088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6" name="object 126"/>
          <p:cNvSpPr/>
          <p:nvPr/>
        </p:nvSpPr>
        <p:spPr>
          <a:xfrm>
            <a:off x="7093083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7" name="object 127"/>
          <p:cNvSpPr/>
          <p:nvPr/>
        </p:nvSpPr>
        <p:spPr>
          <a:xfrm>
            <a:off x="7030547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8" name="object 128"/>
          <p:cNvSpPr/>
          <p:nvPr/>
        </p:nvSpPr>
        <p:spPr>
          <a:xfrm>
            <a:off x="7027942" y="5100908"/>
            <a:ext cx="67748" cy="63384"/>
          </a:xfrm>
          <a:custGeom>
            <a:avLst/>
            <a:gdLst/>
            <a:ahLst/>
            <a:cxnLst/>
            <a:rect l="l" t="t" r="r" b="b"/>
            <a:pathLst>
              <a:path w="90331" h="84512">
                <a:moveTo>
                  <a:pt x="90331" y="11023"/>
                </a:moveTo>
                <a:lnTo>
                  <a:pt x="72960" y="0"/>
                </a:lnTo>
                <a:lnTo>
                  <a:pt x="57326" y="3674"/>
                </a:lnTo>
                <a:lnTo>
                  <a:pt x="39954" y="11023"/>
                </a:lnTo>
                <a:lnTo>
                  <a:pt x="26057" y="3674"/>
                </a:lnTo>
                <a:lnTo>
                  <a:pt x="10422" y="0"/>
                </a:lnTo>
                <a:lnTo>
                  <a:pt x="0" y="14697"/>
                </a:lnTo>
                <a:lnTo>
                  <a:pt x="6949" y="31232"/>
                </a:lnTo>
                <a:lnTo>
                  <a:pt x="22583" y="49604"/>
                </a:lnTo>
                <a:lnTo>
                  <a:pt x="17372" y="64302"/>
                </a:lnTo>
                <a:lnTo>
                  <a:pt x="29531" y="77162"/>
                </a:lnTo>
                <a:lnTo>
                  <a:pt x="43428" y="84512"/>
                </a:lnTo>
                <a:lnTo>
                  <a:pt x="57326" y="84512"/>
                </a:lnTo>
                <a:lnTo>
                  <a:pt x="66010" y="69814"/>
                </a:lnTo>
                <a:lnTo>
                  <a:pt x="79066" y="64636"/>
                </a:lnTo>
                <a:lnTo>
                  <a:pt x="79908" y="60628"/>
                </a:lnTo>
                <a:lnTo>
                  <a:pt x="83383" y="45930"/>
                </a:lnTo>
                <a:lnTo>
                  <a:pt x="90331" y="42255"/>
                </a:lnTo>
                <a:lnTo>
                  <a:pt x="90331" y="11023"/>
                </a:lnTo>
                <a:close/>
              </a:path>
              <a:path w="90331" h="84512">
                <a:moveTo>
                  <a:pt x="79908" y="64302"/>
                </a:moveTo>
                <a:lnTo>
                  <a:pt x="79066" y="64636"/>
                </a:lnTo>
                <a:lnTo>
                  <a:pt x="76434" y="77162"/>
                </a:lnTo>
                <a:lnTo>
                  <a:pt x="79908" y="6430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9" name="object 129"/>
          <p:cNvSpPr/>
          <p:nvPr/>
        </p:nvSpPr>
        <p:spPr>
          <a:xfrm>
            <a:off x="5594804" y="5296570"/>
            <a:ext cx="32571" cy="20669"/>
          </a:xfrm>
          <a:custGeom>
            <a:avLst/>
            <a:gdLst/>
            <a:ahLst/>
            <a:cxnLst/>
            <a:rect l="l" t="t" r="r" b="b"/>
            <a:pathLst>
              <a:path w="43428" h="27558">
                <a:moveTo>
                  <a:pt x="6949" y="0"/>
                </a:moveTo>
                <a:lnTo>
                  <a:pt x="3474" y="12861"/>
                </a:lnTo>
                <a:lnTo>
                  <a:pt x="0" y="27558"/>
                </a:lnTo>
                <a:lnTo>
                  <a:pt x="13897" y="23884"/>
                </a:lnTo>
                <a:lnTo>
                  <a:pt x="29531" y="27558"/>
                </a:lnTo>
                <a:lnTo>
                  <a:pt x="43428" y="16535"/>
                </a:lnTo>
                <a:lnTo>
                  <a:pt x="43428" y="9186"/>
                </a:lnTo>
                <a:lnTo>
                  <a:pt x="29531" y="12861"/>
                </a:lnTo>
                <a:lnTo>
                  <a:pt x="13897" y="12861"/>
                </a:lnTo>
                <a:lnTo>
                  <a:pt x="6949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0" name="object 130"/>
          <p:cNvSpPr/>
          <p:nvPr/>
        </p:nvSpPr>
        <p:spPr>
          <a:xfrm>
            <a:off x="818093" y="3034218"/>
            <a:ext cx="7343291" cy="0"/>
          </a:xfrm>
          <a:custGeom>
            <a:avLst/>
            <a:gdLst/>
            <a:ahLst/>
            <a:cxnLst/>
            <a:rect l="l" t="t" r="r" b="b"/>
            <a:pathLst>
              <a:path w="9791054">
                <a:moveTo>
                  <a:pt x="0" y="0"/>
                </a:moveTo>
                <a:lnTo>
                  <a:pt x="9791054" y="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1" name="object 131"/>
          <p:cNvSpPr/>
          <p:nvPr/>
        </p:nvSpPr>
        <p:spPr>
          <a:xfrm>
            <a:off x="818093" y="4131498"/>
            <a:ext cx="7343291" cy="0"/>
          </a:xfrm>
          <a:custGeom>
            <a:avLst/>
            <a:gdLst/>
            <a:ahLst/>
            <a:cxnLst/>
            <a:rect l="l" t="t" r="r" b="b"/>
            <a:pathLst>
              <a:path w="9791054">
                <a:moveTo>
                  <a:pt x="0" y="0"/>
                </a:moveTo>
                <a:lnTo>
                  <a:pt x="9791054" y="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2" name="object 132"/>
          <p:cNvSpPr/>
          <p:nvPr/>
        </p:nvSpPr>
        <p:spPr>
          <a:xfrm>
            <a:off x="820475" y="1658809"/>
            <a:ext cx="3669264" cy="278129"/>
          </a:xfrm>
          <a:custGeom>
            <a:avLst/>
            <a:gdLst/>
            <a:ahLst/>
            <a:cxnLst/>
            <a:rect l="l" t="t" r="r" b="b"/>
            <a:pathLst>
              <a:path w="4892352" h="370839">
                <a:moveTo>
                  <a:pt x="0" y="0"/>
                </a:moveTo>
                <a:lnTo>
                  <a:pt x="0" y="370839"/>
                </a:lnTo>
                <a:lnTo>
                  <a:pt x="4892352" y="370839"/>
                </a:lnTo>
                <a:lnTo>
                  <a:pt x="48923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3" name="object 133"/>
          <p:cNvSpPr/>
          <p:nvPr/>
        </p:nvSpPr>
        <p:spPr>
          <a:xfrm>
            <a:off x="4489739" y="1658809"/>
            <a:ext cx="3669263" cy="278129"/>
          </a:xfrm>
          <a:custGeom>
            <a:avLst/>
            <a:gdLst/>
            <a:ahLst/>
            <a:cxnLst/>
            <a:rect l="l" t="t" r="r" b="b"/>
            <a:pathLst>
              <a:path w="4892351" h="370839">
                <a:moveTo>
                  <a:pt x="0" y="0"/>
                </a:moveTo>
                <a:lnTo>
                  <a:pt x="0" y="370839"/>
                </a:lnTo>
                <a:lnTo>
                  <a:pt x="4892351" y="370839"/>
                </a:lnTo>
                <a:lnTo>
                  <a:pt x="4892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4" name="object 134"/>
          <p:cNvSpPr/>
          <p:nvPr/>
        </p:nvSpPr>
        <p:spPr>
          <a:xfrm>
            <a:off x="818093" y="1936938"/>
            <a:ext cx="7343291" cy="0"/>
          </a:xfrm>
          <a:custGeom>
            <a:avLst/>
            <a:gdLst/>
            <a:ahLst/>
            <a:cxnLst/>
            <a:rect l="l" t="t" r="r" b="b"/>
            <a:pathLst>
              <a:path w="9791054">
                <a:moveTo>
                  <a:pt x="0" y="0"/>
                </a:moveTo>
                <a:lnTo>
                  <a:pt x="9791054" y="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5" name="object 135"/>
          <p:cNvSpPr/>
          <p:nvPr/>
        </p:nvSpPr>
        <p:spPr>
          <a:xfrm>
            <a:off x="820475" y="1656427"/>
            <a:ext cx="0" cy="3780473"/>
          </a:xfrm>
          <a:custGeom>
            <a:avLst/>
            <a:gdLst/>
            <a:ahLst/>
            <a:cxnLst/>
            <a:rect l="l" t="t" r="r" b="b"/>
            <a:pathLst>
              <a:path h="5040630">
                <a:moveTo>
                  <a:pt x="0" y="0"/>
                </a:moveTo>
                <a:lnTo>
                  <a:pt x="0" y="504063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6" name="object 136"/>
          <p:cNvSpPr/>
          <p:nvPr/>
        </p:nvSpPr>
        <p:spPr>
          <a:xfrm>
            <a:off x="8159003" y="1656427"/>
            <a:ext cx="0" cy="3780473"/>
          </a:xfrm>
          <a:custGeom>
            <a:avLst/>
            <a:gdLst/>
            <a:ahLst/>
            <a:cxnLst/>
            <a:rect l="l" t="t" r="r" b="b"/>
            <a:pathLst>
              <a:path h="5040630">
                <a:moveTo>
                  <a:pt x="0" y="0"/>
                </a:moveTo>
                <a:lnTo>
                  <a:pt x="0" y="504063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7" name="object 137"/>
          <p:cNvSpPr/>
          <p:nvPr/>
        </p:nvSpPr>
        <p:spPr>
          <a:xfrm>
            <a:off x="818093" y="1658808"/>
            <a:ext cx="7343291" cy="0"/>
          </a:xfrm>
          <a:custGeom>
            <a:avLst/>
            <a:gdLst/>
            <a:ahLst/>
            <a:cxnLst/>
            <a:rect l="l" t="t" r="r" b="b"/>
            <a:pathLst>
              <a:path w="9791054">
                <a:moveTo>
                  <a:pt x="0" y="0"/>
                </a:moveTo>
                <a:lnTo>
                  <a:pt x="9791054" y="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8" name="object 138"/>
          <p:cNvSpPr/>
          <p:nvPr/>
        </p:nvSpPr>
        <p:spPr>
          <a:xfrm>
            <a:off x="5684702" y="5406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9" name="object 139"/>
          <p:cNvSpPr/>
          <p:nvPr/>
        </p:nvSpPr>
        <p:spPr>
          <a:xfrm>
            <a:off x="818093" y="5434518"/>
            <a:ext cx="7343291" cy="0"/>
          </a:xfrm>
          <a:custGeom>
            <a:avLst/>
            <a:gdLst/>
            <a:ahLst/>
            <a:cxnLst/>
            <a:rect l="l" t="t" r="r" b="b"/>
            <a:pathLst>
              <a:path w="9791054">
                <a:moveTo>
                  <a:pt x="0" y="0"/>
                </a:moveTo>
                <a:lnTo>
                  <a:pt x="9791054" y="0"/>
                </a:lnTo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7" name="object 47"/>
          <p:cNvSpPr/>
          <p:nvPr/>
        </p:nvSpPr>
        <p:spPr>
          <a:xfrm>
            <a:off x="3800779" y="5554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2" name="object 42"/>
          <p:cNvSpPr/>
          <p:nvPr/>
        </p:nvSpPr>
        <p:spPr>
          <a:xfrm>
            <a:off x="969683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3" name="object 43"/>
          <p:cNvSpPr/>
          <p:nvPr/>
        </p:nvSpPr>
        <p:spPr>
          <a:xfrm>
            <a:off x="973592" y="3109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4" name="object 44"/>
          <p:cNvSpPr/>
          <p:nvPr/>
        </p:nvSpPr>
        <p:spPr>
          <a:xfrm>
            <a:off x="967078" y="31194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5" name="object 45"/>
          <p:cNvSpPr/>
          <p:nvPr/>
        </p:nvSpPr>
        <p:spPr>
          <a:xfrm>
            <a:off x="956654" y="3112581"/>
            <a:ext cx="7817" cy="9645"/>
          </a:xfrm>
          <a:custGeom>
            <a:avLst/>
            <a:gdLst/>
            <a:ahLst/>
            <a:cxnLst/>
            <a:rect l="l" t="t" r="r" b="b"/>
            <a:pathLst>
              <a:path w="10422" h="12860">
                <a:moveTo>
                  <a:pt x="3474" y="12860"/>
                </a:moveTo>
                <a:lnTo>
                  <a:pt x="10422" y="0"/>
                </a:lnTo>
                <a:lnTo>
                  <a:pt x="0" y="12860"/>
                </a:lnTo>
                <a:lnTo>
                  <a:pt x="3474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6" name="object 46"/>
          <p:cNvSpPr/>
          <p:nvPr/>
        </p:nvSpPr>
        <p:spPr>
          <a:xfrm>
            <a:off x="943626" y="3112581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0"/>
                </a:moveTo>
                <a:lnTo>
                  <a:pt x="0" y="9185"/>
                </a:lnTo>
                <a:lnTo>
                  <a:pt x="13896" y="9185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0" name="object 40"/>
          <p:cNvSpPr/>
          <p:nvPr/>
        </p:nvSpPr>
        <p:spPr>
          <a:xfrm>
            <a:off x="994437" y="3107070"/>
            <a:ext cx="14331" cy="2756"/>
          </a:xfrm>
          <a:custGeom>
            <a:avLst/>
            <a:gdLst/>
            <a:ahLst/>
            <a:cxnLst/>
            <a:rect l="l" t="t" r="r" b="b"/>
            <a:pathLst>
              <a:path w="19108" h="3675">
                <a:moveTo>
                  <a:pt x="19108" y="0"/>
                </a:moveTo>
                <a:lnTo>
                  <a:pt x="0" y="3675"/>
                </a:lnTo>
                <a:lnTo>
                  <a:pt x="15633" y="3675"/>
                </a:lnTo>
                <a:lnTo>
                  <a:pt x="19108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1" name="object 41"/>
          <p:cNvSpPr/>
          <p:nvPr/>
        </p:nvSpPr>
        <p:spPr>
          <a:xfrm>
            <a:off x="1019192" y="3107070"/>
            <a:ext cx="11725" cy="2756"/>
          </a:xfrm>
          <a:custGeom>
            <a:avLst/>
            <a:gdLst/>
            <a:ahLst/>
            <a:cxnLst/>
            <a:rect l="l" t="t" r="r" b="b"/>
            <a:pathLst>
              <a:path w="15633" h="3675">
                <a:moveTo>
                  <a:pt x="15633" y="3675"/>
                </a:moveTo>
                <a:lnTo>
                  <a:pt x="0" y="0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9" name="object 39"/>
          <p:cNvSpPr/>
          <p:nvPr/>
        </p:nvSpPr>
        <p:spPr>
          <a:xfrm>
            <a:off x="1011374" y="4618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38"/>
          <p:cNvSpPr/>
          <p:nvPr/>
        </p:nvSpPr>
        <p:spPr>
          <a:xfrm>
            <a:off x="1043945" y="310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37"/>
          <p:cNvSpPr/>
          <p:nvPr/>
        </p:nvSpPr>
        <p:spPr>
          <a:xfrm>
            <a:off x="1033523" y="2872825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9185"/>
                </a:moveTo>
                <a:lnTo>
                  <a:pt x="0" y="0"/>
                </a:lnTo>
                <a:lnTo>
                  <a:pt x="13896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36"/>
          <p:cNvSpPr/>
          <p:nvPr/>
        </p:nvSpPr>
        <p:spPr>
          <a:xfrm>
            <a:off x="1003558" y="4337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35"/>
          <p:cNvSpPr/>
          <p:nvPr/>
        </p:nvSpPr>
        <p:spPr>
          <a:xfrm>
            <a:off x="991832" y="46696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4" name="object 34"/>
          <p:cNvSpPr/>
          <p:nvPr/>
        </p:nvSpPr>
        <p:spPr>
          <a:xfrm>
            <a:off x="994437" y="4672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32"/>
          <p:cNvSpPr/>
          <p:nvPr/>
        </p:nvSpPr>
        <p:spPr>
          <a:xfrm>
            <a:off x="1073911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33"/>
          <p:cNvSpPr/>
          <p:nvPr/>
        </p:nvSpPr>
        <p:spPr>
          <a:xfrm>
            <a:off x="1049158" y="4519429"/>
            <a:ext cx="11725" cy="6890"/>
          </a:xfrm>
          <a:custGeom>
            <a:avLst/>
            <a:gdLst/>
            <a:ahLst/>
            <a:cxnLst/>
            <a:rect l="l" t="t" r="r" b="b"/>
            <a:pathLst>
              <a:path w="15633" h="9187">
                <a:moveTo>
                  <a:pt x="15633" y="3675"/>
                </a:moveTo>
                <a:lnTo>
                  <a:pt x="0" y="0"/>
                </a:lnTo>
                <a:lnTo>
                  <a:pt x="15633" y="9187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31"/>
          <p:cNvSpPr/>
          <p:nvPr/>
        </p:nvSpPr>
        <p:spPr>
          <a:xfrm>
            <a:off x="1068700" y="4305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30"/>
          <p:cNvSpPr/>
          <p:nvPr/>
        </p:nvSpPr>
        <p:spPr>
          <a:xfrm>
            <a:off x="1073911" y="309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29"/>
          <p:cNvSpPr/>
          <p:nvPr/>
        </p:nvSpPr>
        <p:spPr>
          <a:xfrm>
            <a:off x="1066094" y="4429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28"/>
          <p:cNvSpPr/>
          <p:nvPr/>
        </p:nvSpPr>
        <p:spPr>
          <a:xfrm>
            <a:off x="1058277" y="43003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1043945" y="4513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1063489" y="4332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1041341" y="44160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921478" y="46089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901935" y="45745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901935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918872" y="4589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918872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901935" y="45773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1046552" y="4334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899329" y="45662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924083" y="4658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/>
          <p:nvPr/>
        </p:nvSpPr>
        <p:spPr>
          <a:xfrm>
            <a:off x="973592" y="4511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931901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939718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926689" y="4629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934506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7489151" y="5393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7017518" y="5077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5275607" y="5233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5011128" y="5245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687706" y="457200"/>
            <a:ext cx="7471296" cy="1110965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lang="en-US" sz="2800" dirty="0" smtClean="0">
                <a:latin typeface="Arial Narrow" pitchFamily="34" charset="0"/>
              </a:rPr>
              <a:t>1.Revisi </a:t>
            </a:r>
            <a:r>
              <a:rPr lang="en-US" sz="2800" dirty="0" err="1">
                <a:latin typeface="Arial Narrow" pitchFamily="34" charset="0"/>
              </a:rPr>
              <a:t>dok</a:t>
            </a:r>
            <a:r>
              <a:rPr lang="en-US" sz="2800" dirty="0">
                <a:latin typeface="Arial Narrow" pitchFamily="34" charset="0"/>
              </a:rPr>
              <a:t> SPMI </a:t>
            </a:r>
            <a:r>
              <a:rPr lang="en-US" sz="2800" dirty="0" err="1">
                <a:latin typeface="Arial Narrow" pitchFamily="34" charset="0"/>
              </a:rPr>
              <a:t>sesuai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permendikbud</a:t>
            </a:r>
            <a:r>
              <a:rPr lang="en-US" sz="2800" dirty="0">
                <a:latin typeface="Arial Narrow" pitchFamily="34" charset="0"/>
              </a:rPr>
              <a:t> no 3 </a:t>
            </a:r>
            <a:r>
              <a:rPr lang="en-US" sz="2800" dirty="0" err="1">
                <a:latin typeface="Arial Narrow" pitchFamily="34" charset="0"/>
              </a:rPr>
              <a:t>tahun</a:t>
            </a:r>
            <a:r>
              <a:rPr lang="en-US" sz="2800" dirty="0">
                <a:latin typeface="Arial Narrow" pitchFamily="34" charset="0"/>
              </a:rPr>
              <a:t> 2020</a:t>
            </a:r>
          </a:p>
          <a:p>
            <a:pPr marL="9525">
              <a:lnSpc>
                <a:spcPts val="2824"/>
              </a:lnSpc>
            </a:pPr>
            <a:r>
              <a:rPr lang="en-US" sz="2700" dirty="0" smtClean="0">
                <a:solidFill>
                  <a:srgbClr val="00B0F0"/>
                </a:solidFill>
                <a:latin typeface="Berlin Sans FB"/>
                <a:cs typeface="Berlin Sans FB"/>
              </a:rPr>
              <a:t>  </a:t>
            </a:r>
          </a:p>
          <a:p>
            <a:pPr marL="9525" algn="ctr">
              <a:lnSpc>
                <a:spcPts val="2824"/>
              </a:lnSpc>
            </a:pPr>
            <a:r>
              <a:rPr sz="2700" dirty="0" err="1" smtClean="0">
                <a:solidFill>
                  <a:srgbClr val="00B0F0"/>
                </a:solidFill>
                <a:latin typeface="Berlin Sans FB"/>
                <a:cs typeface="Berlin Sans FB"/>
              </a:rPr>
              <a:t>Dokumen</a:t>
            </a:r>
            <a:r>
              <a:rPr sz="2700" dirty="0" smtClean="0">
                <a:solidFill>
                  <a:srgbClr val="00B0F0"/>
                </a:solidFill>
                <a:latin typeface="Berlin Sans FB"/>
                <a:cs typeface="Berlin Sans FB"/>
              </a:rPr>
              <a:t> </a:t>
            </a:r>
            <a:r>
              <a:rPr sz="2700" dirty="0">
                <a:solidFill>
                  <a:srgbClr val="00B0F0"/>
                </a:solidFill>
                <a:latin typeface="Berlin Sans FB"/>
                <a:cs typeface="Berlin Sans FB"/>
              </a:rPr>
              <a:t>SPMI</a:t>
            </a:r>
            <a:endParaRPr sz="2700" dirty="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0475" y="1658808"/>
            <a:ext cx="7338528" cy="278130"/>
          </a:xfrm>
          <a:prstGeom prst="rect">
            <a:avLst/>
          </a:prstGeom>
        </p:spPr>
        <p:txBody>
          <a:bodyPr wrap="square" lIns="0" tIns="28575" rIns="0" bIns="0" rtlCol="0">
            <a:noAutofit/>
          </a:bodyPr>
          <a:lstStyle/>
          <a:p>
            <a:pPr marL="1524021">
              <a:lnSpc>
                <a:spcPct val="101725"/>
              </a:lnSpc>
            </a:pPr>
            <a:r>
              <a:rPr sz="1350" b="1" spc="-3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350" b="1" spc="3" dirty="0">
                <a:solidFill>
                  <a:srgbClr val="FFFFFF"/>
                </a:solidFill>
                <a:latin typeface="Calibri"/>
                <a:cs typeface="Calibri"/>
              </a:rPr>
              <a:t>NGK</a:t>
            </a:r>
            <a:r>
              <a:rPr sz="1350" b="1" spc="-108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T                                                                           </a:t>
            </a:r>
            <a:r>
              <a:rPr sz="1350" b="1" spc="20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3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350" b="1" spc="-3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50" b="1" spc="-14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350" b="1" spc="-3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0475" y="1936938"/>
            <a:ext cx="7338528" cy="1097280"/>
          </a:xfrm>
          <a:prstGeom prst="rect">
            <a:avLst/>
          </a:prstGeom>
        </p:spPr>
        <p:txBody>
          <a:bodyPr wrap="square" lIns="0" tIns="29527" rIns="0" bIns="0" rtlCol="0">
            <a:noAutofit/>
          </a:bodyPr>
          <a:lstStyle/>
          <a:p>
            <a:pPr marL="68580">
              <a:lnSpc>
                <a:spcPct val="101725"/>
              </a:lnSpc>
            </a:pP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spc="-3" dirty="0">
                <a:latin typeface="Calibri"/>
                <a:cs typeface="Calibri"/>
              </a:rPr>
              <a:t>E</a:t>
            </a:r>
            <a:r>
              <a:rPr sz="1350" b="1" spc="-11" dirty="0">
                <a:latin typeface="Calibri"/>
                <a:cs typeface="Calibri"/>
              </a:rPr>
              <a:t>R</a:t>
            </a:r>
            <a:r>
              <a:rPr sz="1350" b="1" spc="3" dirty="0">
                <a:latin typeface="Calibri"/>
                <a:cs typeface="Calibri"/>
              </a:rPr>
              <a:t>G</a:t>
            </a:r>
            <a:r>
              <a:rPr sz="1350" b="1" dirty="0">
                <a:latin typeface="Calibri"/>
                <a:cs typeface="Calibri"/>
              </a:rPr>
              <a:t>UR</a:t>
            </a:r>
            <a:r>
              <a:rPr sz="1350" b="1" spc="-38" dirty="0">
                <a:latin typeface="Calibri"/>
                <a:cs typeface="Calibri"/>
              </a:rPr>
              <a:t>U</a:t>
            </a:r>
            <a:r>
              <a:rPr sz="1350" b="1" spc="-3" dirty="0">
                <a:latin typeface="Calibri"/>
                <a:cs typeface="Calibri"/>
              </a:rPr>
              <a:t>A</a:t>
            </a:r>
            <a:r>
              <a:rPr sz="1350" b="1" dirty="0">
                <a:latin typeface="Calibri"/>
                <a:cs typeface="Calibri"/>
              </a:rPr>
              <a:t>N</a:t>
            </a:r>
            <a:r>
              <a:rPr sz="1350" b="1" spc="7" dirty="0">
                <a:latin typeface="Calibri"/>
                <a:cs typeface="Calibri"/>
              </a:rPr>
              <a:t> </a:t>
            </a:r>
            <a:r>
              <a:rPr sz="1350" b="1" spc="-3" dirty="0">
                <a:latin typeface="Calibri"/>
                <a:cs typeface="Calibri"/>
              </a:rPr>
              <a:t>TI</a:t>
            </a:r>
            <a:r>
              <a:rPr sz="1350" b="1" spc="3" dirty="0">
                <a:latin typeface="Calibri"/>
                <a:cs typeface="Calibri"/>
              </a:rPr>
              <a:t>NGG</a:t>
            </a:r>
            <a:r>
              <a:rPr sz="1350" b="1" dirty="0">
                <a:latin typeface="Calibri"/>
                <a:cs typeface="Calibri"/>
              </a:rPr>
              <a:t>I                                                        </a:t>
            </a:r>
            <a:r>
              <a:rPr sz="1350" b="1" spc="11" dirty="0">
                <a:latin typeface="Calibri"/>
                <a:cs typeface="Calibri"/>
              </a:rPr>
              <a:t> </a:t>
            </a:r>
            <a:r>
              <a:rPr sz="1350" dirty="0">
                <a:latin typeface="Arial"/>
                <a:cs typeface="Arial"/>
              </a:rPr>
              <a:t>•  </a:t>
            </a:r>
            <a:r>
              <a:rPr sz="1350" spc="93" dirty="0">
                <a:latin typeface="Arial"/>
                <a:cs typeface="Arial"/>
              </a:rPr>
              <a:t> </a:t>
            </a:r>
            <a:r>
              <a:rPr sz="1350" b="1" spc="-22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ebi</a:t>
            </a:r>
            <a:r>
              <a:rPr sz="1350" b="1" dirty="0">
                <a:latin typeface="Calibri"/>
                <a:cs typeface="Calibri"/>
              </a:rPr>
              <a:t>ja</a:t>
            </a:r>
            <a:r>
              <a:rPr sz="1350" b="1" spc="-19" dirty="0">
                <a:latin typeface="Calibri"/>
                <a:cs typeface="Calibri"/>
              </a:rPr>
              <a:t>k</a:t>
            </a:r>
            <a:r>
              <a:rPr sz="1350" b="1" dirty="0">
                <a:latin typeface="Calibri"/>
                <a:cs typeface="Calibri"/>
              </a:rPr>
              <a:t>an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ts val="1583"/>
              </a:lnSpc>
              <a:spcBef>
                <a:spcPts val="79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Ma</a:t>
            </a:r>
            <a:r>
              <a:rPr sz="1350" b="1" spc="-3" dirty="0">
                <a:latin typeface="Calibri"/>
                <a:cs typeface="Calibri"/>
              </a:rPr>
              <a:t>nu</a:t>
            </a:r>
            <a:r>
              <a:rPr sz="1350" b="1" dirty="0">
                <a:latin typeface="Calibri"/>
                <a:cs typeface="Calibri"/>
              </a:rPr>
              <a:t>al </a:t>
            </a:r>
            <a:r>
              <a:rPr sz="1350" b="1" spc="-19" dirty="0">
                <a:latin typeface="Calibri"/>
                <a:cs typeface="Calibri"/>
              </a:rPr>
              <a:t>P</a:t>
            </a:r>
            <a:r>
              <a:rPr sz="1350" b="1" spc="-3" dirty="0">
                <a:latin typeface="Calibri"/>
                <a:cs typeface="Calibri"/>
              </a:rPr>
              <a:t>e</a:t>
            </a:r>
            <a:r>
              <a:rPr sz="1350" b="1" spc="-26" dirty="0">
                <a:latin typeface="Calibri"/>
                <a:cs typeface="Calibri"/>
              </a:rPr>
              <a:t>n</a:t>
            </a:r>
            <a:r>
              <a:rPr sz="1350" b="1" spc="-3" dirty="0">
                <a:latin typeface="Calibri"/>
                <a:cs typeface="Calibri"/>
              </a:rPr>
              <a:t>yusun</a:t>
            </a:r>
            <a:r>
              <a:rPr sz="1350" b="1" dirty="0">
                <a:latin typeface="Calibri"/>
                <a:cs typeface="Calibri"/>
              </a:rPr>
              <a:t>an 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nd</a:t>
            </a:r>
            <a:r>
              <a:rPr sz="1350" b="1" dirty="0">
                <a:latin typeface="Calibri"/>
                <a:cs typeface="Calibri"/>
              </a:rPr>
              <a:t>ar 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ts val="1639"/>
              </a:lnSpc>
              <a:spcBef>
                <a:spcPts val="2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an</a:t>
            </a:r>
            <a:r>
              <a:rPr sz="1350" b="1" spc="-3" dirty="0">
                <a:latin typeface="Calibri"/>
                <a:cs typeface="Calibri"/>
              </a:rPr>
              <a:t>d</a:t>
            </a:r>
            <a:r>
              <a:rPr sz="1350" b="1" dirty="0">
                <a:latin typeface="Calibri"/>
                <a:cs typeface="Calibri"/>
              </a:rPr>
              <a:t>ar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ct val="101725"/>
              </a:lnSpc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Ma</a:t>
            </a:r>
            <a:r>
              <a:rPr sz="1350" b="1" spc="-3" dirty="0">
                <a:latin typeface="Calibri"/>
                <a:cs typeface="Calibri"/>
              </a:rPr>
              <a:t>nu</a:t>
            </a:r>
            <a:r>
              <a:rPr sz="1350" b="1" dirty="0">
                <a:latin typeface="Calibri"/>
                <a:cs typeface="Calibri"/>
              </a:rPr>
              <a:t>al </a:t>
            </a:r>
            <a:r>
              <a:rPr sz="1350" b="1" spc="-19" dirty="0">
                <a:latin typeface="Calibri"/>
                <a:cs typeface="Calibri"/>
              </a:rPr>
              <a:t>P</a:t>
            </a:r>
            <a:r>
              <a:rPr sz="1350" b="1" spc="-3" dirty="0">
                <a:latin typeface="Calibri"/>
                <a:cs typeface="Calibri"/>
              </a:rPr>
              <a:t>el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11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s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</a:t>
            </a:r>
            <a:r>
              <a:rPr sz="1350" b="1" dirty="0">
                <a:latin typeface="Calibri"/>
                <a:cs typeface="Calibri"/>
              </a:rPr>
              <a:t>aan 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nd</a:t>
            </a:r>
            <a:r>
              <a:rPr sz="1350" b="1" dirty="0">
                <a:latin typeface="Calibri"/>
                <a:cs typeface="Calibri"/>
              </a:rPr>
              <a:t>ar 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15070" marR="2759379" algn="ctr">
              <a:lnSpc>
                <a:spcPts val="1568"/>
              </a:lnSpc>
              <a:spcBef>
                <a:spcPts val="78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spc="-19" dirty="0">
                <a:latin typeface="Calibri"/>
                <a:cs typeface="Calibri"/>
              </a:rPr>
              <a:t>F</a:t>
            </a:r>
            <a:r>
              <a:rPr sz="1350" b="1" spc="-3" dirty="0">
                <a:latin typeface="Calibri"/>
                <a:cs typeface="Calibri"/>
              </a:rPr>
              <a:t>o</a:t>
            </a:r>
            <a:r>
              <a:rPr sz="1350" b="1" dirty="0">
                <a:latin typeface="Calibri"/>
                <a:cs typeface="Calibri"/>
              </a:rPr>
              <a:t>rm</a:t>
            </a:r>
            <a:r>
              <a:rPr sz="1350" b="1" spc="-3" dirty="0">
                <a:latin typeface="Calibri"/>
                <a:cs typeface="Calibri"/>
              </a:rPr>
              <a:t>uli</a:t>
            </a:r>
            <a:r>
              <a:rPr sz="1350" b="1" dirty="0">
                <a:latin typeface="Calibri"/>
                <a:cs typeface="Calibri"/>
              </a:rPr>
              <a:t>r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0475" y="3034218"/>
            <a:ext cx="7338528" cy="1097280"/>
          </a:xfrm>
          <a:prstGeom prst="rect">
            <a:avLst/>
          </a:prstGeom>
        </p:spPr>
        <p:txBody>
          <a:bodyPr wrap="square" lIns="0" tIns="29527" rIns="0" bIns="0" rtlCol="0">
            <a:noAutofit/>
          </a:bodyPr>
          <a:lstStyle/>
          <a:p>
            <a:pPr marL="68580">
              <a:lnSpc>
                <a:spcPct val="101725"/>
              </a:lnSpc>
            </a:pPr>
            <a:r>
              <a:rPr sz="1350" b="1" spc="-78" dirty="0">
                <a:latin typeface="Calibri"/>
                <a:cs typeface="Calibri"/>
              </a:rPr>
              <a:t>F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14" dirty="0">
                <a:latin typeface="Calibri"/>
                <a:cs typeface="Calibri"/>
              </a:rPr>
              <a:t>K</a:t>
            </a:r>
            <a:r>
              <a:rPr sz="1350" b="1" dirty="0">
                <a:latin typeface="Calibri"/>
                <a:cs typeface="Calibri"/>
              </a:rPr>
              <a:t>U</a:t>
            </a:r>
            <a:r>
              <a:rPr sz="1350" b="1" spc="-97" dirty="0">
                <a:latin typeface="Calibri"/>
                <a:cs typeface="Calibri"/>
              </a:rPr>
              <a:t>L</a:t>
            </a:r>
            <a:r>
              <a:rPr sz="1350" b="1" spc="-108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AS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lang="en-US" sz="1350" b="1" dirty="0">
                <a:latin typeface="Calibri"/>
                <a:cs typeface="Calibri"/>
              </a:rPr>
              <a:t> </a:t>
            </a:r>
            <a:r>
              <a:rPr lang="en-US" sz="1350" b="1" dirty="0" smtClean="0">
                <a:latin typeface="Calibri"/>
                <a:cs typeface="Calibri"/>
              </a:rPr>
              <a:t>                                                   </a:t>
            </a:r>
            <a:r>
              <a:rPr sz="1350" b="1" dirty="0" smtClean="0">
                <a:latin typeface="Calibri"/>
                <a:cs typeface="Calibri"/>
              </a:rPr>
              <a:t>                         </a:t>
            </a:r>
            <a:r>
              <a:rPr sz="1350" b="1" spc="116" dirty="0" smtClean="0">
                <a:latin typeface="Calibri"/>
                <a:cs typeface="Calibri"/>
              </a:rPr>
              <a:t> </a:t>
            </a:r>
            <a:r>
              <a:rPr sz="1350" dirty="0">
                <a:latin typeface="Arial"/>
                <a:cs typeface="Arial"/>
              </a:rPr>
              <a:t>•  </a:t>
            </a:r>
            <a:r>
              <a:rPr sz="1350" spc="93" dirty="0">
                <a:latin typeface="Arial"/>
                <a:cs typeface="Arial"/>
              </a:rPr>
              <a:t> </a:t>
            </a:r>
            <a:r>
              <a:rPr sz="1350" b="1" spc="-22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ebi</a:t>
            </a:r>
            <a:r>
              <a:rPr sz="1350" b="1" dirty="0">
                <a:latin typeface="Calibri"/>
                <a:cs typeface="Calibri"/>
              </a:rPr>
              <a:t>ja</a:t>
            </a:r>
            <a:r>
              <a:rPr sz="1350" b="1" spc="-19" dirty="0">
                <a:latin typeface="Calibri"/>
                <a:cs typeface="Calibri"/>
              </a:rPr>
              <a:t>k</a:t>
            </a:r>
            <a:r>
              <a:rPr sz="1350" b="1" dirty="0">
                <a:latin typeface="Calibri"/>
                <a:cs typeface="Calibri"/>
              </a:rPr>
              <a:t>an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ts val="1583"/>
              </a:lnSpc>
              <a:spcBef>
                <a:spcPts val="79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Ma</a:t>
            </a:r>
            <a:r>
              <a:rPr sz="1350" b="1" spc="-3" dirty="0">
                <a:latin typeface="Calibri"/>
                <a:cs typeface="Calibri"/>
              </a:rPr>
              <a:t>nu</a:t>
            </a:r>
            <a:r>
              <a:rPr sz="1350" b="1" dirty="0">
                <a:latin typeface="Calibri"/>
                <a:cs typeface="Calibri"/>
              </a:rPr>
              <a:t>al </a:t>
            </a:r>
            <a:r>
              <a:rPr sz="1350" b="1" spc="-19" dirty="0">
                <a:latin typeface="Calibri"/>
                <a:cs typeface="Calibri"/>
              </a:rPr>
              <a:t>P</a:t>
            </a:r>
            <a:r>
              <a:rPr sz="1350" b="1" spc="-3" dirty="0">
                <a:latin typeface="Calibri"/>
                <a:cs typeface="Calibri"/>
              </a:rPr>
              <a:t>e</a:t>
            </a:r>
            <a:r>
              <a:rPr sz="1350" b="1" spc="-26" dirty="0">
                <a:latin typeface="Calibri"/>
                <a:cs typeface="Calibri"/>
              </a:rPr>
              <a:t>n</a:t>
            </a:r>
            <a:r>
              <a:rPr sz="1350" b="1" spc="-3" dirty="0">
                <a:latin typeface="Calibri"/>
                <a:cs typeface="Calibri"/>
              </a:rPr>
              <a:t>yusun</a:t>
            </a:r>
            <a:r>
              <a:rPr sz="1350" b="1" dirty="0">
                <a:latin typeface="Calibri"/>
                <a:cs typeface="Calibri"/>
              </a:rPr>
              <a:t>an 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nd</a:t>
            </a:r>
            <a:r>
              <a:rPr sz="1350" b="1" dirty="0">
                <a:latin typeface="Calibri"/>
                <a:cs typeface="Calibri"/>
              </a:rPr>
              <a:t>ar 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ts val="1639"/>
              </a:lnSpc>
              <a:spcBef>
                <a:spcPts val="2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an</a:t>
            </a:r>
            <a:r>
              <a:rPr sz="1350" b="1" spc="-3" dirty="0">
                <a:latin typeface="Calibri"/>
                <a:cs typeface="Calibri"/>
              </a:rPr>
              <a:t>d</a:t>
            </a:r>
            <a:r>
              <a:rPr sz="1350" b="1" dirty="0">
                <a:latin typeface="Calibri"/>
                <a:cs typeface="Calibri"/>
              </a:rPr>
              <a:t>ar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ct val="101725"/>
              </a:lnSpc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Ma</a:t>
            </a:r>
            <a:r>
              <a:rPr sz="1350" b="1" spc="-3" dirty="0">
                <a:latin typeface="Calibri"/>
                <a:cs typeface="Calibri"/>
              </a:rPr>
              <a:t>nu</a:t>
            </a:r>
            <a:r>
              <a:rPr sz="1350" b="1" dirty="0">
                <a:latin typeface="Calibri"/>
                <a:cs typeface="Calibri"/>
              </a:rPr>
              <a:t>al </a:t>
            </a:r>
            <a:r>
              <a:rPr sz="1350" b="1" spc="-19" dirty="0">
                <a:latin typeface="Calibri"/>
                <a:cs typeface="Calibri"/>
              </a:rPr>
              <a:t>P</a:t>
            </a:r>
            <a:r>
              <a:rPr sz="1350" b="1" spc="-3" dirty="0">
                <a:latin typeface="Calibri"/>
                <a:cs typeface="Calibri"/>
              </a:rPr>
              <a:t>el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11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s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</a:t>
            </a:r>
            <a:r>
              <a:rPr sz="1350" b="1" dirty="0">
                <a:latin typeface="Calibri"/>
                <a:cs typeface="Calibri"/>
              </a:rPr>
              <a:t>aan S</a:t>
            </a:r>
            <a:r>
              <a:rPr sz="1350" b="1" spc="-11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nd</a:t>
            </a:r>
            <a:r>
              <a:rPr sz="1350" b="1" dirty="0">
                <a:latin typeface="Calibri"/>
                <a:cs typeface="Calibri"/>
              </a:rPr>
              <a:t>ar S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dirty="0">
                <a:latin typeface="Calibri"/>
                <a:cs typeface="Calibri"/>
              </a:rPr>
              <a:t>MI</a:t>
            </a:r>
            <a:endParaRPr sz="1350" dirty="0">
              <a:latin typeface="Calibri"/>
              <a:cs typeface="Calibri"/>
            </a:endParaRPr>
          </a:p>
          <a:p>
            <a:pPr marL="3715070" marR="2759379" algn="ctr">
              <a:lnSpc>
                <a:spcPts val="1568"/>
              </a:lnSpc>
              <a:spcBef>
                <a:spcPts val="78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spc="-19" dirty="0">
                <a:latin typeface="Calibri"/>
                <a:cs typeface="Calibri"/>
              </a:rPr>
              <a:t>F</a:t>
            </a:r>
            <a:r>
              <a:rPr sz="1350" b="1" spc="-3" dirty="0">
                <a:latin typeface="Calibri"/>
                <a:cs typeface="Calibri"/>
              </a:rPr>
              <a:t>o</a:t>
            </a:r>
            <a:r>
              <a:rPr sz="1350" b="1" dirty="0">
                <a:latin typeface="Calibri"/>
                <a:cs typeface="Calibri"/>
              </a:rPr>
              <a:t>rm</a:t>
            </a:r>
            <a:r>
              <a:rPr sz="1350" b="1" spc="-3" dirty="0">
                <a:latin typeface="Calibri"/>
                <a:cs typeface="Calibri"/>
              </a:rPr>
              <a:t>uli</a:t>
            </a:r>
            <a:r>
              <a:rPr sz="1350" b="1" dirty="0">
                <a:latin typeface="Calibri"/>
                <a:cs typeface="Calibri"/>
              </a:rPr>
              <a:t>r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0475" y="4131498"/>
            <a:ext cx="7338528" cy="1303020"/>
          </a:xfrm>
          <a:prstGeom prst="rect">
            <a:avLst/>
          </a:prstGeom>
        </p:spPr>
        <p:txBody>
          <a:bodyPr wrap="square" lIns="0" tIns="29527" rIns="0" bIns="0" rtlCol="0">
            <a:noAutofit/>
          </a:bodyPr>
          <a:lstStyle/>
          <a:p>
            <a:pPr marL="68580">
              <a:lnSpc>
                <a:spcPct val="101725"/>
              </a:lnSpc>
            </a:pPr>
            <a:r>
              <a:rPr sz="1350" b="1" spc="3" dirty="0">
                <a:latin typeface="Calibri"/>
                <a:cs typeface="Calibri"/>
              </a:rPr>
              <a:t>J</a:t>
            </a:r>
            <a:r>
              <a:rPr sz="1350" b="1" dirty="0">
                <a:latin typeface="Calibri"/>
                <a:cs typeface="Calibri"/>
              </a:rPr>
              <a:t>URU</a:t>
            </a:r>
            <a:r>
              <a:rPr sz="1350" b="1" spc="-14" dirty="0">
                <a:latin typeface="Calibri"/>
                <a:cs typeface="Calibri"/>
              </a:rPr>
              <a:t>S</a:t>
            </a:r>
            <a:r>
              <a:rPr sz="1350" b="1" spc="-3" dirty="0">
                <a:latin typeface="Calibri"/>
                <a:cs typeface="Calibri"/>
              </a:rPr>
              <a:t>A</a:t>
            </a:r>
            <a:r>
              <a:rPr sz="1350" b="1" dirty="0">
                <a:latin typeface="Calibri"/>
                <a:cs typeface="Calibri"/>
              </a:rPr>
              <a:t>N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/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spc="-11" dirty="0">
                <a:latin typeface="Calibri"/>
                <a:cs typeface="Calibri"/>
              </a:rPr>
              <a:t>B</a:t>
            </a:r>
            <a:r>
              <a:rPr sz="1350" b="1" spc="-19" dirty="0">
                <a:latin typeface="Calibri"/>
                <a:cs typeface="Calibri"/>
              </a:rPr>
              <a:t>A</a:t>
            </a:r>
            <a:r>
              <a:rPr sz="1350" b="1" spc="3" dirty="0">
                <a:latin typeface="Calibri"/>
                <a:cs typeface="Calibri"/>
              </a:rPr>
              <a:t>G</a:t>
            </a:r>
            <a:r>
              <a:rPr sz="1350" b="1" spc="-3" dirty="0">
                <a:latin typeface="Calibri"/>
                <a:cs typeface="Calibri"/>
              </a:rPr>
              <a:t>IA</a:t>
            </a:r>
            <a:r>
              <a:rPr sz="1350" b="1" dirty="0">
                <a:latin typeface="Calibri"/>
                <a:cs typeface="Calibri"/>
              </a:rPr>
              <a:t>N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/</a:t>
            </a:r>
            <a:r>
              <a:rPr sz="1350" b="1" spc="3" dirty="0">
                <a:latin typeface="Calibri"/>
                <a:cs typeface="Calibri"/>
              </a:rPr>
              <a:t> P</a:t>
            </a:r>
            <a:r>
              <a:rPr sz="1350" b="1" spc="-14" dirty="0">
                <a:latin typeface="Calibri"/>
                <a:cs typeface="Calibri"/>
              </a:rPr>
              <a:t>R</a:t>
            </a:r>
            <a:r>
              <a:rPr sz="1350" b="1" spc="-3" dirty="0">
                <a:latin typeface="Calibri"/>
                <a:cs typeface="Calibri"/>
              </a:rPr>
              <a:t>O</a:t>
            </a:r>
            <a:r>
              <a:rPr sz="1350" b="1" spc="3" dirty="0">
                <a:latin typeface="Calibri"/>
                <a:cs typeface="Calibri"/>
              </a:rPr>
              <a:t>G</a:t>
            </a:r>
            <a:r>
              <a:rPr sz="1350" b="1" dirty="0">
                <a:latin typeface="Calibri"/>
                <a:cs typeface="Calibri"/>
              </a:rPr>
              <a:t>R</a:t>
            </a:r>
            <a:r>
              <a:rPr sz="1350" b="1" spc="-3" dirty="0">
                <a:latin typeface="Calibri"/>
                <a:cs typeface="Calibri"/>
              </a:rPr>
              <a:t>A</a:t>
            </a:r>
            <a:r>
              <a:rPr sz="1350" b="1" dirty="0">
                <a:latin typeface="Calibri"/>
                <a:cs typeface="Calibri"/>
              </a:rPr>
              <a:t>M</a:t>
            </a:r>
            <a:r>
              <a:rPr sz="1350" b="1" spc="7" dirty="0">
                <a:latin typeface="Calibri"/>
                <a:cs typeface="Calibri"/>
              </a:rPr>
              <a:t> </a:t>
            </a:r>
            <a:r>
              <a:rPr sz="1350" b="1" spc="-14" dirty="0">
                <a:latin typeface="Calibri"/>
                <a:cs typeface="Calibri"/>
              </a:rPr>
              <a:t>S</a:t>
            </a:r>
            <a:r>
              <a:rPr sz="1350" b="1" spc="-3" dirty="0">
                <a:latin typeface="Calibri"/>
                <a:cs typeface="Calibri"/>
              </a:rPr>
              <a:t>T</a:t>
            </a:r>
            <a:r>
              <a:rPr sz="1350" b="1" dirty="0">
                <a:latin typeface="Calibri"/>
                <a:cs typeface="Calibri"/>
              </a:rPr>
              <a:t>U</a:t>
            </a:r>
            <a:r>
              <a:rPr sz="1350" b="1" spc="3" dirty="0">
                <a:latin typeface="Calibri"/>
                <a:cs typeface="Calibri"/>
              </a:rPr>
              <a:t>D</a:t>
            </a:r>
            <a:r>
              <a:rPr sz="1350" b="1" dirty="0">
                <a:latin typeface="Calibri"/>
                <a:cs typeface="Calibri"/>
              </a:rPr>
              <a:t>I                      </a:t>
            </a:r>
            <a:r>
              <a:rPr sz="1350" b="1" spc="14" dirty="0">
                <a:latin typeface="Calibri"/>
                <a:cs typeface="Calibri"/>
              </a:rPr>
              <a:t> </a:t>
            </a:r>
            <a:r>
              <a:rPr sz="1350" dirty="0">
                <a:latin typeface="Arial"/>
                <a:cs typeface="Arial"/>
              </a:rPr>
              <a:t>•  </a:t>
            </a:r>
            <a:r>
              <a:rPr sz="1350" spc="93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Sp</a:t>
            </a:r>
            <a:r>
              <a:rPr sz="1350" b="1" spc="-3" dirty="0">
                <a:latin typeface="Calibri"/>
                <a:cs typeface="Calibri"/>
              </a:rPr>
              <a:t>esi</a:t>
            </a:r>
            <a:r>
              <a:rPr sz="1350" b="1" spc="3" dirty="0">
                <a:latin typeface="Calibri"/>
                <a:cs typeface="Calibri"/>
              </a:rPr>
              <a:t>f</a:t>
            </a:r>
            <a:r>
              <a:rPr sz="1350" b="1" spc="-3" dirty="0">
                <a:latin typeface="Calibri"/>
                <a:cs typeface="Calibri"/>
              </a:rPr>
              <a:t>i</a:t>
            </a:r>
            <a:r>
              <a:rPr sz="1350" b="1" spc="-19" dirty="0">
                <a:latin typeface="Calibri"/>
                <a:cs typeface="Calibri"/>
              </a:rPr>
              <a:t>k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s</a:t>
            </a:r>
            <a:r>
              <a:rPr sz="1350" b="1" dirty="0">
                <a:latin typeface="Calibri"/>
                <a:cs typeface="Calibri"/>
              </a:rPr>
              <a:t>i 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spc="-19" dirty="0">
                <a:latin typeface="Calibri"/>
                <a:cs typeface="Calibri"/>
              </a:rPr>
              <a:t>r</a:t>
            </a:r>
            <a:r>
              <a:rPr sz="1350" b="1" spc="-3" dirty="0">
                <a:latin typeface="Calibri"/>
                <a:cs typeface="Calibri"/>
              </a:rPr>
              <a:t>od</a:t>
            </a:r>
            <a:r>
              <a:rPr sz="1350" b="1" dirty="0">
                <a:latin typeface="Calibri"/>
                <a:cs typeface="Calibri"/>
              </a:rPr>
              <a:t>i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ts val="1583"/>
              </a:lnSpc>
              <a:spcBef>
                <a:spcPts val="79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spc="-19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o</a:t>
            </a:r>
            <a:r>
              <a:rPr sz="1350" b="1" dirty="0">
                <a:latin typeface="Calibri"/>
                <a:cs typeface="Calibri"/>
              </a:rPr>
              <a:t>m</a:t>
            </a:r>
            <a:r>
              <a:rPr sz="1350" b="1" spc="-3" dirty="0">
                <a:latin typeface="Calibri"/>
                <a:cs typeface="Calibri"/>
              </a:rPr>
              <a:t>p</a:t>
            </a:r>
            <a:r>
              <a:rPr sz="1350" b="1" spc="-14" dirty="0">
                <a:latin typeface="Calibri"/>
                <a:cs typeface="Calibri"/>
              </a:rPr>
              <a:t>et</a:t>
            </a:r>
            <a:r>
              <a:rPr sz="1350" b="1" spc="-3" dirty="0">
                <a:latin typeface="Calibri"/>
                <a:cs typeface="Calibri"/>
              </a:rPr>
              <a:t>ens</a:t>
            </a:r>
            <a:r>
              <a:rPr sz="1350" b="1" dirty="0">
                <a:latin typeface="Calibri"/>
                <a:cs typeface="Calibri"/>
              </a:rPr>
              <a:t>i L</a:t>
            </a:r>
            <a:r>
              <a:rPr sz="1350" b="1" spc="-3" dirty="0">
                <a:latin typeface="Calibri"/>
                <a:cs typeface="Calibri"/>
              </a:rPr>
              <a:t>ulus</a:t>
            </a:r>
            <a:r>
              <a:rPr sz="1350" b="1" dirty="0">
                <a:latin typeface="Calibri"/>
                <a:cs typeface="Calibri"/>
              </a:rPr>
              <a:t>an</a:t>
            </a:r>
            <a:endParaRPr sz="1350" dirty="0">
              <a:latin typeface="Calibri"/>
              <a:cs typeface="Calibri"/>
            </a:endParaRPr>
          </a:p>
          <a:p>
            <a:pPr marL="3715070" marR="2632899" algn="ctr">
              <a:lnSpc>
                <a:spcPts val="1639"/>
              </a:lnSpc>
              <a:spcBef>
                <a:spcPts val="2"/>
              </a:spcBef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spc="-11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uri</a:t>
            </a:r>
            <a:r>
              <a:rPr sz="1350" b="1" spc="-19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ulu</a:t>
            </a:r>
            <a:r>
              <a:rPr sz="1350" b="1" dirty="0">
                <a:latin typeface="Calibri"/>
                <a:cs typeface="Calibri"/>
              </a:rPr>
              <a:t>m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ct val="101725"/>
              </a:lnSpc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spc="-19" dirty="0" err="1">
                <a:latin typeface="Calibri"/>
                <a:cs typeface="Calibri"/>
              </a:rPr>
              <a:t>P</a:t>
            </a:r>
            <a:r>
              <a:rPr sz="1350" b="1" spc="-14" dirty="0" err="1">
                <a:latin typeface="Calibri"/>
                <a:cs typeface="Calibri"/>
              </a:rPr>
              <a:t>e</a:t>
            </a:r>
            <a:r>
              <a:rPr sz="1350" b="1" spc="-11" dirty="0" err="1">
                <a:latin typeface="Calibri"/>
                <a:cs typeface="Calibri"/>
              </a:rPr>
              <a:t>t</a:t>
            </a:r>
            <a:r>
              <a:rPr sz="1350" b="1" dirty="0" err="1">
                <a:latin typeface="Calibri"/>
                <a:cs typeface="Calibri"/>
              </a:rPr>
              <a:t>a</a:t>
            </a:r>
            <a:r>
              <a:rPr sz="1350" b="1" spc="3" dirty="0">
                <a:latin typeface="Calibri"/>
                <a:cs typeface="Calibri"/>
              </a:rPr>
              <a:t> </a:t>
            </a:r>
            <a:r>
              <a:rPr sz="1350" b="1" spc="-11" dirty="0" err="1" smtClean="0">
                <a:latin typeface="Calibri"/>
                <a:cs typeface="Calibri"/>
              </a:rPr>
              <a:t>K</a:t>
            </a:r>
            <a:r>
              <a:rPr sz="1350" b="1" spc="-3" dirty="0" err="1" smtClean="0">
                <a:latin typeface="Calibri"/>
                <a:cs typeface="Calibri"/>
              </a:rPr>
              <a:t>u</a:t>
            </a:r>
            <a:r>
              <a:rPr sz="1350" b="1" dirty="0" err="1" smtClean="0">
                <a:latin typeface="Calibri"/>
                <a:cs typeface="Calibri"/>
              </a:rPr>
              <a:t>r</a:t>
            </a:r>
            <a:r>
              <a:rPr sz="1350" b="1" spc="-3" dirty="0" err="1" smtClean="0">
                <a:latin typeface="Calibri"/>
                <a:cs typeface="Calibri"/>
              </a:rPr>
              <a:t>i</a:t>
            </a:r>
            <a:r>
              <a:rPr sz="1350" b="1" spc="-19" dirty="0" err="1" smtClean="0">
                <a:latin typeface="Calibri"/>
                <a:cs typeface="Calibri"/>
              </a:rPr>
              <a:t>k</a:t>
            </a:r>
            <a:r>
              <a:rPr sz="1350" b="1" spc="-3" dirty="0" err="1" smtClean="0">
                <a:latin typeface="Calibri"/>
                <a:cs typeface="Calibri"/>
              </a:rPr>
              <a:t>ulu</a:t>
            </a:r>
            <a:r>
              <a:rPr sz="1350" b="1" dirty="0" err="1" smtClean="0">
                <a:latin typeface="Calibri"/>
                <a:cs typeface="Calibri"/>
              </a:rPr>
              <a:t>m</a:t>
            </a:r>
            <a:endParaRPr lang="en-US" sz="1350" dirty="0">
              <a:latin typeface="Calibri"/>
              <a:cs typeface="Calibri"/>
            </a:endParaRPr>
          </a:p>
          <a:p>
            <a:pPr marL="3737844">
              <a:lnSpc>
                <a:spcPct val="101725"/>
              </a:lnSpc>
            </a:pPr>
            <a:r>
              <a:rPr sz="1350" dirty="0" smtClean="0">
                <a:latin typeface="Arial"/>
                <a:cs typeface="Arial"/>
              </a:rPr>
              <a:t>•  </a:t>
            </a:r>
            <a:r>
              <a:rPr sz="1350" spc="94" dirty="0" smtClean="0">
                <a:latin typeface="Arial"/>
                <a:cs typeface="Arial"/>
              </a:rPr>
              <a:t> </a:t>
            </a:r>
            <a:r>
              <a:rPr sz="1350" b="1" dirty="0" smtClean="0">
                <a:latin typeface="Calibri"/>
                <a:cs typeface="Calibri"/>
              </a:rPr>
              <a:t>R</a:t>
            </a:r>
            <a:r>
              <a:rPr sz="1350" b="1" spc="3" dirty="0" smtClean="0">
                <a:latin typeface="Calibri"/>
                <a:cs typeface="Calibri"/>
              </a:rPr>
              <a:t>P</a:t>
            </a:r>
            <a:r>
              <a:rPr sz="1350" b="1" dirty="0" smtClean="0">
                <a:latin typeface="Calibri"/>
                <a:cs typeface="Calibri"/>
              </a:rPr>
              <a:t>S</a:t>
            </a:r>
            <a:endParaRPr sz="1350" dirty="0">
              <a:latin typeface="Calibri"/>
              <a:cs typeface="Calibri"/>
            </a:endParaRPr>
          </a:p>
          <a:p>
            <a:pPr marL="3737844">
              <a:lnSpc>
                <a:spcPct val="101725"/>
              </a:lnSpc>
            </a:pPr>
            <a:r>
              <a:rPr sz="1350" dirty="0">
                <a:latin typeface="Arial"/>
                <a:cs typeface="Arial"/>
              </a:rPr>
              <a:t>•  </a:t>
            </a:r>
            <a:r>
              <a:rPr sz="1350" spc="94" dirty="0">
                <a:latin typeface="Arial"/>
                <a:cs typeface="Arial"/>
              </a:rPr>
              <a:t> </a:t>
            </a:r>
            <a:r>
              <a:rPr sz="1350" b="1" dirty="0">
                <a:latin typeface="Calibri"/>
                <a:cs typeface="Calibri"/>
              </a:rPr>
              <a:t>Ma</a:t>
            </a:r>
            <a:r>
              <a:rPr sz="1350" b="1" spc="-3" dirty="0">
                <a:latin typeface="Calibri"/>
                <a:cs typeface="Calibri"/>
              </a:rPr>
              <a:t>nu</a:t>
            </a:r>
            <a:r>
              <a:rPr sz="1350" b="1" dirty="0">
                <a:latin typeface="Calibri"/>
                <a:cs typeface="Calibri"/>
              </a:rPr>
              <a:t>a</a:t>
            </a:r>
            <a:r>
              <a:rPr sz="1350" b="1" spc="-3" dirty="0">
                <a:latin typeface="Calibri"/>
                <a:cs typeface="Calibri"/>
              </a:rPr>
              <a:t>l</a:t>
            </a:r>
            <a:r>
              <a:rPr sz="1350" b="1" dirty="0">
                <a:latin typeface="Calibri"/>
                <a:cs typeface="Calibri"/>
              </a:rPr>
              <a:t>/</a:t>
            </a:r>
            <a:r>
              <a:rPr sz="1350" b="1" spc="3" dirty="0">
                <a:latin typeface="Calibri"/>
                <a:cs typeface="Calibri"/>
              </a:rPr>
              <a:t>P</a:t>
            </a:r>
            <a:r>
              <a:rPr sz="1350" b="1" spc="-19" dirty="0">
                <a:latin typeface="Calibri"/>
                <a:cs typeface="Calibri"/>
              </a:rPr>
              <a:t>r</a:t>
            </a:r>
            <a:r>
              <a:rPr sz="1350" b="1" spc="-3" dirty="0">
                <a:latin typeface="Calibri"/>
                <a:cs typeface="Calibri"/>
              </a:rPr>
              <a:t>osedu</a:t>
            </a:r>
            <a:r>
              <a:rPr sz="1350" b="1" spc="-100" dirty="0">
                <a:latin typeface="Calibri"/>
                <a:cs typeface="Calibri"/>
              </a:rPr>
              <a:t>r</a:t>
            </a:r>
            <a:r>
              <a:rPr sz="1350" b="1" dirty="0">
                <a:latin typeface="Calibri"/>
                <a:cs typeface="Calibri"/>
              </a:rPr>
              <a:t>, </a:t>
            </a:r>
            <a:r>
              <a:rPr sz="1350" b="1" spc="-3" dirty="0">
                <a:latin typeface="Calibri"/>
                <a:cs typeface="Calibri"/>
              </a:rPr>
              <a:t>I</a:t>
            </a:r>
            <a:r>
              <a:rPr sz="1350" b="1" dirty="0">
                <a:latin typeface="Calibri"/>
                <a:cs typeface="Calibri"/>
              </a:rPr>
              <a:t>n</a:t>
            </a:r>
            <a:r>
              <a:rPr sz="1350" b="1" spc="-19" dirty="0">
                <a:latin typeface="Calibri"/>
                <a:cs typeface="Calibri"/>
              </a:rPr>
              <a:t>s</a:t>
            </a:r>
            <a:r>
              <a:rPr sz="1350" b="1" dirty="0">
                <a:latin typeface="Calibri"/>
                <a:cs typeface="Calibri"/>
              </a:rPr>
              <a:t>t</a:t>
            </a:r>
            <a:r>
              <a:rPr sz="1350" b="1" spc="-3" dirty="0">
                <a:latin typeface="Calibri"/>
                <a:cs typeface="Calibri"/>
              </a:rPr>
              <a:t>ru</a:t>
            </a:r>
            <a:r>
              <a:rPr sz="1350" b="1" spc="-11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s</a:t>
            </a:r>
            <a:r>
              <a:rPr sz="1350" b="1" dirty="0">
                <a:latin typeface="Calibri"/>
                <a:cs typeface="Calibri"/>
              </a:rPr>
              <a:t>i </a:t>
            </a:r>
            <a:r>
              <a:rPr sz="1350" b="1" spc="-22" dirty="0">
                <a:latin typeface="Calibri"/>
                <a:cs typeface="Calibri"/>
              </a:rPr>
              <a:t>K</a:t>
            </a:r>
            <a:r>
              <a:rPr sz="1350" b="1" spc="-3" dirty="0">
                <a:latin typeface="Calibri"/>
                <a:cs typeface="Calibri"/>
              </a:rPr>
              <a:t>er</a:t>
            </a:r>
            <a:r>
              <a:rPr sz="1350" b="1" spc="3" dirty="0">
                <a:latin typeface="Calibri"/>
                <a:cs typeface="Calibri"/>
              </a:rPr>
              <a:t>j</a:t>
            </a:r>
            <a:r>
              <a:rPr sz="1350" b="1" dirty="0">
                <a:latin typeface="Calibri"/>
                <a:cs typeface="Calibri"/>
              </a:rPr>
              <a:t>a</a:t>
            </a:r>
            <a:endParaRPr sz="13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990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3075"/>
          </a:xfrm>
        </p:spPr>
        <p:txBody>
          <a:bodyPr/>
          <a:lstStyle/>
          <a:p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latin typeface="Arial Narrow" pitchFamily="34" charset="0"/>
              </a:rPr>
              <a:t>Sosialisasi SPMI ( rapat2, membagikan buku, dan web )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latin typeface="Arial Narrow" pitchFamily="34" charset="0"/>
              </a:rPr>
              <a:t>Pelaksanaan/implementasi SPMI dengan Siklus PPEPP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dirty="0" smtClean="0">
                <a:latin typeface="Arial Narrow" pitchFamily="34" charset="0"/>
              </a:rPr>
              <a:t>(melaksanakan sesuai standar &amp; ada bukti    rekaman setiap bulan diserahkan ke P2M)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latin typeface="Arial Narrow" pitchFamily="34" charset="0"/>
              </a:rPr>
              <a:t>Monev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dirty="0" smtClean="0">
                <a:latin typeface="Arial Narrow" pitchFamily="34" charset="0"/>
              </a:rPr>
              <a:t>Audit</a:t>
            </a:r>
            <a:endParaRPr lang="en-US" dirty="0" smtClean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 smtClean="0">
                <a:latin typeface="Arial Narrow" pitchFamily="34" charset="0"/>
              </a:rPr>
              <a:t>Pendampingan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akreditasi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7152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857251"/>
            <a:ext cx="9144000" cy="5143499"/>
          </a:xfrm>
          <a:custGeom>
            <a:avLst/>
            <a:gdLst/>
            <a:ahLst/>
            <a:cxnLst/>
            <a:rect l="l" t="t" r="r" b="b"/>
            <a:pathLst>
              <a:path w="12192000" h="6857999">
                <a:moveTo>
                  <a:pt x="0" y="0"/>
                </a:move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1739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" name="object 3"/>
          <p:cNvSpPr/>
          <p:nvPr/>
        </p:nvSpPr>
        <p:spPr>
          <a:xfrm>
            <a:off x="3600655" y="3914650"/>
            <a:ext cx="379057" cy="396665"/>
          </a:xfrm>
          <a:custGeom>
            <a:avLst/>
            <a:gdLst/>
            <a:ahLst/>
            <a:cxnLst/>
            <a:rect l="l" t="t" r="r" b="b"/>
            <a:pathLst>
              <a:path w="505409" h="528887">
                <a:moveTo>
                  <a:pt x="185357" y="0"/>
                </a:moveTo>
                <a:lnTo>
                  <a:pt x="147050" y="4942"/>
                </a:lnTo>
                <a:lnTo>
                  <a:pt x="113685" y="16064"/>
                </a:lnTo>
                <a:lnTo>
                  <a:pt x="87735" y="38308"/>
                </a:lnTo>
                <a:lnTo>
                  <a:pt x="66728" y="69201"/>
                </a:lnTo>
                <a:lnTo>
                  <a:pt x="44485" y="103800"/>
                </a:lnTo>
                <a:lnTo>
                  <a:pt x="28421" y="144579"/>
                </a:lnTo>
                <a:lnTo>
                  <a:pt x="13592" y="187829"/>
                </a:lnTo>
                <a:lnTo>
                  <a:pt x="4942" y="232314"/>
                </a:lnTo>
                <a:lnTo>
                  <a:pt x="0" y="278037"/>
                </a:lnTo>
                <a:lnTo>
                  <a:pt x="0" y="322522"/>
                </a:lnTo>
                <a:lnTo>
                  <a:pt x="4942" y="368244"/>
                </a:lnTo>
                <a:lnTo>
                  <a:pt x="16064" y="407786"/>
                </a:lnTo>
                <a:lnTo>
                  <a:pt x="35835" y="443622"/>
                </a:lnTo>
                <a:lnTo>
                  <a:pt x="59314" y="476987"/>
                </a:lnTo>
                <a:lnTo>
                  <a:pt x="92678" y="500466"/>
                </a:lnTo>
                <a:lnTo>
                  <a:pt x="130986" y="520237"/>
                </a:lnTo>
                <a:lnTo>
                  <a:pt x="177943" y="528887"/>
                </a:lnTo>
                <a:lnTo>
                  <a:pt x="222429" y="528887"/>
                </a:lnTo>
                <a:lnTo>
                  <a:pt x="265678" y="517766"/>
                </a:lnTo>
                <a:lnTo>
                  <a:pt x="303985" y="500466"/>
                </a:lnTo>
                <a:lnTo>
                  <a:pt x="341058" y="479459"/>
                </a:lnTo>
                <a:lnTo>
                  <a:pt x="371951" y="453508"/>
                </a:lnTo>
                <a:lnTo>
                  <a:pt x="400372" y="427558"/>
                </a:lnTo>
                <a:lnTo>
                  <a:pt x="425086" y="401608"/>
                </a:lnTo>
                <a:lnTo>
                  <a:pt x="446093" y="376894"/>
                </a:lnTo>
                <a:lnTo>
                  <a:pt x="459686" y="358358"/>
                </a:lnTo>
                <a:lnTo>
                  <a:pt x="467100" y="343529"/>
                </a:lnTo>
                <a:lnTo>
                  <a:pt x="472043" y="339822"/>
                </a:lnTo>
                <a:lnTo>
                  <a:pt x="495523" y="296572"/>
                </a:lnTo>
                <a:lnTo>
                  <a:pt x="505409" y="252087"/>
                </a:lnTo>
                <a:lnTo>
                  <a:pt x="500466" y="211307"/>
                </a:lnTo>
                <a:lnTo>
                  <a:pt x="488109" y="170529"/>
                </a:lnTo>
                <a:lnTo>
                  <a:pt x="464629" y="134693"/>
                </a:lnTo>
                <a:lnTo>
                  <a:pt x="433736" y="102565"/>
                </a:lnTo>
                <a:lnTo>
                  <a:pt x="399136" y="71672"/>
                </a:lnTo>
                <a:lnTo>
                  <a:pt x="358358" y="46958"/>
                </a:lnTo>
                <a:lnTo>
                  <a:pt x="312637" y="25951"/>
                </a:lnTo>
                <a:lnTo>
                  <a:pt x="270621" y="12357"/>
                </a:lnTo>
                <a:lnTo>
                  <a:pt x="224900" y="2471"/>
                </a:lnTo>
                <a:lnTo>
                  <a:pt x="185357" y="0"/>
                </a:lnTo>
                <a:close/>
              </a:path>
            </a:pathLst>
          </a:custGeom>
          <a:solidFill>
            <a:srgbClr val="FDD1A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2231787" y="2641242"/>
            <a:ext cx="3657107" cy="2168685"/>
          </a:xfrm>
          <a:custGeom>
            <a:avLst/>
            <a:gdLst/>
            <a:ahLst/>
            <a:cxnLst/>
            <a:rect l="l" t="t" r="r" b="b"/>
            <a:pathLst>
              <a:path w="4876142" h="2891580">
                <a:moveTo>
                  <a:pt x="4326248" y="2286078"/>
                </a:moveTo>
                <a:lnTo>
                  <a:pt x="4318834" y="2260128"/>
                </a:lnTo>
                <a:lnTo>
                  <a:pt x="4311420" y="2241591"/>
                </a:lnTo>
                <a:lnTo>
                  <a:pt x="4304004" y="2226763"/>
                </a:lnTo>
                <a:lnTo>
                  <a:pt x="4301533" y="2221820"/>
                </a:lnTo>
                <a:lnTo>
                  <a:pt x="4326248" y="2236650"/>
                </a:lnTo>
                <a:lnTo>
                  <a:pt x="4357141" y="2252714"/>
                </a:lnTo>
                <a:lnTo>
                  <a:pt x="4391741" y="2270014"/>
                </a:lnTo>
                <a:lnTo>
                  <a:pt x="4432519" y="2288550"/>
                </a:lnTo>
                <a:lnTo>
                  <a:pt x="4475769" y="2305850"/>
                </a:lnTo>
                <a:lnTo>
                  <a:pt x="4520256" y="2319442"/>
                </a:lnTo>
                <a:lnTo>
                  <a:pt x="4565977" y="2329328"/>
                </a:lnTo>
                <a:lnTo>
                  <a:pt x="4612934" y="2336742"/>
                </a:lnTo>
                <a:lnTo>
                  <a:pt x="4659891" y="2336742"/>
                </a:lnTo>
                <a:lnTo>
                  <a:pt x="4705612" y="2331800"/>
                </a:lnTo>
                <a:lnTo>
                  <a:pt x="4747628" y="2314500"/>
                </a:lnTo>
                <a:lnTo>
                  <a:pt x="4788406" y="2291021"/>
                </a:lnTo>
                <a:lnTo>
                  <a:pt x="4824242" y="2257657"/>
                </a:lnTo>
                <a:lnTo>
                  <a:pt x="4855135" y="2208227"/>
                </a:lnTo>
                <a:lnTo>
                  <a:pt x="4871199" y="2162506"/>
                </a:lnTo>
                <a:lnTo>
                  <a:pt x="4876142" y="2118020"/>
                </a:lnTo>
                <a:lnTo>
                  <a:pt x="4871199" y="2077242"/>
                </a:lnTo>
                <a:lnTo>
                  <a:pt x="4860077" y="2040171"/>
                </a:lnTo>
                <a:lnTo>
                  <a:pt x="4840306" y="2006805"/>
                </a:lnTo>
                <a:lnTo>
                  <a:pt x="4821770" y="1978384"/>
                </a:lnTo>
                <a:lnTo>
                  <a:pt x="4800763" y="1953670"/>
                </a:lnTo>
                <a:lnTo>
                  <a:pt x="4783463" y="1937605"/>
                </a:lnTo>
                <a:lnTo>
                  <a:pt x="4772342" y="1925248"/>
                </a:lnTo>
                <a:lnTo>
                  <a:pt x="4767399" y="1920306"/>
                </a:lnTo>
                <a:lnTo>
                  <a:pt x="4762456" y="1919070"/>
                </a:lnTo>
                <a:lnTo>
                  <a:pt x="4747628" y="1909184"/>
                </a:lnTo>
                <a:lnTo>
                  <a:pt x="4729092" y="1894356"/>
                </a:lnTo>
                <a:lnTo>
                  <a:pt x="4705612" y="1875820"/>
                </a:lnTo>
                <a:lnTo>
                  <a:pt x="4679662" y="1857284"/>
                </a:lnTo>
                <a:lnTo>
                  <a:pt x="4653713" y="1835040"/>
                </a:lnTo>
                <a:lnTo>
                  <a:pt x="4625291" y="1816505"/>
                </a:lnTo>
                <a:lnTo>
                  <a:pt x="4612934" y="1804148"/>
                </a:lnTo>
                <a:lnTo>
                  <a:pt x="4589456" y="1788083"/>
                </a:lnTo>
                <a:lnTo>
                  <a:pt x="4558563" y="1764605"/>
                </a:lnTo>
                <a:lnTo>
                  <a:pt x="4517784" y="1736183"/>
                </a:lnTo>
                <a:lnTo>
                  <a:pt x="4473298" y="1702819"/>
                </a:lnTo>
                <a:lnTo>
                  <a:pt x="4422634" y="1664512"/>
                </a:lnTo>
                <a:lnTo>
                  <a:pt x="4365791" y="1623733"/>
                </a:lnTo>
                <a:lnTo>
                  <a:pt x="4306476" y="1579247"/>
                </a:lnTo>
                <a:lnTo>
                  <a:pt x="4242219" y="1531054"/>
                </a:lnTo>
                <a:lnTo>
                  <a:pt x="4179197" y="1484097"/>
                </a:lnTo>
                <a:lnTo>
                  <a:pt x="4112469" y="1437140"/>
                </a:lnTo>
                <a:lnTo>
                  <a:pt x="4048211" y="1386475"/>
                </a:lnTo>
                <a:lnTo>
                  <a:pt x="3981483" y="1339518"/>
                </a:lnTo>
                <a:lnTo>
                  <a:pt x="3919697" y="1291325"/>
                </a:lnTo>
                <a:lnTo>
                  <a:pt x="3857910" y="1246840"/>
                </a:lnTo>
                <a:lnTo>
                  <a:pt x="3801068" y="1206060"/>
                </a:lnTo>
                <a:lnTo>
                  <a:pt x="3751639" y="1166517"/>
                </a:lnTo>
                <a:lnTo>
                  <a:pt x="3704682" y="1133153"/>
                </a:lnTo>
                <a:lnTo>
                  <a:pt x="3663903" y="1104732"/>
                </a:lnTo>
                <a:lnTo>
                  <a:pt x="3633010" y="1078782"/>
                </a:lnTo>
                <a:lnTo>
                  <a:pt x="3609531" y="1061482"/>
                </a:lnTo>
                <a:lnTo>
                  <a:pt x="3594703" y="1049125"/>
                </a:lnTo>
                <a:lnTo>
                  <a:pt x="3581110" y="1038002"/>
                </a:lnTo>
                <a:lnTo>
                  <a:pt x="3563810" y="1020702"/>
                </a:lnTo>
                <a:lnTo>
                  <a:pt x="3547746" y="1002167"/>
                </a:lnTo>
                <a:lnTo>
                  <a:pt x="3530446" y="981160"/>
                </a:lnTo>
                <a:lnTo>
                  <a:pt x="3516853" y="958917"/>
                </a:lnTo>
                <a:lnTo>
                  <a:pt x="3502025" y="937910"/>
                </a:lnTo>
                <a:lnTo>
                  <a:pt x="3493373" y="916903"/>
                </a:lnTo>
                <a:lnTo>
                  <a:pt x="3488430" y="895896"/>
                </a:lnTo>
                <a:lnTo>
                  <a:pt x="3488430" y="878596"/>
                </a:lnTo>
                <a:lnTo>
                  <a:pt x="3493373" y="862531"/>
                </a:lnTo>
                <a:lnTo>
                  <a:pt x="3504496" y="850174"/>
                </a:lnTo>
                <a:lnTo>
                  <a:pt x="3526739" y="842759"/>
                </a:lnTo>
                <a:lnTo>
                  <a:pt x="3555160" y="840287"/>
                </a:lnTo>
                <a:lnTo>
                  <a:pt x="3592231" y="845231"/>
                </a:lnTo>
                <a:lnTo>
                  <a:pt x="3640424" y="855117"/>
                </a:lnTo>
                <a:lnTo>
                  <a:pt x="3710861" y="871181"/>
                </a:lnTo>
                <a:lnTo>
                  <a:pt x="3792418" y="886010"/>
                </a:lnTo>
                <a:lnTo>
                  <a:pt x="3875210" y="893424"/>
                </a:lnTo>
                <a:lnTo>
                  <a:pt x="3962947" y="899603"/>
                </a:lnTo>
                <a:lnTo>
                  <a:pt x="4050682" y="902074"/>
                </a:lnTo>
                <a:lnTo>
                  <a:pt x="4138419" y="902074"/>
                </a:lnTo>
                <a:lnTo>
                  <a:pt x="4223683" y="899603"/>
                </a:lnTo>
                <a:lnTo>
                  <a:pt x="4304004" y="895896"/>
                </a:lnTo>
                <a:lnTo>
                  <a:pt x="4375677" y="888481"/>
                </a:lnTo>
                <a:lnTo>
                  <a:pt x="4439933" y="878596"/>
                </a:lnTo>
                <a:lnTo>
                  <a:pt x="4491833" y="868710"/>
                </a:lnTo>
                <a:lnTo>
                  <a:pt x="4530142" y="855117"/>
                </a:lnTo>
                <a:lnTo>
                  <a:pt x="4565977" y="836580"/>
                </a:lnTo>
                <a:lnTo>
                  <a:pt x="4594398" y="808159"/>
                </a:lnTo>
                <a:lnTo>
                  <a:pt x="4617877" y="774795"/>
                </a:lnTo>
                <a:lnTo>
                  <a:pt x="4633941" y="736488"/>
                </a:lnTo>
                <a:lnTo>
                  <a:pt x="4648770" y="698181"/>
                </a:lnTo>
                <a:lnTo>
                  <a:pt x="4656184" y="659874"/>
                </a:lnTo>
                <a:lnTo>
                  <a:pt x="4657420" y="627744"/>
                </a:lnTo>
                <a:lnTo>
                  <a:pt x="4657420" y="600558"/>
                </a:lnTo>
                <a:lnTo>
                  <a:pt x="4653713" y="582023"/>
                </a:lnTo>
                <a:lnTo>
                  <a:pt x="4643827" y="572137"/>
                </a:lnTo>
                <a:lnTo>
                  <a:pt x="4628998" y="572137"/>
                </a:lnTo>
                <a:lnTo>
                  <a:pt x="4603048" y="574608"/>
                </a:lnTo>
                <a:lnTo>
                  <a:pt x="4565977" y="577080"/>
                </a:lnTo>
                <a:lnTo>
                  <a:pt x="4515313" y="579551"/>
                </a:lnTo>
                <a:lnTo>
                  <a:pt x="4455998" y="582023"/>
                </a:lnTo>
                <a:lnTo>
                  <a:pt x="4389269" y="582023"/>
                </a:lnTo>
                <a:lnTo>
                  <a:pt x="4316362" y="579551"/>
                </a:lnTo>
                <a:lnTo>
                  <a:pt x="4236040" y="574608"/>
                </a:lnTo>
                <a:lnTo>
                  <a:pt x="4150776" y="565958"/>
                </a:lnTo>
                <a:lnTo>
                  <a:pt x="4063039" y="551130"/>
                </a:lnTo>
                <a:lnTo>
                  <a:pt x="3972833" y="530123"/>
                </a:lnTo>
                <a:lnTo>
                  <a:pt x="3877682" y="504173"/>
                </a:lnTo>
                <a:lnTo>
                  <a:pt x="3785003" y="468337"/>
                </a:lnTo>
                <a:lnTo>
                  <a:pt x="3692325" y="425086"/>
                </a:lnTo>
                <a:lnTo>
                  <a:pt x="3618181" y="389251"/>
                </a:lnTo>
                <a:lnTo>
                  <a:pt x="3550217" y="360829"/>
                </a:lnTo>
                <a:lnTo>
                  <a:pt x="3488430" y="339822"/>
                </a:lnTo>
                <a:lnTo>
                  <a:pt x="3434059" y="326229"/>
                </a:lnTo>
                <a:lnTo>
                  <a:pt x="3383395" y="318815"/>
                </a:lnTo>
                <a:lnTo>
                  <a:pt x="3338910" y="316344"/>
                </a:lnTo>
                <a:lnTo>
                  <a:pt x="3295660" y="321287"/>
                </a:lnTo>
                <a:lnTo>
                  <a:pt x="3253644" y="327465"/>
                </a:lnTo>
                <a:lnTo>
                  <a:pt x="3212866" y="337351"/>
                </a:lnTo>
                <a:lnTo>
                  <a:pt x="3173323" y="352179"/>
                </a:lnTo>
                <a:lnTo>
                  <a:pt x="3132545" y="368244"/>
                </a:lnTo>
                <a:lnTo>
                  <a:pt x="3086823" y="385544"/>
                </a:lnTo>
                <a:lnTo>
                  <a:pt x="3039865" y="404079"/>
                </a:lnTo>
                <a:lnTo>
                  <a:pt x="2990437" y="422615"/>
                </a:lnTo>
                <a:lnTo>
                  <a:pt x="2933594" y="439915"/>
                </a:lnTo>
                <a:lnTo>
                  <a:pt x="2871807" y="455980"/>
                </a:lnTo>
                <a:lnTo>
                  <a:pt x="2818672" y="470809"/>
                </a:lnTo>
                <a:lnTo>
                  <a:pt x="2771715" y="481930"/>
                </a:lnTo>
                <a:lnTo>
                  <a:pt x="2730936" y="496759"/>
                </a:lnTo>
                <a:lnTo>
                  <a:pt x="2691394" y="510352"/>
                </a:lnTo>
                <a:lnTo>
                  <a:pt x="2655557" y="522709"/>
                </a:lnTo>
                <a:lnTo>
                  <a:pt x="2619721" y="535066"/>
                </a:lnTo>
                <a:lnTo>
                  <a:pt x="2583886" y="543716"/>
                </a:lnTo>
                <a:lnTo>
                  <a:pt x="2549286" y="553601"/>
                </a:lnTo>
                <a:lnTo>
                  <a:pt x="2510979" y="561016"/>
                </a:lnTo>
                <a:lnTo>
                  <a:pt x="2470200" y="568430"/>
                </a:lnTo>
                <a:lnTo>
                  <a:pt x="2423242" y="572137"/>
                </a:lnTo>
                <a:lnTo>
                  <a:pt x="2315735" y="572137"/>
                </a:lnTo>
                <a:lnTo>
                  <a:pt x="2252713" y="569666"/>
                </a:lnTo>
                <a:lnTo>
                  <a:pt x="2181042" y="563487"/>
                </a:lnTo>
                <a:lnTo>
                  <a:pt x="2098249" y="553601"/>
                </a:lnTo>
                <a:lnTo>
                  <a:pt x="2005570" y="538773"/>
                </a:lnTo>
                <a:lnTo>
                  <a:pt x="1900534" y="522709"/>
                </a:lnTo>
                <a:lnTo>
                  <a:pt x="1784376" y="501702"/>
                </a:lnTo>
                <a:lnTo>
                  <a:pt x="1670691" y="479459"/>
                </a:lnTo>
                <a:lnTo>
                  <a:pt x="1554533" y="455980"/>
                </a:lnTo>
                <a:lnTo>
                  <a:pt x="1438376" y="427558"/>
                </a:lnTo>
                <a:lnTo>
                  <a:pt x="1319747" y="399136"/>
                </a:lnTo>
                <a:lnTo>
                  <a:pt x="1203589" y="370715"/>
                </a:lnTo>
                <a:lnTo>
                  <a:pt x="1087432" y="339822"/>
                </a:lnTo>
                <a:lnTo>
                  <a:pt x="973745" y="306458"/>
                </a:lnTo>
                <a:lnTo>
                  <a:pt x="861296" y="275565"/>
                </a:lnTo>
                <a:lnTo>
                  <a:pt x="752552" y="242200"/>
                </a:lnTo>
                <a:lnTo>
                  <a:pt x="648752" y="211307"/>
                </a:lnTo>
                <a:lnTo>
                  <a:pt x="548659" y="180414"/>
                </a:lnTo>
                <a:lnTo>
                  <a:pt x="455980" y="151993"/>
                </a:lnTo>
                <a:lnTo>
                  <a:pt x="368244" y="123572"/>
                </a:lnTo>
                <a:lnTo>
                  <a:pt x="287922" y="97622"/>
                </a:lnTo>
                <a:lnTo>
                  <a:pt x="216250" y="74143"/>
                </a:lnTo>
                <a:lnTo>
                  <a:pt x="151993" y="53136"/>
                </a:lnTo>
                <a:lnTo>
                  <a:pt x="100093" y="33364"/>
                </a:lnTo>
                <a:lnTo>
                  <a:pt x="58079" y="19771"/>
                </a:lnTo>
                <a:lnTo>
                  <a:pt x="27186" y="9885"/>
                </a:lnTo>
                <a:lnTo>
                  <a:pt x="4944" y="2471"/>
                </a:lnTo>
                <a:lnTo>
                  <a:pt x="0" y="0"/>
                </a:lnTo>
                <a:lnTo>
                  <a:pt x="0" y="1293797"/>
                </a:lnTo>
                <a:lnTo>
                  <a:pt x="1597783" y="1529819"/>
                </a:lnTo>
                <a:lnTo>
                  <a:pt x="1601490" y="1533526"/>
                </a:lnTo>
                <a:lnTo>
                  <a:pt x="1613847" y="1543411"/>
                </a:lnTo>
                <a:lnTo>
                  <a:pt x="1632383" y="1559476"/>
                </a:lnTo>
                <a:lnTo>
                  <a:pt x="1659568" y="1581718"/>
                </a:lnTo>
                <a:lnTo>
                  <a:pt x="1687991" y="1607668"/>
                </a:lnTo>
                <a:lnTo>
                  <a:pt x="1722591" y="1636091"/>
                </a:lnTo>
                <a:lnTo>
                  <a:pt x="1758426" y="1664512"/>
                </a:lnTo>
                <a:lnTo>
                  <a:pt x="1799205" y="1695405"/>
                </a:lnTo>
                <a:lnTo>
                  <a:pt x="1838749" y="1728769"/>
                </a:lnTo>
                <a:lnTo>
                  <a:pt x="1879527" y="1757191"/>
                </a:lnTo>
                <a:lnTo>
                  <a:pt x="1920306" y="1785612"/>
                </a:lnTo>
                <a:lnTo>
                  <a:pt x="1957377" y="1811562"/>
                </a:lnTo>
                <a:lnTo>
                  <a:pt x="1984562" y="1828863"/>
                </a:lnTo>
                <a:lnTo>
                  <a:pt x="2016691" y="1854813"/>
                </a:lnTo>
                <a:lnTo>
                  <a:pt x="2057471" y="1885706"/>
                </a:lnTo>
                <a:lnTo>
                  <a:pt x="2105663" y="1925248"/>
                </a:lnTo>
                <a:lnTo>
                  <a:pt x="2157563" y="1970970"/>
                </a:lnTo>
                <a:lnTo>
                  <a:pt x="2216877" y="2017927"/>
                </a:lnTo>
                <a:lnTo>
                  <a:pt x="2281135" y="2072299"/>
                </a:lnTo>
                <a:lnTo>
                  <a:pt x="2346628" y="2130378"/>
                </a:lnTo>
                <a:lnTo>
                  <a:pt x="2418299" y="2189692"/>
                </a:lnTo>
                <a:lnTo>
                  <a:pt x="2491207" y="2250243"/>
                </a:lnTo>
                <a:lnTo>
                  <a:pt x="2567821" y="2312028"/>
                </a:lnTo>
                <a:lnTo>
                  <a:pt x="2643200" y="2373814"/>
                </a:lnTo>
                <a:lnTo>
                  <a:pt x="2719815" y="2438072"/>
                </a:lnTo>
                <a:lnTo>
                  <a:pt x="2797665" y="2497386"/>
                </a:lnTo>
                <a:lnTo>
                  <a:pt x="2871807" y="2556700"/>
                </a:lnTo>
                <a:lnTo>
                  <a:pt x="2944715" y="2613543"/>
                </a:lnTo>
                <a:lnTo>
                  <a:pt x="3016387" y="2666679"/>
                </a:lnTo>
                <a:lnTo>
                  <a:pt x="3083116" y="2716108"/>
                </a:lnTo>
                <a:lnTo>
                  <a:pt x="3146137" y="2759358"/>
                </a:lnTo>
                <a:lnTo>
                  <a:pt x="3205452" y="2796429"/>
                </a:lnTo>
                <a:lnTo>
                  <a:pt x="3258587" y="2827323"/>
                </a:lnTo>
                <a:lnTo>
                  <a:pt x="3305545" y="2852037"/>
                </a:lnTo>
                <a:lnTo>
                  <a:pt x="3362388" y="2873044"/>
                </a:lnTo>
                <a:lnTo>
                  <a:pt x="3411816" y="2886637"/>
                </a:lnTo>
                <a:lnTo>
                  <a:pt x="3455066" y="2891580"/>
                </a:lnTo>
                <a:lnTo>
                  <a:pt x="3493373" y="2889109"/>
                </a:lnTo>
                <a:lnTo>
                  <a:pt x="3524267" y="2881694"/>
                </a:lnTo>
                <a:lnTo>
                  <a:pt x="3552689" y="2870573"/>
                </a:lnTo>
                <a:lnTo>
                  <a:pt x="3592231" y="2834737"/>
                </a:lnTo>
                <a:lnTo>
                  <a:pt x="3618181" y="2791486"/>
                </a:lnTo>
                <a:lnTo>
                  <a:pt x="3625596" y="2770479"/>
                </a:lnTo>
                <a:lnTo>
                  <a:pt x="3633010" y="2751943"/>
                </a:lnTo>
                <a:lnTo>
                  <a:pt x="3637953" y="2734644"/>
                </a:lnTo>
                <a:lnTo>
                  <a:pt x="3637953" y="2721051"/>
                </a:lnTo>
                <a:lnTo>
                  <a:pt x="3640424" y="2713636"/>
                </a:lnTo>
                <a:lnTo>
                  <a:pt x="3640424" y="2708694"/>
                </a:lnTo>
                <a:lnTo>
                  <a:pt x="3647838" y="2711165"/>
                </a:lnTo>
                <a:lnTo>
                  <a:pt x="3663903" y="2718579"/>
                </a:lnTo>
                <a:lnTo>
                  <a:pt x="3689852" y="2723522"/>
                </a:lnTo>
                <a:lnTo>
                  <a:pt x="3723218" y="2730936"/>
                </a:lnTo>
                <a:lnTo>
                  <a:pt x="3763996" y="2732172"/>
                </a:lnTo>
                <a:lnTo>
                  <a:pt x="3803539" y="2732172"/>
                </a:lnTo>
                <a:lnTo>
                  <a:pt x="3846789" y="2725994"/>
                </a:lnTo>
                <a:lnTo>
                  <a:pt x="3886332" y="2708694"/>
                </a:lnTo>
                <a:lnTo>
                  <a:pt x="3922168" y="2687687"/>
                </a:lnTo>
                <a:lnTo>
                  <a:pt x="3945647" y="2661737"/>
                </a:lnTo>
                <a:lnTo>
                  <a:pt x="3960475" y="2633315"/>
                </a:lnTo>
                <a:lnTo>
                  <a:pt x="3970361" y="2604893"/>
                </a:lnTo>
                <a:lnTo>
                  <a:pt x="3972833" y="2578943"/>
                </a:lnTo>
                <a:lnTo>
                  <a:pt x="3972833" y="2543107"/>
                </a:lnTo>
                <a:lnTo>
                  <a:pt x="3970361" y="2538164"/>
                </a:lnTo>
                <a:lnTo>
                  <a:pt x="3983954" y="2545579"/>
                </a:lnTo>
                <a:lnTo>
                  <a:pt x="4001254" y="2554229"/>
                </a:lnTo>
                <a:lnTo>
                  <a:pt x="4024732" y="2564114"/>
                </a:lnTo>
                <a:lnTo>
                  <a:pt x="4053154" y="2571529"/>
                </a:lnTo>
                <a:lnTo>
                  <a:pt x="4084046" y="2576471"/>
                </a:lnTo>
                <a:lnTo>
                  <a:pt x="4119883" y="2574000"/>
                </a:lnTo>
                <a:lnTo>
                  <a:pt x="4159426" y="2564114"/>
                </a:lnTo>
                <a:lnTo>
                  <a:pt x="4202676" y="2543107"/>
                </a:lnTo>
                <a:lnTo>
                  <a:pt x="4249633" y="2507272"/>
                </a:lnTo>
                <a:lnTo>
                  <a:pt x="4285468" y="2468965"/>
                </a:lnTo>
                <a:lnTo>
                  <a:pt x="4308947" y="2430658"/>
                </a:lnTo>
                <a:lnTo>
                  <a:pt x="4323777" y="2391114"/>
                </a:lnTo>
                <a:lnTo>
                  <a:pt x="4329955" y="2352807"/>
                </a:lnTo>
                <a:lnTo>
                  <a:pt x="4329955" y="2316971"/>
                </a:lnTo>
                <a:lnTo>
                  <a:pt x="4326248" y="2286078"/>
                </a:lnTo>
                <a:close/>
              </a:path>
            </a:pathLst>
          </a:custGeom>
          <a:solidFill>
            <a:srgbClr val="F0B78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2890734" y="2907231"/>
            <a:ext cx="617242" cy="968494"/>
          </a:xfrm>
          <a:custGeom>
            <a:avLst/>
            <a:gdLst/>
            <a:ahLst/>
            <a:cxnLst/>
            <a:rect l="l" t="t" r="r" b="b"/>
            <a:pathLst>
              <a:path w="822989" h="1291325">
                <a:moveTo>
                  <a:pt x="512823" y="0"/>
                </a:moveTo>
                <a:lnTo>
                  <a:pt x="0" y="1291325"/>
                </a:lnTo>
                <a:lnTo>
                  <a:pt x="365772" y="1291325"/>
                </a:lnTo>
                <a:lnTo>
                  <a:pt x="822989" y="80321"/>
                </a:lnTo>
                <a:lnTo>
                  <a:pt x="51282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1215555" y="2368273"/>
            <a:ext cx="2141354" cy="1610324"/>
          </a:xfrm>
          <a:custGeom>
            <a:avLst/>
            <a:gdLst/>
            <a:ahLst/>
            <a:cxnLst/>
            <a:rect l="l" t="t" r="r" b="b"/>
            <a:pathLst>
              <a:path w="2855139" h="2147098">
                <a:moveTo>
                  <a:pt x="2855139" y="721163"/>
                </a:moveTo>
                <a:lnTo>
                  <a:pt x="0" y="0"/>
                </a:lnTo>
                <a:lnTo>
                  <a:pt x="1089" y="85550"/>
                </a:lnTo>
                <a:lnTo>
                  <a:pt x="2181" y="171100"/>
                </a:lnTo>
                <a:lnTo>
                  <a:pt x="3276" y="256650"/>
                </a:lnTo>
                <a:lnTo>
                  <a:pt x="4373" y="342201"/>
                </a:lnTo>
                <a:lnTo>
                  <a:pt x="5472" y="427751"/>
                </a:lnTo>
                <a:lnTo>
                  <a:pt x="6572" y="513301"/>
                </a:lnTo>
                <a:lnTo>
                  <a:pt x="7674" y="598852"/>
                </a:lnTo>
                <a:lnTo>
                  <a:pt x="8777" y="684402"/>
                </a:lnTo>
                <a:lnTo>
                  <a:pt x="9881" y="769952"/>
                </a:lnTo>
                <a:lnTo>
                  <a:pt x="10985" y="855503"/>
                </a:lnTo>
                <a:lnTo>
                  <a:pt x="12089" y="941053"/>
                </a:lnTo>
                <a:lnTo>
                  <a:pt x="13193" y="1026603"/>
                </a:lnTo>
                <a:lnTo>
                  <a:pt x="14296" y="1112154"/>
                </a:lnTo>
                <a:lnTo>
                  <a:pt x="15398" y="1197704"/>
                </a:lnTo>
                <a:lnTo>
                  <a:pt x="16498" y="1283254"/>
                </a:lnTo>
                <a:lnTo>
                  <a:pt x="17597" y="1368804"/>
                </a:lnTo>
                <a:lnTo>
                  <a:pt x="18694" y="1454355"/>
                </a:lnTo>
                <a:lnTo>
                  <a:pt x="19789" y="1539905"/>
                </a:lnTo>
                <a:lnTo>
                  <a:pt x="20881" y="1625455"/>
                </a:lnTo>
                <a:lnTo>
                  <a:pt x="21970" y="1711006"/>
                </a:lnTo>
                <a:lnTo>
                  <a:pt x="2257087" y="2147098"/>
                </a:lnTo>
                <a:lnTo>
                  <a:pt x="2855139" y="721163"/>
                </a:lnTo>
                <a:close/>
              </a:path>
            </a:pathLst>
          </a:custGeom>
          <a:solidFill>
            <a:srgbClr val="003A4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4161362" y="3000835"/>
            <a:ext cx="2936065" cy="1095464"/>
          </a:xfrm>
          <a:custGeom>
            <a:avLst/>
            <a:gdLst/>
            <a:ahLst/>
            <a:cxnLst/>
            <a:rect l="l" t="t" r="r" b="b"/>
            <a:pathLst>
              <a:path w="3914753" h="1460618">
                <a:moveTo>
                  <a:pt x="1078781" y="69201"/>
                </a:moveTo>
                <a:lnTo>
                  <a:pt x="438679" y="45721"/>
                </a:lnTo>
                <a:lnTo>
                  <a:pt x="0" y="520237"/>
                </a:lnTo>
                <a:lnTo>
                  <a:pt x="4942" y="522709"/>
                </a:lnTo>
                <a:lnTo>
                  <a:pt x="16064" y="532594"/>
                </a:lnTo>
                <a:lnTo>
                  <a:pt x="35835" y="546187"/>
                </a:lnTo>
                <a:lnTo>
                  <a:pt x="59314" y="565958"/>
                </a:lnTo>
                <a:lnTo>
                  <a:pt x="90206" y="584494"/>
                </a:lnTo>
                <a:lnTo>
                  <a:pt x="126042" y="600558"/>
                </a:lnTo>
                <a:lnTo>
                  <a:pt x="163113" y="617858"/>
                </a:lnTo>
                <a:lnTo>
                  <a:pt x="203893" y="631451"/>
                </a:lnTo>
                <a:lnTo>
                  <a:pt x="248378" y="638865"/>
                </a:lnTo>
                <a:lnTo>
                  <a:pt x="294100" y="638865"/>
                </a:lnTo>
                <a:lnTo>
                  <a:pt x="338585" y="631451"/>
                </a:lnTo>
                <a:lnTo>
                  <a:pt x="384308" y="612915"/>
                </a:lnTo>
                <a:lnTo>
                  <a:pt x="428793" y="582023"/>
                </a:lnTo>
                <a:lnTo>
                  <a:pt x="481929" y="538773"/>
                </a:lnTo>
                <a:lnTo>
                  <a:pt x="526414" y="506644"/>
                </a:lnTo>
                <a:lnTo>
                  <a:pt x="564722" y="479458"/>
                </a:lnTo>
                <a:lnTo>
                  <a:pt x="595616" y="463393"/>
                </a:lnTo>
                <a:lnTo>
                  <a:pt x="621565" y="451036"/>
                </a:lnTo>
                <a:lnTo>
                  <a:pt x="640101" y="444858"/>
                </a:lnTo>
                <a:lnTo>
                  <a:pt x="657401" y="439915"/>
                </a:lnTo>
                <a:lnTo>
                  <a:pt x="673465" y="439915"/>
                </a:lnTo>
                <a:lnTo>
                  <a:pt x="680880" y="442386"/>
                </a:lnTo>
                <a:lnTo>
                  <a:pt x="696944" y="448565"/>
                </a:lnTo>
                <a:lnTo>
                  <a:pt x="725365" y="463393"/>
                </a:lnTo>
                <a:lnTo>
                  <a:pt x="766144" y="481930"/>
                </a:lnTo>
                <a:lnTo>
                  <a:pt x="810630" y="506644"/>
                </a:lnTo>
                <a:lnTo>
                  <a:pt x="866237" y="535066"/>
                </a:lnTo>
                <a:lnTo>
                  <a:pt x="926787" y="568430"/>
                </a:lnTo>
                <a:lnTo>
                  <a:pt x="991045" y="605501"/>
                </a:lnTo>
                <a:lnTo>
                  <a:pt x="1062716" y="651222"/>
                </a:lnTo>
                <a:lnTo>
                  <a:pt x="1126973" y="693238"/>
                </a:lnTo>
                <a:lnTo>
                  <a:pt x="1199882" y="743902"/>
                </a:lnTo>
                <a:lnTo>
                  <a:pt x="1281438" y="798273"/>
                </a:lnTo>
                <a:lnTo>
                  <a:pt x="1366702" y="857587"/>
                </a:lnTo>
                <a:lnTo>
                  <a:pt x="1456910" y="921846"/>
                </a:lnTo>
                <a:lnTo>
                  <a:pt x="1547117" y="986102"/>
                </a:lnTo>
                <a:lnTo>
                  <a:pt x="1641033" y="1051595"/>
                </a:lnTo>
                <a:lnTo>
                  <a:pt x="1733711" y="1115853"/>
                </a:lnTo>
                <a:lnTo>
                  <a:pt x="1823919" y="1182582"/>
                </a:lnTo>
                <a:lnTo>
                  <a:pt x="1914126" y="1244367"/>
                </a:lnTo>
                <a:lnTo>
                  <a:pt x="1996920" y="1306153"/>
                </a:lnTo>
                <a:lnTo>
                  <a:pt x="2076005" y="1360525"/>
                </a:lnTo>
                <a:lnTo>
                  <a:pt x="2146440" y="1411189"/>
                </a:lnTo>
                <a:lnTo>
                  <a:pt x="2208227" y="1455675"/>
                </a:lnTo>
                <a:lnTo>
                  <a:pt x="2213170" y="1455675"/>
                </a:lnTo>
                <a:lnTo>
                  <a:pt x="2230470" y="1458146"/>
                </a:lnTo>
                <a:lnTo>
                  <a:pt x="2258891" y="1460618"/>
                </a:lnTo>
                <a:lnTo>
                  <a:pt x="2293491" y="1458146"/>
                </a:lnTo>
                <a:lnTo>
                  <a:pt x="2339213" y="1448261"/>
                </a:lnTo>
                <a:lnTo>
                  <a:pt x="2391114" y="1432196"/>
                </a:lnTo>
                <a:lnTo>
                  <a:pt x="2447956" y="1403775"/>
                </a:lnTo>
                <a:lnTo>
                  <a:pt x="2478849" y="1388946"/>
                </a:lnTo>
                <a:lnTo>
                  <a:pt x="2519627" y="1372882"/>
                </a:lnTo>
                <a:lnTo>
                  <a:pt x="2569056" y="1355582"/>
                </a:lnTo>
                <a:lnTo>
                  <a:pt x="2625900" y="1337047"/>
                </a:lnTo>
                <a:lnTo>
                  <a:pt x="2687685" y="1320981"/>
                </a:lnTo>
                <a:lnTo>
                  <a:pt x="2754414" y="1301210"/>
                </a:lnTo>
                <a:lnTo>
                  <a:pt x="2823615" y="1282674"/>
                </a:lnTo>
                <a:lnTo>
                  <a:pt x="2891579" y="1262903"/>
                </a:lnTo>
                <a:lnTo>
                  <a:pt x="2960778" y="1246839"/>
                </a:lnTo>
                <a:lnTo>
                  <a:pt x="3027508" y="1230774"/>
                </a:lnTo>
                <a:lnTo>
                  <a:pt x="3091765" y="1213474"/>
                </a:lnTo>
                <a:lnTo>
                  <a:pt x="3148608" y="1199882"/>
                </a:lnTo>
                <a:lnTo>
                  <a:pt x="3198036" y="1187524"/>
                </a:lnTo>
                <a:lnTo>
                  <a:pt x="3240051" y="1177639"/>
                </a:lnTo>
                <a:lnTo>
                  <a:pt x="3270944" y="1170224"/>
                </a:lnTo>
                <a:lnTo>
                  <a:pt x="3290716" y="1166517"/>
                </a:lnTo>
                <a:lnTo>
                  <a:pt x="3298130" y="1164046"/>
                </a:lnTo>
                <a:lnTo>
                  <a:pt x="3914753" y="1033059"/>
                </a:lnTo>
                <a:lnTo>
                  <a:pt x="3613238" y="0"/>
                </a:lnTo>
                <a:lnTo>
                  <a:pt x="1924011" y="444858"/>
                </a:lnTo>
                <a:lnTo>
                  <a:pt x="1078781" y="69201"/>
                </a:lnTo>
                <a:close/>
              </a:path>
            </a:pathLst>
          </a:custGeom>
          <a:solidFill>
            <a:srgbClr val="FDD1A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4169702" y="4226050"/>
            <a:ext cx="477296" cy="468029"/>
          </a:xfrm>
          <a:custGeom>
            <a:avLst/>
            <a:gdLst/>
            <a:ahLst/>
            <a:cxnLst/>
            <a:rect l="l" t="t" r="r" b="b"/>
            <a:pathLst>
              <a:path w="636395" h="624038">
                <a:moveTo>
                  <a:pt x="448566" y="0"/>
                </a:moveTo>
                <a:lnTo>
                  <a:pt x="411495" y="2471"/>
                </a:lnTo>
                <a:lnTo>
                  <a:pt x="370716" y="12357"/>
                </a:lnTo>
                <a:lnTo>
                  <a:pt x="322522" y="28422"/>
                </a:lnTo>
                <a:lnTo>
                  <a:pt x="270623" y="59315"/>
                </a:lnTo>
                <a:lnTo>
                  <a:pt x="211308" y="102565"/>
                </a:lnTo>
                <a:lnTo>
                  <a:pt x="156936" y="147050"/>
                </a:lnTo>
                <a:lnTo>
                  <a:pt x="107508" y="197714"/>
                </a:lnTo>
                <a:lnTo>
                  <a:pt x="64258" y="247144"/>
                </a:lnTo>
                <a:lnTo>
                  <a:pt x="30892" y="299044"/>
                </a:lnTo>
                <a:lnTo>
                  <a:pt x="9885" y="353415"/>
                </a:lnTo>
                <a:lnTo>
                  <a:pt x="0" y="407788"/>
                </a:lnTo>
                <a:lnTo>
                  <a:pt x="4942" y="460923"/>
                </a:lnTo>
                <a:lnTo>
                  <a:pt x="24714" y="505409"/>
                </a:lnTo>
                <a:lnTo>
                  <a:pt x="53136" y="546187"/>
                </a:lnTo>
                <a:lnTo>
                  <a:pt x="90208" y="579553"/>
                </a:lnTo>
                <a:lnTo>
                  <a:pt x="133457" y="603031"/>
                </a:lnTo>
                <a:lnTo>
                  <a:pt x="180414" y="617860"/>
                </a:lnTo>
                <a:lnTo>
                  <a:pt x="233551" y="624038"/>
                </a:lnTo>
                <a:lnTo>
                  <a:pt x="287922" y="617860"/>
                </a:lnTo>
                <a:lnTo>
                  <a:pt x="339822" y="598088"/>
                </a:lnTo>
                <a:lnTo>
                  <a:pt x="391723" y="567195"/>
                </a:lnTo>
                <a:lnTo>
                  <a:pt x="432502" y="533830"/>
                </a:lnTo>
                <a:lnTo>
                  <a:pt x="474516" y="496759"/>
                </a:lnTo>
                <a:lnTo>
                  <a:pt x="515296" y="455980"/>
                </a:lnTo>
                <a:lnTo>
                  <a:pt x="553603" y="412730"/>
                </a:lnTo>
                <a:lnTo>
                  <a:pt x="586967" y="368244"/>
                </a:lnTo>
                <a:lnTo>
                  <a:pt x="612917" y="320051"/>
                </a:lnTo>
                <a:lnTo>
                  <a:pt x="628981" y="270623"/>
                </a:lnTo>
                <a:lnTo>
                  <a:pt x="636395" y="218723"/>
                </a:lnTo>
                <a:lnTo>
                  <a:pt x="631452" y="166822"/>
                </a:lnTo>
                <a:lnTo>
                  <a:pt x="610445" y="113686"/>
                </a:lnTo>
                <a:lnTo>
                  <a:pt x="574610" y="59315"/>
                </a:lnTo>
                <a:lnTo>
                  <a:pt x="551131" y="38308"/>
                </a:lnTo>
                <a:lnTo>
                  <a:pt x="531360" y="25951"/>
                </a:lnTo>
                <a:lnTo>
                  <a:pt x="510353" y="14828"/>
                </a:lnTo>
                <a:lnTo>
                  <a:pt x="481930" y="4942"/>
                </a:lnTo>
                <a:lnTo>
                  <a:pt x="448566" y="0"/>
                </a:lnTo>
                <a:close/>
              </a:path>
            </a:pathLst>
          </a:custGeom>
          <a:solidFill>
            <a:srgbClr val="FDD1A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3942640" y="4019376"/>
            <a:ext cx="449492" cy="446712"/>
          </a:xfrm>
          <a:custGeom>
            <a:avLst/>
            <a:gdLst/>
            <a:ahLst/>
            <a:cxnLst/>
            <a:rect l="l" t="t" r="r" b="b"/>
            <a:pathLst>
              <a:path w="599323" h="595616">
                <a:moveTo>
                  <a:pt x="355887" y="0"/>
                </a:moveTo>
                <a:lnTo>
                  <a:pt x="317580" y="9885"/>
                </a:lnTo>
                <a:lnTo>
                  <a:pt x="279272" y="23478"/>
                </a:lnTo>
                <a:lnTo>
                  <a:pt x="245908" y="43249"/>
                </a:lnTo>
                <a:lnTo>
                  <a:pt x="215014" y="61785"/>
                </a:lnTo>
                <a:lnTo>
                  <a:pt x="191536" y="81556"/>
                </a:lnTo>
                <a:lnTo>
                  <a:pt x="173000" y="97622"/>
                </a:lnTo>
                <a:lnTo>
                  <a:pt x="160643" y="109979"/>
                </a:lnTo>
                <a:lnTo>
                  <a:pt x="155700" y="113686"/>
                </a:lnTo>
                <a:lnTo>
                  <a:pt x="153229" y="118629"/>
                </a:lnTo>
                <a:lnTo>
                  <a:pt x="142107" y="130986"/>
                </a:lnTo>
                <a:lnTo>
                  <a:pt x="127279" y="149522"/>
                </a:lnTo>
                <a:lnTo>
                  <a:pt x="108743" y="175472"/>
                </a:lnTo>
                <a:lnTo>
                  <a:pt x="87736" y="203893"/>
                </a:lnTo>
                <a:lnTo>
                  <a:pt x="65493" y="234786"/>
                </a:lnTo>
                <a:lnTo>
                  <a:pt x="42015" y="265678"/>
                </a:lnTo>
                <a:lnTo>
                  <a:pt x="23478" y="296572"/>
                </a:lnTo>
                <a:lnTo>
                  <a:pt x="8649" y="327465"/>
                </a:lnTo>
                <a:lnTo>
                  <a:pt x="2471" y="360829"/>
                </a:lnTo>
                <a:lnTo>
                  <a:pt x="0" y="396665"/>
                </a:lnTo>
                <a:lnTo>
                  <a:pt x="3707" y="432501"/>
                </a:lnTo>
                <a:lnTo>
                  <a:pt x="16064" y="468336"/>
                </a:lnTo>
                <a:lnTo>
                  <a:pt x="34599" y="501702"/>
                </a:lnTo>
                <a:lnTo>
                  <a:pt x="65493" y="533830"/>
                </a:lnTo>
                <a:lnTo>
                  <a:pt x="106272" y="561016"/>
                </a:lnTo>
                <a:lnTo>
                  <a:pt x="155700" y="582023"/>
                </a:lnTo>
                <a:lnTo>
                  <a:pt x="210071" y="593144"/>
                </a:lnTo>
                <a:lnTo>
                  <a:pt x="260737" y="595616"/>
                </a:lnTo>
                <a:lnTo>
                  <a:pt x="307694" y="584494"/>
                </a:lnTo>
                <a:lnTo>
                  <a:pt x="350944" y="564723"/>
                </a:lnTo>
                <a:lnTo>
                  <a:pt x="390486" y="536301"/>
                </a:lnTo>
                <a:lnTo>
                  <a:pt x="431265" y="499230"/>
                </a:lnTo>
                <a:lnTo>
                  <a:pt x="469573" y="455979"/>
                </a:lnTo>
                <a:lnTo>
                  <a:pt x="506644" y="409022"/>
                </a:lnTo>
                <a:lnTo>
                  <a:pt x="544951" y="353415"/>
                </a:lnTo>
                <a:lnTo>
                  <a:pt x="575844" y="301515"/>
                </a:lnTo>
                <a:lnTo>
                  <a:pt x="595616" y="252086"/>
                </a:lnTo>
                <a:lnTo>
                  <a:pt x="599323" y="203893"/>
                </a:lnTo>
                <a:lnTo>
                  <a:pt x="593144" y="161879"/>
                </a:lnTo>
                <a:lnTo>
                  <a:pt x="575844" y="123572"/>
                </a:lnTo>
                <a:lnTo>
                  <a:pt x="552366" y="90208"/>
                </a:lnTo>
                <a:lnTo>
                  <a:pt x="519002" y="59314"/>
                </a:lnTo>
                <a:lnTo>
                  <a:pt x="480694" y="33364"/>
                </a:lnTo>
                <a:lnTo>
                  <a:pt x="438679" y="12357"/>
                </a:lnTo>
                <a:lnTo>
                  <a:pt x="395429" y="0"/>
                </a:lnTo>
                <a:lnTo>
                  <a:pt x="355887" y="0"/>
                </a:lnTo>
                <a:close/>
              </a:path>
            </a:pathLst>
          </a:custGeom>
          <a:solidFill>
            <a:srgbClr val="FDD1A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5469060" y="3068492"/>
            <a:ext cx="247453" cy="96385"/>
          </a:xfrm>
          <a:custGeom>
            <a:avLst/>
            <a:gdLst/>
            <a:ahLst/>
            <a:cxnLst/>
            <a:rect l="l" t="t" r="r" b="b"/>
            <a:pathLst>
              <a:path w="329937" h="128513">
                <a:moveTo>
                  <a:pt x="329937" y="0"/>
                </a:moveTo>
                <a:lnTo>
                  <a:pt x="0" y="9885"/>
                </a:lnTo>
                <a:lnTo>
                  <a:pt x="7414" y="117392"/>
                </a:lnTo>
                <a:lnTo>
                  <a:pt x="13594" y="117392"/>
                </a:lnTo>
                <a:lnTo>
                  <a:pt x="35836" y="121099"/>
                </a:lnTo>
                <a:lnTo>
                  <a:pt x="66729" y="123570"/>
                </a:lnTo>
                <a:lnTo>
                  <a:pt x="102565" y="126042"/>
                </a:lnTo>
                <a:lnTo>
                  <a:pt x="142107" y="128513"/>
                </a:lnTo>
                <a:lnTo>
                  <a:pt x="182886" y="128513"/>
                </a:lnTo>
                <a:lnTo>
                  <a:pt x="221194" y="123570"/>
                </a:lnTo>
                <a:lnTo>
                  <a:pt x="250851" y="117392"/>
                </a:lnTo>
                <a:lnTo>
                  <a:pt x="280508" y="100092"/>
                </a:lnTo>
                <a:lnTo>
                  <a:pt x="299044" y="81556"/>
                </a:lnTo>
                <a:lnTo>
                  <a:pt x="312637" y="59314"/>
                </a:lnTo>
                <a:lnTo>
                  <a:pt x="322522" y="38307"/>
                </a:lnTo>
                <a:lnTo>
                  <a:pt x="327465" y="19771"/>
                </a:lnTo>
                <a:lnTo>
                  <a:pt x="329937" y="4942"/>
                </a:lnTo>
                <a:lnTo>
                  <a:pt x="329937" y="0"/>
                </a:lnTo>
                <a:close/>
              </a:path>
            </a:pathLst>
          </a:custGeom>
          <a:solidFill>
            <a:srgbClr val="FCF0E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4171556" y="3166732"/>
            <a:ext cx="233550" cy="247453"/>
          </a:xfrm>
          <a:custGeom>
            <a:avLst/>
            <a:gdLst/>
            <a:ahLst/>
            <a:cxnLst/>
            <a:rect l="l" t="t" r="r" b="b"/>
            <a:pathLst>
              <a:path w="311400" h="329937">
                <a:moveTo>
                  <a:pt x="311400" y="80321"/>
                </a:moveTo>
                <a:lnTo>
                  <a:pt x="311400" y="66728"/>
                </a:lnTo>
                <a:lnTo>
                  <a:pt x="296571" y="45721"/>
                </a:lnTo>
                <a:lnTo>
                  <a:pt x="285450" y="25949"/>
                </a:lnTo>
                <a:lnTo>
                  <a:pt x="273093" y="12357"/>
                </a:lnTo>
                <a:lnTo>
                  <a:pt x="265678" y="2471"/>
                </a:lnTo>
                <a:lnTo>
                  <a:pt x="263207" y="0"/>
                </a:lnTo>
                <a:lnTo>
                  <a:pt x="0" y="282978"/>
                </a:lnTo>
                <a:lnTo>
                  <a:pt x="19771" y="296571"/>
                </a:lnTo>
                <a:lnTo>
                  <a:pt x="40778" y="306457"/>
                </a:lnTo>
                <a:lnTo>
                  <a:pt x="64256" y="317580"/>
                </a:lnTo>
                <a:lnTo>
                  <a:pt x="85263" y="324994"/>
                </a:lnTo>
                <a:lnTo>
                  <a:pt x="100092" y="329937"/>
                </a:lnTo>
                <a:lnTo>
                  <a:pt x="107506" y="329937"/>
                </a:lnTo>
                <a:lnTo>
                  <a:pt x="128515" y="324994"/>
                </a:lnTo>
                <a:lnTo>
                  <a:pt x="154465" y="311400"/>
                </a:lnTo>
                <a:lnTo>
                  <a:pt x="180414" y="287921"/>
                </a:lnTo>
                <a:lnTo>
                  <a:pt x="206364" y="258264"/>
                </a:lnTo>
                <a:lnTo>
                  <a:pt x="232314" y="227371"/>
                </a:lnTo>
                <a:lnTo>
                  <a:pt x="257028" y="195243"/>
                </a:lnTo>
                <a:lnTo>
                  <a:pt x="275564" y="161879"/>
                </a:lnTo>
                <a:lnTo>
                  <a:pt x="294100" y="130985"/>
                </a:lnTo>
                <a:lnTo>
                  <a:pt x="306457" y="102563"/>
                </a:lnTo>
                <a:lnTo>
                  <a:pt x="311400" y="80321"/>
                </a:lnTo>
                <a:close/>
              </a:path>
            </a:pathLst>
          </a:custGeom>
          <a:solidFill>
            <a:srgbClr val="FCF0E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4319842" y="4268683"/>
            <a:ext cx="271549" cy="253013"/>
          </a:xfrm>
          <a:custGeom>
            <a:avLst/>
            <a:gdLst/>
            <a:ahLst/>
            <a:cxnLst/>
            <a:rect l="l" t="t" r="r" b="b"/>
            <a:pathLst>
              <a:path w="362065" h="337350">
                <a:moveTo>
                  <a:pt x="215014" y="0"/>
                </a:moveTo>
                <a:lnTo>
                  <a:pt x="186593" y="2471"/>
                </a:lnTo>
                <a:lnTo>
                  <a:pt x="158172" y="12357"/>
                </a:lnTo>
                <a:lnTo>
                  <a:pt x="132222" y="28421"/>
                </a:lnTo>
                <a:lnTo>
                  <a:pt x="106272" y="45721"/>
                </a:lnTo>
                <a:lnTo>
                  <a:pt x="77849" y="66728"/>
                </a:lnTo>
                <a:lnTo>
                  <a:pt x="51899" y="87735"/>
                </a:lnTo>
                <a:lnTo>
                  <a:pt x="30892" y="113685"/>
                </a:lnTo>
                <a:lnTo>
                  <a:pt x="11121" y="144578"/>
                </a:lnTo>
                <a:lnTo>
                  <a:pt x="2471" y="175472"/>
                </a:lnTo>
                <a:lnTo>
                  <a:pt x="0" y="211307"/>
                </a:lnTo>
                <a:lnTo>
                  <a:pt x="6178" y="249614"/>
                </a:lnTo>
                <a:lnTo>
                  <a:pt x="25949" y="290393"/>
                </a:lnTo>
                <a:lnTo>
                  <a:pt x="30892" y="294100"/>
                </a:lnTo>
                <a:lnTo>
                  <a:pt x="37071" y="301514"/>
                </a:lnTo>
                <a:lnTo>
                  <a:pt x="51899" y="311400"/>
                </a:lnTo>
                <a:lnTo>
                  <a:pt x="72906" y="322521"/>
                </a:lnTo>
                <a:lnTo>
                  <a:pt x="98858" y="332407"/>
                </a:lnTo>
                <a:lnTo>
                  <a:pt x="127279" y="337350"/>
                </a:lnTo>
                <a:lnTo>
                  <a:pt x="165586" y="337350"/>
                </a:lnTo>
                <a:lnTo>
                  <a:pt x="206364" y="329935"/>
                </a:lnTo>
                <a:lnTo>
                  <a:pt x="250851" y="311400"/>
                </a:lnTo>
                <a:lnTo>
                  <a:pt x="294101" y="285450"/>
                </a:lnTo>
                <a:lnTo>
                  <a:pt x="324994" y="257028"/>
                </a:lnTo>
                <a:lnTo>
                  <a:pt x="346001" y="226136"/>
                </a:lnTo>
                <a:lnTo>
                  <a:pt x="359594" y="192772"/>
                </a:lnTo>
                <a:lnTo>
                  <a:pt x="362065" y="161878"/>
                </a:lnTo>
                <a:lnTo>
                  <a:pt x="359594" y="130985"/>
                </a:lnTo>
                <a:lnTo>
                  <a:pt x="350944" y="102563"/>
                </a:lnTo>
                <a:lnTo>
                  <a:pt x="336115" y="76614"/>
                </a:lnTo>
                <a:lnTo>
                  <a:pt x="315108" y="59314"/>
                </a:lnTo>
                <a:lnTo>
                  <a:pt x="312637" y="54371"/>
                </a:lnTo>
                <a:lnTo>
                  <a:pt x="302751" y="45721"/>
                </a:lnTo>
                <a:lnTo>
                  <a:pt x="286687" y="30892"/>
                </a:lnTo>
                <a:lnTo>
                  <a:pt x="265680" y="19771"/>
                </a:lnTo>
                <a:lnTo>
                  <a:pt x="240965" y="7414"/>
                </a:lnTo>
                <a:lnTo>
                  <a:pt x="215014" y="0"/>
                </a:lnTo>
                <a:close/>
              </a:path>
            </a:pathLst>
          </a:custGeom>
          <a:solidFill>
            <a:srgbClr val="FCF0E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4061270" y="4073131"/>
            <a:ext cx="272476" cy="265061"/>
          </a:xfrm>
          <a:custGeom>
            <a:avLst/>
            <a:gdLst/>
            <a:ahLst/>
            <a:cxnLst/>
            <a:rect l="l" t="t" r="r" b="b"/>
            <a:pathLst>
              <a:path w="363301" h="353414">
                <a:moveTo>
                  <a:pt x="0" y="213777"/>
                </a:moveTo>
                <a:lnTo>
                  <a:pt x="4942" y="242200"/>
                </a:lnTo>
                <a:lnTo>
                  <a:pt x="17299" y="270621"/>
                </a:lnTo>
                <a:lnTo>
                  <a:pt x="35835" y="296571"/>
                </a:lnTo>
                <a:lnTo>
                  <a:pt x="56842" y="320050"/>
                </a:lnTo>
                <a:lnTo>
                  <a:pt x="79085" y="334878"/>
                </a:lnTo>
                <a:lnTo>
                  <a:pt x="105036" y="348471"/>
                </a:lnTo>
                <a:lnTo>
                  <a:pt x="133457" y="353414"/>
                </a:lnTo>
                <a:lnTo>
                  <a:pt x="166822" y="353414"/>
                </a:lnTo>
                <a:lnTo>
                  <a:pt x="203893" y="343528"/>
                </a:lnTo>
                <a:lnTo>
                  <a:pt x="242200" y="324992"/>
                </a:lnTo>
                <a:lnTo>
                  <a:pt x="285450" y="294100"/>
                </a:lnTo>
                <a:lnTo>
                  <a:pt x="324994" y="255793"/>
                </a:lnTo>
                <a:lnTo>
                  <a:pt x="348472" y="218720"/>
                </a:lnTo>
                <a:lnTo>
                  <a:pt x="360829" y="182885"/>
                </a:lnTo>
                <a:lnTo>
                  <a:pt x="363301" y="149520"/>
                </a:lnTo>
                <a:lnTo>
                  <a:pt x="358358" y="118628"/>
                </a:lnTo>
                <a:lnTo>
                  <a:pt x="344765" y="92678"/>
                </a:lnTo>
                <a:lnTo>
                  <a:pt x="327465" y="70435"/>
                </a:lnTo>
                <a:lnTo>
                  <a:pt x="322522" y="69199"/>
                </a:lnTo>
                <a:lnTo>
                  <a:pt x="313872" y="56842"/>
                </a:lnTo>
                <a:lnTo>
                  <a:pt x="296571" y="42014"/>
                </a:lnTo>
                <a:lnTo>
                  <a:pt x="278036" y="28421"/>
                </a:lnTo>
                <a:lnTo>
                  <a:pt x="254557" y="13592"/>
                </a:lnTo>
                <a:lnTo>
                  <a:pt x="228607" y="4942"/>
                </a:lnTo>
                <a:lnTo>
                  <a:pt x="203893" y="0"/>
                </a:lnTo>
                <a:lnTo>
                  <a:pt x="177943" y="7414"/>
                </a:lnTo>
                <a:lnTo>
                  <a:pt x="159407" y="18535"/>
                </a:lnTo>
                <a:lnTo>
                  <a:pt x="135929" y="38307"/>
                </a:lnTo>
                <a:lnTo>
                  <a:pt x="107508" y="64256"/>
                </a:lnTo>
                <a:lnTo>
                  <a:pt x="76614" y="92678"/>
                </a:lnTo>
                <a:lnTo>
                  <a:pt x="48192" y="123570"/>
                </a:lnTo>
                <a:lnTo>
                  <a:pt x="22242" y="154463"/>
                </a:lnTo>
                <a:lnTo>
                  <a:pt x="4942" y="182885"/>
                </a:lnTo>
                <a:lnTo>
                  <a:pt x="0" y="213777"/>
                </a:lnTo>
                <a:close/>
              </a:path>
            </a:pathLst>
          </a:custGeom>
          <a:solidFill>
            <a:srgbClr val="FCF0E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5898161" y="3163025"/>
            <a:ext cx="522708" cy="1004638"/>
          </a:xfrm>
          <a:custGeom>
            <a:avLst/>
            <a:gdLst/>
            <a:ahLst/>
            <a:cxnLst/>
            <a:rect l="l" t="t" r="r" b="b"/>
            <a:pathLst>
              <a:path w="696944" h="1339517">
                <a:moveTo>
                  <a:pt x="329933" y="0"/>
                </a:moveTo>
                <a:lnTo>
                  <a:pt x="0" y="109974"/>
                </a:lnTo>
                <a:lnTo>
                  <a:pt x="402416" y="1339517"/>
                </a:lnTo>
                <a:lnTo>
                  <a:pt x="696944" y="1213468"/>
                </a:lnTo>
                <a:lnTo>
                  <a:pt x="32993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/>
          <p:nvPr/>
        </p:nvSpPr>
        <p:spPr>
          <a:xfrm>
            <a:off x="6022352" y="2458748"/>
            <a:ext cx="2052392" cy="1749692"/>
          </a:xfrm>
          <a:custGeom>
            <a:avLst/>
            <a:gdLst/>
            <a:ahLst/>
            <a:cxnLst/>
            <a:rect l="l" t="t" r="r" b="b"/>
            <a:pathLst>
              <a:path w="2736522" h="2332922">
                <a:moveTo>
                  <a:pt x="2732264" y="520893"/>
                </a:moveTo>
                <a:lnTo>
                  <a:pt x="2732969" y="434072"/>
                </a:lnTo>
                <a:lnTo>
                  <a:pt x="2733675" y="347253"/>
                </a:lnTo>
                <a:lnTo>
                  <a:pt x="2734383" y="260436"/>
                </a:lnTo>
                <a:lnTo>
                  <a:pt x="2735094" y="173621"/>
                </a:lnTo>
                <a:lnTo>
                  <a:pt x="2735806" y="86809"/>
                </a:lnTo>
                <a:lnTo>
                  <a:pt x="2736522" y="0"/>
                </a:lnTo>
                <a:lnTo>
                  <a:pt x="0" y="987177"/>
                </a:lnTo>
                <a:lnTo>
                  <a:pt x="462253" y="2332922"/>
                </a:lnTo>
                <a:lnTo>
                  <a:pt x="2722388" y="1736370"/>
                </a:lnTo>
                <a:lnTo>
                  <a:pt x="2723104" y="1649561"/>
                </a:lnTo>
                <a:lnTo>
                  <a:pt x="2723816" y="1562748"/>
                </a:lnTo>
                <a:lnTo>
                  <a:pt x="2724527" y="1475933"/>
                </a:lnTo>
                <a:lnTo>
                  <a:pt x="2725235" y="1389116"/>
                </a:lnTo>
                <a:lnTo>
                  <a:pt x="2725941" y="1302297"/>
                </a:lnTo>
                <a:lnTo>
                  <a:pt x="2726646" y="1215477"/>
                </a:lnTo>
                <a:lnTo>
                  <a:pt x="2727349" y="1128655"/>
                </a:lnTo>
                <a:lnTo>
                  <a:pt x="2728051" y="1041832"/>
                </a:lnTo>
                <a:lnTo>
                  <a:pt x="2728753" y="955009"/>
                </a:lnTo>
                <a:lnTo>
                  <a:pt x="2729455" y="868185"/>
                </a:lnTo>
                <a:lnTo>
                  <a:pt x="2730156" y="781361"/>
                </a:lnTo>
                <a:lnTo>
                  <a:pt x="2730858" y="694538"/>
                </a:lnTo>
                <a:lnTo>
                  <a:pt x="2731561" y="607715"/>
                </a:lnTo>
                <a:lnTo>
                  <a:pt x="2732264" y="520893"/>
                </a:lnTo>
                <a:close/>
              </a:path>
            </a:pathLst>
          </a:custGeom>
          <a:solidFill>
            <a:srgbClr val="003A4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4445886" y="4457747"/>
            <a:ext cx="417982" cy="423542"/>
          </a:xfrm>
          <a:custGeom>
            <a:avLst/>
            <a:gdLst/>
            <a:ahLst/>
            <a:cxnLst/>
            <a:rect l="l" t="t" r="r" b="b"/>
            <a:pathLst>
              <a:path w="557309" h="564723">
                <a:moveTo>
                  <a:pt x="379365" y="0"/>
                </a:moveTo>
                <a:lnTo>
                  <a:pt x="329937" y="0"/>
                </a:lnTo>
                <a:lnTo>
                  <a:pt x="281743" y="11121"/>
                </a:lnTo>
                <a:lnTo>
                  <a:pt x="237257" y="30894"/>
                </a:lnTo>
                <a:lnTo>
                  <a:pt x="196479" y="59315"/>
                </a:lnTo>
                <a:lnTo>
                  <a:pt x="159407" y="90208"/>
                </a:lnTo>
                <a:lnTo>
                  <a:pt x="123572" y="126043"/>
                </a:lnTo>
                <a:lnTo>
                  <a:pt x="90206" y="163114"/>
                </a:lnTo>
                <a:lnTo>
                  <a:pt x="64256" y="196479"/>
                </a:lnTo>
                <a:lnTo>
                  <a:pt x="40778" y="229844"/>
                </a:lnTo>
                <a:lnTo>
                  <a:pt x="23478" y="258265"/>
                </a:lnTo>
                <a:lnTo>
                  <a:pt x="4942" y="299044"/>
                </a:lnTo>
                <a:lnTo>
                  <a:pt x="0" y="341058"/>
                </a:lnTo>
                <a:lnTo>
                  <a:pt x="2471" y="384308"/>
                </a:lnTo>
                <a:lnTo>
                  <a:pt x="13592" y="425088"/>
                </a:lnTo>
                <a:lnTo>
                  <a:pt x="30892" y="459687"/>
                </a:lnTo>
                <a:lnTo>
                  <a:pt x="51899" y="490580"/>
                </a:lnTo>
                <a:lnTo>
                  <a:pt x="72906" y="515294"/>
                </a:lnTo>
                <a:lnTo>
                  <a:pt x="111215" y="538773"/>
                </a:lnTo>
                <a:lnTo>
                  <a:pt x="151993" y="552366"/>
                </a:lnTo>
                <a:lnTo>
                  <a:pt x="194007" y="559780"/>
                </a:lnTo>
                <a:lnTo>
                  <a:pt x="234786" y="562251"/>
                </a:lnTo>
                <a:lnTo>
                  <a:pt x="268150" y="564723"/>
                </a:lnTo>
                <a:lnTo>
                  <a:pt x="286685" y="559780"/>
                </a:lnTo>
                <a:lnTo>
                  <a:pt x="310165" y="548659"/>
                </a:lnTo>
                <a:lnTo>
                  <a:pt x="339822" y="528887"/>
                </a:lnTo>
                <a:lnTo>
                  <a:pt x="369479" y="505409"/>
                </a:lnTo>
                <a:lnTo>
                  <a:pt x="402843" y="476987"/>
                </a:lnTo>
                <a:lnTo>
                  <a:pt x="436208" y="443623"/>
                </a:lnTo>
                <a:lnTo>
                  <a:pt x="469572" y="405315"/>
                </a:lnTo>
                <a:lnTo>
                  <a:pt x="497994" y="368244"/>
                </a:lnTo>
                <a:lnTo>
                  <a:pt x="523944" y="324994"/>
                </a:lnTo>
                <a:lnTo>
                  <a:pt x="543716" y="284215"/>
                </a:lnTo>
                <a:lnTo>
                  <a:pt x="552366" y="242201"/>
                </a:lnTo>
                <a:lnTo>
                  <a:pt x="557309" y="191536"/>
                </a:lnTo>
                <a:lnTo>
                  <a:pt x="547423" y="149522"/>
                </a:lnTo>
                <a:lnTo>
                  <a:pt x="533830" y="113686"/>
                </a:lnTo>
                <a:lnTo>
                  <a:pt x="512823" y="82793"/>
                </a:lnTo>
                <a:lnTo>
                  <a:pt x="490580" y="56843"/>
                </a:lnTo>
                <a:lnTo>
                  <a:pt x="467100" y="35836"/>
                </a:lnTo>
                <a:lnTo>
                  <a:pt x="448565" y="21008"/>
                </a:lnTo>
                <a:lnTo>
                  <a:pt x="428793" y="11121"/>
                </a:lnTo>
                <a:lnTo>
                  <a:pt x="379365" y="0"/>
                </a:lnTo>
                <a:close/>
              </a:path>
            </a:pathLst>
          </a:custGeom>
          <a:solidFill>
            <a:srgbClr val="FDD1A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4534858" y="4502232"/>
            <a:ext cx="265061" cy="272476"/>
          </a:xfrm>
          <a:custGeom>
            <a:avLst/>
            <a:gdLst/>
            <a:ahLst/>
            <a:cxnLst/>
            <a:rect l="l" t="t" r="r" b="b"/>
            <a:pathLst>
              <a:path w="353415" h="363301">
                <a:moveTo>
                  <a:pt x="196479" y="0"/>
                </a:moveTo>
                <a:lnTo>
                  <a:pt x="170529" y="7414"/>
                </a:lnTo>
                <a:lnTo>
                  <a:pt x="142107" y="21007"/>
                </a:lnTo>
                <a:lnTo>
                  <a:pt x="111213" y="44486"/>
                </a:lnTo>
                <a:lnTo>
                  <a:pt x="85263" y="70436"/>
                </a:lnTo>
                <a:lnTo>
                  <a:pt x="59314" y="97622"/>
                </a:lnTo>
                <a:lnTo>
                  <a:pt x="38307" y="126043"/>
                </a:lnTo>
                <a:lnTo>
                  <a:pt x="21007" y="151993"/>
                </a:lnTo>
                <a:lnTo>
                  <a:pt x="9885" y="173000"/>
                </a:lnTo>
                <a:lnTo>
                  <a:pt x="2471" y="190300"/>
                </a:lnTo>
                <a:lnTo>
                  <a:pt x="0" y="211307"/>
                </a:lnTo>
                <a:lnTo>
                  <a:pt x="2471" y="237257"/>
                </a:lnTo>
                <a:lnTo>
                  <a:pt x="12357" y="265680"/>
                </a:lnTo>
                <a:lnTo>
                  <a:pt x="25949" y="294101"/>
                </a:lnTo>
                <a:lnTo>
                  <a:pt x="46956" y="320051"/>
                </a:lnTo>
                <a:lnTo>
                  <a:pt x="71671" y="337351"/>
                </a:lnTo>
                <a:lnTo>
                  <a:pt x="102563" y="353415"/>
                </a:lnTo>
                <a:lnTo>
                  <a:pt x="134693" y="363301"/>
                </a:lnTo>
                <a:lnTo>
                  <a:pt x="168057" y="363301"/>
                </a:lnTo>
                <a:lnTo>
                  <a:pt x="203893" y="355887"/>
                </a:lnTo>
                <a:lnTo>
                  <a:pt x="237257" y="334879"/>
                </a:lnTo>
                <a:lnTo>
                  <a:pt x="255793" y="317580"/>
                </a:lnTo>
                <a:lnTo>
                  <a:pt x="278037" y="299044"/>
                </a:lnTo>
                <a:lnTo>
                  <a:pt x="299044" y="278037"/>
                </a:lnTo>
                <a:lnTo>
                  <a:pt x="320051" y="253323"/>
                </a:lnTo>
                <a:lnTo>
                  <a:pt x="337351" y="227371"/>
                </a:lnTo>
                <a:lnTo>
                  <a:pt x="348472" y="201422"/>
                </a:lnTo>
                <a:lnTo>
                  <a:pt x="353415" y="170529"/>
                </a:lnTo>
                <a:lnTo>
                  <a:pt x="350944" y="137165"/>
                </a:lnTo>
                <a:lnTo>
                  <a:pt x="337351" y="100093"/>
                </a:lnTo>
                <a:lnTo>
                  <a:pt x="315108" y="61786"/>
                </a:lnTo>
                <a:lnTo>
                  <a:pt x="301515" y="49429"/>
                </a:lnTo>
                <a:lnTo>
                  <a:pt x="286687" y="38308"/>
                </a:lnTo>
                <a:lnTo>
                  <a:pt x="268150" y="23478"/>
                </a:lnTo>
                <a:lnTo>
                  <a:pt x="244671" y="11121"/>
                </a:lnTo>
                <a:lnTo>
                  <a:pt x="221193" y="2471"/>
                </a:lnTo>
                <a:lnTo>
                  <a:pt x="196479" y="0"/>
                </a:lnTo>
                <a:close/>
              </a:path>
            </a:pathLst>
          </a:custGeom>
          <a:solidFill>
            <a:srgbClr val="FCF0E7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2545043" y="3677392"/>
            <a:ext cx="109361" cy="109361"/>
          </a:xfrm>
          <a:custGeom>
            <a:avLst/>
            <a:gdLst/>
            <a:ahLst/>
            <a:cxnLst/>
            <a:rect l="l" t="t" r="r" b="b"/>
            <a:pathLst>
              <a:path w="145815" h="145815">
                <a:moveTo>
                  <a:pt x="71671" y="0"/>
                </a:moveTo>
                <a:lnTo>
                  <a:pt x="43249" y="7414"/>
                </a:lnTo>
                <a:lnTo>
                  <a:pt x="19771" y="24714"/>
                </a:lnTo>
                <a:lnTo>
                  <a:pt x="4942" y="48192"/>
                </a:lnTo>
                <a:lnTo>
                  <a:pt x="0" y="76614"/>
                </a:lnTo>
                <a:lnTo>
                  <a:pt x="7414" y="105035"/>
                </a:lnTo>
                <a:lnTo>
                  <a:pt x="24714" y="126043"/>
                </a:lnTo>
                <a:lnTo>
                  <a:pt x="48192" y="140872"/>
                </a:lnTo>
                <a:lnTo>
                  <a:pt x="76614" y="145815"/>
                </a:lnTo>
                <a:lnTo>
                  <a:pt x="105035" y="138400"/>
                </a:lnTo>
                <a:lnTo>
                  <a:pt x="126042" y="123572"/>
                </a:lnTo>
                <a:lnTo>
                  <a:pt x="140870" y="100092"/>
                </a:lnTo>
                <a:lnTo>
                  <a:pt x="145815" y="71671"/>
                </a:lnTo>
                <a:lnTo>
                  <a:pt x="138399" y="43249"/>
                </a:lnTo>
                <a:lnTo>
                  <a:pt x="123571" y="19771"/>
                </a:lnTo>
                <a:lnTo>
                  <a:pt x="100092" y="4942"/>
                </a:lnTo>
                <a:lnTo>
                  <a:pt x="71671" y="0"/>
                </a:lnTo>
                <a:close/>
              </a:path>
            </a:pathLst>
          </a:custGeom>
          <a:solidFill>
            <a:srgbClr val="E6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2393976" y="3651442"/>
            <a:ext cx="108434" cy="110288"/>
          </a:xfrm>
          <a:custGeom>
            <a:avLst/>
            <a:gdLst/>
            <a:ahLst/>
            <a:cxnLst/>
            <a:rect l="l" t="t" r="r" b="b"/>
            <a:pathLst>
              <a:path w="144579" h="147050">
                <a:moveTo>
                  <a:pt x="69199" y="0"/>
                </a:moveTo>
                <a:lnTo>
                  <a:pt x="40778" y="6178"/>
                </a:lnTo>
                <a:lnTo>
                  <a:pt x="19771" y="23478"/>
                </a:lnTo>
                <a:lnTo>
                  <a:pt x="4942" y="46958"/>
                </a:lnTo>
                <a:lnTo>
                  <a:pt x="0" y="75379"/>
                </a:lnTo>
                <a:lnTo>
                  <a:pt x="7414" y="103800"/>
                </a:lnTo>
                <a:lnTo>
                  <a:pt x="21007" y="124807"/>
                </a:lnTo>
                <a:lnTo>
                  <a:pt x="45721" y="142107"/>
                </a:lnTo>
                <a:lnTo>
                  <a:pt x="74142" y="147050"/>
                </a:lnTo>
                <a:lnTo>
                  <a:pt x="102563" y="139636"/>
                </a:lnTo>
                <a:lnTo>
                  <a:pt x="126043" y="122336"/>
                </a:lnTo>
                <a:lnTo>
                  <a:pt x="139636" y="98858"/>
                </a:lnTo>
                <a:lnTo>
                  <a:pt x="144579" y="70436"/>
                </a:lnTo>
                <a:lnTo>
                  <a:pt x="138400" y="42015"/>
                </a:lnTo>
                <a:lnTo>
                  <a:pt x="121099" y="21007"/>
                </a:lnTo>
                <a:lnTo>
                  <a:pt x="97621" y="3707"/>
                </a:lnTo>
                <a:lnTo>
                  <a:pt x="69199" y="0"/>
                </a:lnTo>
                <a:close/>
              </a:path>
            </a:pathLst>
          </a:custGeom>
          <a:solidFill>
            <a:srgbClr val="E6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6486674" y="3903529"/>
            <a:ext cx="108434" cy="110288"/>
          </a:xfrm>
          <a:custGeom>
            <a:avLst/>
            <a:gdLst/>
            <a:ahLst/>
            <a:cxnLst/>
            <a:rect l="l" t="t" r="r" b="b"/>
            <a:pathLst>
              <a:path w="144579" h="147050">
                <a:moveTo>
                  <a:pt x="69201" y="0"/>
                </a:moveTo>
                <a:lnTo>
                  <a:pt x="40779" y="7414"/>
                </a:lnTo>
                <a:lnTo>
                  <a:pt x="19771" y="27185"/>
                </a:lnTo>
                <a:lnTo>
                  <a:pt x="4942" y="50664"/>
                </a:lnTo>
                <a:lnTo>
                  <a:pt x="0" y="79085"/>
                </a:lnTo>
                <a:lnTo>
                  <a:pt x="7414" y="105036"/>
                </a:lnTo>
                <a:lnTo>
                  <a:pt x="23478" y="128515"/>
                </a:lnTo>
                <a:lnTo>
                  <a:pt x="48193" y="143343"/>
                </a:lnTo>
                <a:lnTo>
                  <a:pt x="76615" y="147050"/>
                </a:lnTo>
                <a:lnTo>
                  <a:pt x="105036" y="140872"/>
                </a:lnTo>
                <a:lnTo>
                  <a:pt x="126043" y="121100"/>
                </a:lnTo>
                <a:lnTo>
                  <a:pt x="139636" y="97621"/>
                </a:lnTo>
                <a:lnTo>
                  <a:pt x="144579" y="69199"/>
                </a:lnTo>
                <a:lnTo>
                  <a:pt x="138400" y="43249"/>
                </a:lnTo>
                <a:lnTo>
                  <a:pt x="121100" y="19771"/>
                </a:lnTo>
                <a:lnTo>
                  <a:pt x="97622" y="4942"/>
                </a:lnTo>
                <a:lnTo>
                  <a:pt x="69201" y="0"/>
                </a:lnTo>
                <a:close/>
              </a:path>
            </a:pathLst>
          </a:custGeom>
          <a:solidFill>
            <a:srgbClr val="E6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6634957" y="3864608"/>
            <a:ext cx="110288" cy="110289"/>
          </a:xfrm>
          <a:custGeom>
            <a:avLst/>
            <a:gdLst/>
            <a:ahLst/>
            <a:cxnLst/>
            <a:rect l="l" t="t" r="r" b="b"/>
            <a:pathLst>
              <a:path w="147050" h="147052">
                <a:moveTo>
                  <a:pt x="67965" y="0"/>
                </a:moveTo>
                <a:lnTo>
                  <a:pt x="42015" y="7414"/>
                </a:lnTo>
                <a:lnTo>
                  <a:pt x="18535" y="23479"/>
                </a:lnTo>
                <a:lnTo>
                  <a:pt x="3707" y="49429"/>
                </a:lnTo>
                <a:lnTo>
                  <a:pt x="0" y="79086"/>
                </a:lnTo>
                <a:lnTo>
                  <a:pt x="6178" y="105036"/>
                </a:lnTo>
                <a:lnTo>
                  <a:pt x="25951" y="128515"/>
                </a:lnTo>
                <a:lnTo>
                  <a:pt x="49429" y="142107"/>
                </a:lnTo>
                <a:lnTo>
                  <a:pt x="77850" y="147052"/>
                </a:lnTo>
                <a:lnTo>
                  <a:pt x="103800" y="139636"/>
                </a:lnTo>
                <a:lnTo>
                  <a:pt x="127279" y="121100"/>
                </a:lnTo>
                <a:lnTo>
                  <a:pt x="142107" y="97622"/>
                </a:lnTo>
                <a:lnTo>
                  <a:pt x="147050" y="69201"/>
                </a:lnTo>
                <a:lnTo>
                  <a:pt x="139636" y="43251"/>
                </a:lnTo>
                <a:lnTo>
                  <a:pt x="119865" y="18536"/>
                </a:lnTo>
                <a:lnTo>
                  <a:pt x="96386" y="4942"/>
                </a:lnTo>
                <a:lnTo>
                  <a:pt x="67965" y="0"/>
                </a:lnTo>
                <a:close/>
              </a:path>
            </a:pathLst>
          </a:custGeom>
          <a:solidFill>
            <a:srgbClr val="E6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3425297" y="1528517"/>
            <a:ext cx="2394707" cy="419100"/>
          </a:xfrm>
          <a:prstGeom prst="rect">
            <a:avLst/>
          </a:prstGeom>
        </p:spPr>
        <p:txBody>
          <a:bodyPr wrap="square" lIns="0" tIns="19693" rIns="0" bIns="0" rtlCol="0">
            <a:noAutofit/>
          </a:bodyPr>
          <a:lstStyle/>
          <a:p>
            <a:pPr marL="9525">
              <a:lnSpc>
                <a:spcPts val="3101"/>
              </a:lnSpc>
            </a:pPr>
            <a:r>
              <a:rPr sz="3150" b="1" spc="88" dirty="0">
                <a:solidFill>
                  <a:srgbClr val="FFFFFF"/>
                </a:solidFill>
                <a:latin typeface="Times New Roman"/>
                <a:cs typeface="Times New Roman"/>
              </a:rPr>
              <a:t>Terimakasih</a:t>
            </a:r>
            <a:endParaRPr sz="3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4591050"/>
            <a:ext cx="9144000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7" name="object 47"/>
          <p:cNvSpPr/>
          <p:nvPr/>
        </p:nvSpPr>
        <p:spPr>
          <a:xfrm>
            <a:off x="3580597" y="5432984"/>
            <a:ext cx="37783" cy="23424"/>
          </a:xfrm>
          <a:custGeom>
            <a:avLst/>
            <a:gdLst/>
            <a:ahLst/>
            <a:cxnLst/>
            <a:rect l="l" t="t" r="r" b="b"/>
            <a:pathLst>
              <a:path w="50377" h="31232">
                <a:moveTo>
                  <a:pt x="13897" y="0"/>
                </a:moveTo>
                <a:lnTo>
                  <a:pt x="0" y="0"/>
                </a:lnTo>
                <a:lnTo>
                  <a:pt x="20845" y="7348"/>
                </a:lnTo>
                <a:lnTo>
                  <a:pt x="36479" y="18371"/>
                </a:lnTo>
                <a:lnTo>
                  <a:pt x="46902" y="31232"/>
                </a:lnTo>
                <a:lnTo>
                  <a:pt x="50377" y="22046"/>
                </a:lnTo>
                <a:lnTo>
                  <a:pt x="43428" y="7348"/>
                </a:lnTo>
                <a:lnTo>
                  <a:pt x="27793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8" name="object 48"/>
          <p:cNvSpPr/>
          <p:nvPr/>
        </p:nvSpPr>
        <p:spPr>
          <a:xfrm>
            <a:off x="3077697" y="5449519"/>
            <a:ext cx="10422" cy="4134"/>
          </a:xfrm>
          <a:custGeom>
            <a:avLst/>
            <a:gdLst/>
            <a:ahLst/>
            <a:cxnLst/>
            <a:rect l="l" t="t" r="r" b="b"/>
            <a:pathLst>
              <a:path w="13896" h="5512">
                <a:moveTo>
                  <a:pt x="13896" y="5512"/>
                </a:moveTo>
                <a:lnTo>
                  <a:pt x="0" y="0"/>
                </a:lnTo>
                <a:lnTo>
                  <a:pt x="13896" y="551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9" name="object 49"/>
          <p:cNvSpPr/>
          <p:nvPr/>
        </p:nvSpPr>
        <p:spPr>
          <a:xfrm>
            <a:off x="969683" y="518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0" name="object 50"/>
          <p:cNvSpPr/>
          <p:nvPr/>
        </p:nvSpPr>
        <p:spPr>
          <a:xfrm>
            <a:off x="959261" y="5169803"/>
            <a:ext cx="10422" cy="0"/>
          </a:xfrm>
          <a:custGeom>
            <a:avLst/>
            <a:gdLst/>
            <a:ahLst/>
            <a:cxnLst/>
            <a:rect l="l" t="t" r="r" b="b"/>
            <a:pathLst>
              <a:path w="13896">
                <a:moveTo>
                  <a:pt x="13896" y="0"/>
                </a:moveTo>
                <a:lnTo>
                  <a:pt x="0" y="0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1" name="object 51"/>
          <p:cNvSpPr/>
          <p:nvPr/>
        </p:nvSpPr>
        <p:spPr>
          <a:xfrm>
            <a:off x="3022976" y="5482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2" name="object 52"/>
          <p:cNvSpPr/>
          <p:nvPr/>
        </p:nvSpPr>
        <p:spPr>
          <a:xfrm>
            <a:off x="3025583" y="547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3" name="object 53"/>
          <p:cNvSpPr/>
          <p:nvPr/>
        </p:nvSpPr>
        <p:spPr>
          <a:xfrm>
            <a:off x="3039914" y="5464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4" name="object 54"/>
          <p:cNvSpPr/>
          <p:nvPr/>
        </p:nvSpPr>
        <p:spPr>
          <a:xfrm>
            <a:off x="3842471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5" name="object 55"/>
          <p:cNvSpPr/>
          <p:nvPr/>
        </p:nvSpPr>
        <p:spPr>
          <a:xfrm>
            <a:off x="3962332" y="3659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6" name="object 56"/>
          <p:cNvSpPr/>
          <p:nvPr/>
        </p:nvSpPr>
        <p:spPr>
          <a:xfrm>
            <a:off x="3957121" y="3681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7" name="object 57"/>
          <p:cNvSpPr/>
          <p:nvPr/>
        </p:nvSpPr>
        <p:spPr>
          <a:xfrm>
            <a:off x="3837258" y="3944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8" name="object 58"/>
          <p:cNvSpPr/>
          <p:nvPr/>
        </p:nvSpPr>
        <p:spPr>
          <a:xfrm>
            <a:off x="3852893" y="3942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9" name="object 59"/>
          <p:cNvSpPr/>
          <p:nvPr/>
        </p:nvSpPr>
        <p:spPr>
          <a:xfrm>
            <a:off x="3864619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0" name="object 60"/>
          <p:cNvSpPr/>
          <p:nvPr/>
        </p:nvSpPr>
        <p:spPr>
          <a:xfrm>
            <a:off x="3860710" y="393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1" name="object 61"/>
          <p:cNvSpPr/>
          <p:nvPr/>
        </p:nvSpPr>
        <p:spPr>
          <a:xfrm>
            <a:off x="3867224" y="3921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2" name="object 62"/>
          <p:cNvSpPr/>
          <p:nvPr/>
        </p:nvSpPr>
        <p:spPr>
          <a:xfrm>
            <a:off x="3708277" y="3419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3" name="object 63"/>
          <p:cNvSpPr/>
          <p:nvPr/>
        </p:nvSpPr>
        <p:spPr>
          <a:xfrm>
            <a:off x="3809899" y="3457059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4" name="object 64"/>
          <p:cNvSpPr/>
          <p:nvPr/>
        </p:nvSpPr>
        <p:spPr>
          <a:xfrm>
            <a:off x="3825533" y="39048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5" name="object 65"/>
          <p:cNvSpPr/>
          <p:nvPr/>
        </p:nvSpPr>
        <p:spPr>
          <a:xfrm>
            <a:off x="3822927" y="3480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6" name="object 66"/>
          <p:cNvSpPr/>
          <p:nvPr/>
        </p:nvSpPr>
        <p:spPr>
          <a:xfrm>
            <a:off x="3825533" y="39076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7" name="object 67"/>
          <p:cNvSpPr/>
          <p:nvPr/>
        </p:nvSpPr>
        <p:spPr>
          <a:xfrm>
            <a:off x="3782539" y="343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8" name="object 68"/>
          <p:cNvSpPr/>
          <p:nvPr/>
        </p:nvSpPr>
        <p:spPr>
          <a:xfrm>
            <a:off x="3760391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9" name="object 69"/>
          <p:cNvSpPr/>
          <p:nvPr/>
        </p:nvSpPr>
        <p:spPr>
          <a:xfrm>
            <a:off x="3762996" y="34391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0" name="object 70"/>
          <p:cNvSpPr/>
          <p:nvPr/>
        </p:nvSpPr>
        <p:spPr>
          <a:xfrm>
            <a:off x="3755179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1" name="object 71"/>
          <p:cNvSpPr/>
          <p:nvPr/>
        </p:nvSpPr>
        <p:spPr>
          <a:xfrm>
            <a:off x="6018232" y="2110839"/>
            <a:ext cx="267083" cy="147437"/>
          </a:xfrm>
          <a:custGeom>
            <a:avLst/>
            <a:gdLst/>
            <a:ahLst/>
            <a:cxnLst/>
            <a:rect l="l" t="t" r="r" b="b"/>
            <a:pathLst>
              <a:path w="356111" h="196582">
                <a:moveTo>
                  <a:pt x="64273" y="112071"/>
                </a:moveTo>
                <a:lnTo>
                  <a:pt x="79907" y="119419"/>
                </a:lnTo>
                <a:lnTo>
                  <a:pt x="97279" y="134117"/>
                </a:lnTo>
                <a:lnTo>
                  <a:pt x="130284" y="134117"/>
                </a:lnTo>
                <a:lnTo>
                  <a:pt x="144181" y="141466"/>
                </a:lnTo>
                <a:lnTo>
                  <a:pt x="159815" y="146978"/>
                </a:lnTo>
                <a:lnTo>
                  <a:pt x="206719" y="146978"/>
                </a:lnTo>
                <a:lnTo>
                  <a:pt x="217140" y="134117"/>
                </a:lnTo>
                <a:lnTo>
                  <a:pt x="203244" y="123093"/>
                </a:lnTo>
                <a:lnTo>
                  <a:pt x="213667" y="108395"/>
                </a:lnTo>
                <a:lnTo>
                  <a:pt x="217140" y="95535"/>
                </a:lnTo>
                <a:lnTo>
                  <a:pt x="213667" y="80838"/>
                </a:lnTo>
                <a:lnTo>
                  <a:pt x="192821" y="73489"/>
                </a:lnTo>
                <a:lnTo>
                  <a:pt x="177186" y="84512"/>
                </a:lnTo>
                <a:lnTo>
                  <a:pt x="163290" y="91861"/>
                </a:lnTo>
                <a:lnTo>
                  <a:pt x="166764" y="77163"/>
                </a:lnTo>
                <a:lnTo>
                  <a:pt x="159815" y="66140"/>
                </a:lnTo>
                <a:lnTo>
                  <a:pt x="130284" y="73489"/>
                </a:lnTo>
                <a:lnTo>
                  <a:pt x="116387" y="69814"/>
                </a:lnTo>
                <a:lnTo>
                  <a:pt x="100752" y="77163"/>
                </a:lnTo>
                <a:lnTo>
                  <a:pt x="86856" y="77163"/>
                </a:lnTo>
                <a:lnTo>
                  <a:pt x="72958" y="91861"/>
                </a:lnTo>
                <a:lnTo>
                  <a:pt x="53850" y="99209"/>
                </a:lnTo>
                <a:lnTo>
                  <a:pt x="50375" y="112071"/>
                </a:lnTo>
                <a:lnTo>
                  <a:pt x="64273" y="112071"/>
                </a:lnTo>
                <a:close/>
              </a:path>
              <a:path w="356111" h="196582">
                <a:moveTo>
                  <a:pt x="36479" y="77163"/>
                </a:moveTo>
                <a:lnTo>
                  <a:pt x="13896" y="73489"/>
                </a:lnTo>
                <a:lnTo>
                  <a:pt x="0" y="77163"/>
                </a:lnTo>
                <a:lnTo>
                  <a:pt x="24319" y="95535"/>
                </a:lnTo>
                <a:lnTo>
                  <a:pt x="43427" y="95535"/>
                </a:lnTo>
                <a:lnTo>
                  <a:pt x="60798" y="88187"/>
                </a:lnTo>
                <a:lnTo>
                  <a:pt x="36479" y="77163"/>
                </a:lnTo>
                <a:close/>
              </a:path>
              <a:path w="356111" h="196582">
                <a:moveTo>
                  <a:pt x="17371" y="49604"/>
                </a:moveTo>
                <a:lnTo>
                  <a:pt x="10421" y="60628"/>
                </a:lnTo>
                <a:lnTo>
                  <a:pt x="24319" y="66140"/>
                </a:lnTo>
                <a:lnTo>
                  <a:pt x="46902" y="73489"/>
                </a:lnTo>
                <a:lnTo>
                  <a:pt x="60798" y="77163"/>
                </a:lnTo>
                <a:lnTo>
                  <a:pt x="79907" y="73489"/>
                </a:lnTo>
                <a:lnTo>
                  <a:pt x="93804" y="69814"/>
                </a:lnTo>
                <a:lnTo>
                  <a:pt x="116387" y="66140"/>
                </a:lnTo>
                <a:lnTo>
                  <a:pt x="149392" y="60628"/>
                </a:lnTo>
                <a:lnTo>
                  <a:pt x="149392" y="45930"/>
                </a:lnTo>
                <a:lnTo>
                  <a:pt x="163290" y="34907"/>
                </a:lnTo>
                <a:lnTo>
                  <a:pt x="140707" y="18373"/>
                </a:lnTo>
                <a:lnTo>
                  <a:pt x="126810" y="3675"/>
                </a:lnTo>
                <a:lnTo>
                  <a:pt x="97279" y="0"/>
                </a:lnTo>
                <a:lnTo>
                  <a:pt x="79907" y="11023"/>
                </a:lnTo>
                <a:lnTo>
                  <a:pt x="60798" y="14697"/>
                </a:lnTo>
                <a:lnTo>
                  <a:pt x="46902" y="14697"/>
                </a:lnTo>
                <a:lnTo>
                  <a:pt x="36479" y="27558"/>
                </a:lnTo>
                <a:lnTo>
                  <a:pt x="50375" y="31233"/>
                </a:lnTo>
                <a:lnTo>
                  <a:pt x="36479" y="45930"/>
                </a:lnTo>
                <a:lnTo>
                  <a:pt x="17371" y="49604"/>
                </a:lnTo>
                <a:close/>
              </a:path>
              <a:path w="356111" h="196582">
                <a:moveTo>
                  <a:pt x="253621" y="123093"/>
                </a:moveTo>
                <a:lnTo>
                  <a:pt x="243198" y="137791"/>
                </a:lnTo>
                <a:lnTo>
                  <a:pt x="246672" y="150652"/>
                </a:lnTo>
                <a:lnTo>
                  <a:pt x="232775" y="150652"/>
                </a:lnTo>
                <a:lnTo>
                  <a:pt x="229301" y="158000"/>
                </a:lnTo>
                <a:lnTo>
                  <a:pt x="220615" y="172698"/>
                </a:lnTo>
                <a:lnTo>
                  <a:pt x="210192" y="185559"/>
                </a:lnTo>
                <a:lnTo>
                  <a:pt x="225827" y="196582"/>
                </a:lnTo>
                <a:lnTo>
                  <a:pt x="246672" y="185559"/>
                </a:lnTo>
                <a:lnTo>
                  <a:pt x="265781" y="185559"/>
                </a:lnTo>
                <a:lnTo>
                  <a:pt x="286626" y="180047"/>
                </a:lnTo>
                <a:lnTo>
                  <a:pt x="316157" y="180047"/>
                </a:lnTo>
                <a:lnTo>
                  <a:pt x="330055" y="176373"/>
                </a:lnTo>
                <a:lnTo>
                  <a:pt x="356111" y="165350"/>
                </a:lnTo>
                <a:lnTo>
                  <a:pt x="352637" y="150652"/>
                </a:lnTo>
                <a:lnTo>
                  <a:pt x="338740" y="146978"/>
                </a:lnTo>
                <a:lnTo>
                  <a:pt x="323107" y="134117"/>
                </a:lnTo>
                <a:lnTo>
                  <a:pt x="309209" y="130442"/>
                </a:lnTo>
                <a:lnTo>
                  <a:pt x="293575" y="134117"/>
                </a:lnTo>
                <a:lnTo>
                  <a:pt x="283152" y="146978"/>
                </a:lnTo>
                <a:lnTo>
                  <a:pt x="290101" y="130442"/>
                </a:lnTo>
                <a:lnTo>
                  <a:pt x="297049" y="115745"/>
                </a:lnTo>
                <a:lnTo>
                  <a:pt x="283152" y="112071"/>
                </a:lnTo>
                <a:lnTo>
                  <a:pt x="269255" y="119419"/>
                </a:lnTo>
                <a:lnTo>
                  <a:pt x="253621" y="12309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2" name="object 72"/>
          <p:cNvSpPr/>
          <p:nvPr/>
        </p:nvSpPr>
        <p:spPr>
          <a:xfrm>
            <a:off x="5996084" y="2113595"/>
            <a:ext cx="22148" cy="5511"/>
          </a:xfrm>
          <a:custGeom>
            <a:avLst/>
            <a:gdLst/>
            <a:ahLst/>
            <a:cxnLst/>
            <a:rect l="l" t="t" r="r" b="b"/>
            <a:pathLst>
              <a:path w="29531" h="7348">
                <a:moveTo>
                  <a:pt x="0" y="3674"/>
                </a:moveTo>
                <a:lnTo>
                  <a:pt x="29531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3" name="object 73"/>
          <p:cNvSpPr/>
          <p:nvPr/>
        </p:nvSpPr>
        <p:spPr>
          <a:xfrm>
            <a:off x="6302253" y="22458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4" name="object 74"/>
          <p:cNvSpPr/>
          <p:nvPr/>
        </p:nvSpPr>
        <p:spPr>
          <a:xfrm>
            <a:off x="6304860" y="2250008"/>
            <a:ext cx="20845" cy="5511"/>
          </a:xfrm>
          <a:custGeom>
            <a:avLst/>
            <a:gdLst/>
            <a:ahLst/>
            <a:cxnLst/>
            <a:rect l="l" t="t" r="r" b="b"/>
            <a:pathLst>
              <a:path w="27793" h="7348">
                <a:moveTo>
                  <a:pt x="0" y="0"/>
                </a:moveTo>
                <a:lnTo>
                  <a:pt x="13896" y="3674"/>
                </a:lnTo>
                <a:lnTo>
                  <a:pt x="27793" y="7348"/>
                </a:lnTo>
                <a:lnTo>
                  <a:pt x="3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5" name="object 75"/>
          <p:cNvSpPr/>
          <p:nvPr/>
        </p:nvSpPr>
        <p:spPr>
          <a:xfrm>
            <a:off x="5734210" y="2185246"/>
            <a:ext cx="27359" cy="6889"/>
          </a:xfrm>
          <a:custGeom>
            <a:avLst/>
            <a:gdLst/>
            <a:ahLst/>
            <a:cxnLst/>
            <a:rect l="l" t="t" r="r" b="b"/>
            <a:pathLst>
              <a:path w="36479" h="9185">
                <a:moveTo>
                  <a:pt x="0" y="5511"/>
                </a:moveTo>
                <a:lnTo>
                  <a:pt x="13897" y="9185"/>
                </a:lnTo>
                <a:lnTo>
                  <a:pt x="36479" y="9185"/>
                </a:lnTo>
                <a:lnTo>
                  <a:pt x="6949" y="0"/>
                </a:lnTo>
                <a:lnTo>
                  <a:pt x="0" y="551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6" name="object 76"/>
          <p:cNvSpPr/>
          <p:nvPr/>
        </p:nvSpPr>
        <p:spPr>
          <a:xfrm>
            <a:off x="5788930" y="2124619"/>
            <a:ext cx="18239" cy="6889"/>
          </a:xfrm>
          <a:custGeom>
            <a:avLst/>
            <a:gdLst/>
            <a:ahLst/>
            <a:cxnLst/>
            <a:rect l="l" t="t" r="r" b="b"/>
            <a:pathLst>
              <a:path w="24319" h="9185">
                <a:moveTo>
                  <a:pt x="0" y="9185"/>
                </a:moveTo>
                <a:lnTo>
                  <a:pt x="24319" y="9185"/>
                </a:lnTo>
                <a:lnTo>
                  <a:pt x="3474" y="0"/>
                </a:lnTo>
                <a:lnTo>
                  <a:pt x="0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7" name="object 77"/>
          <p:cNvSpPr/>
          <p:nvPr/>
        </p:nvSpPr>
        <p:spPr>
          <a:xfrm>
            <a:off x="6183694" y="218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8" name="object 78"/>
          <p:cNvSpPr/>
          <p:nvPr/>
        </p:nvSpPr>
        <p:spPr>
          <a:xfrm>
            <a:off x="5149231" y="2131508"/>
            <a:ext cx="123770" cy="19290"/>
          </a:xfrm>
          <a:custGeom>
            <a:avLst/>
            <a:gdLst/>
            <a:ahLst/>
            <a:cxnLst/>
            <a:rect l="l" t="t" r="r" b="b"/>
            <a:pathLst>
              <a:path w="165027" h="25720">
                <a:moveTo>
                  <a:pt x="19108" y="14697"/>
                </a:moveTo>
                <a:lnTo>
                  <a:pt x="33006" y="22045"/>
                </a:lnTo>
                <a:lnTo>
                  <a:pt x="48639" y="14697"/>
                </a:lnTo>
                <a:lnTo>
                  <a:pt x="62536" y="3674"/>
                </a:lnTo>
                <a:lnTo>
                  <a:pt x="88593" y="11023"/>
                </a:lnTo>
                <a:lnTo>
                  <a:pt x="69485" y="0"/>
                </a:lnTo>
                <a:lnTo>
                  <a:pt x="55587" y="0"/>
                </a:lnTo>
                <a:lnTo>
                  <a:pt x="39954" y="3674"/>
                </a:lnTo>
                <a:lnTo>
                  <a:pt x="0" y="11023"/>
                </a:lnTo>
                <a:lnTo>
                  <a:pt x="3473" y="14697"/>
                </a:lnTo>
                <a:lnTo>
                  <a:pt x="19108" y="14697"/>
                </a:lnTo>
                <a:close/>
              </a:path>
              <a:path w="165027" h="25720">
                <a:moveTo>
                  <a:pt x="88593" y="29395"/>
                </a:moveTo>
                <a:lnTo>
                  <a:pt x="109439" y="25721"/>
                </a:lnTo>
                <a:lnTo>
                  <a:pt x="128548" y="18371"/>
                </a:lnTo>
                <a:lnTo>
                  <a:pt x="145919" y="18371"/>
                </a:lnTo>
                <a:lnTo>
                  <a:pt x="165027" y="7348"/>
                </a:lnTo>
                <a:lnTo>
                  <a:pt x="145919" y="-3674"/>
                </a:lnTo>
                <a:lnTo>
                  <a:pt x="109439" y="-3674"/>
                </a:lnTo>
                <a:lnTo>
                  <a:pt x="102490" y="11023"/>
                </a:lnTo>
                <a:lnTo>
                  <a:pt x="99016" y="18371"/>
                </a:lnTo>
                <a:lnTo>
                  <a:pt x="85119" y="14697"/>
                </a:lnTo>
                <a:lnTo>
                  <a:pt x="69485" y="18371"/>
                </a:lnTo>
                <a:lnTo>
                  <a:pt x="55587" y="22045"/>
                </a:lnTo>
                <a:lnTo>
                  <a:pt x="36479" y="29395"/>
                </a:lnTo>
                <a:lnTo>
                  <a:pt x="52114" y="38581"/>
                </a:lnTo>
                <a:lnTo>
                  <a:pt x="69485" y="33069"/>
                </a:lnTo>
                <a:lnTo>
                  <a:pt x="66010" y="45930"/>
                </a:lnTo>
                <a:lnTo>
                  <a:pt x="79908" y="45930"/>
                </a:lnTo>
                <a:lnTo>
                  <a:pt x="95542" y="42255"/>
                </a:lnTo>
                <a:lnTo>
                  <a:pt x="88593" y="2939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9" name="object 79"/>
          <p:cNvSpPr/>
          <p:nvPr/>
        </p:nvSpPr>
        <p:spPr>
          <a:xfrm>
            <a:off x="5250852" y="2168712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13897" y="3674"/>
                </a:moveTo>
                <a:lnTo>
                  <a:pt x="0" y="0"/>
                </a:lnTo>
                <a:lnTo>
                  <a:pt x="13897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0" name="object 80"/>
          <p:cNvSpPr/>
          <p:nvPr/>
        </p:nvSpPr>
        <p:spPr>
          <a:xfrm>
            <a:off x="5248246" y="2116351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0" y="3674"/>
                </a:moveTo>
                <a:lnTo>
                  <a:pt x="13897" y="3674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1" name="object 81"/>
          <p:cNvSpPr/>
          <p:nvPr/>
        </p:nvSpPr>
        <p:spPr>
          <a:xfrm>
            <a:off x="5313389" y="2142531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2" name="object 82"/>
          <p:cNvSpPr/>
          <p:nvPr/>
        </p:nvSpPr>
        <p:spPr>
          <a:xfrm>
            <a:off x="5348567" y="2153555"/>
            <a:ext cx="24753" cy="12401"/>
          </a:xfrm>
          <a:custGeom>
            <a:avLst/>
            <a:gdLst/>
            <a:ahLst/>
            <a:cxnLst/>
            <a:rect l="l" t="t" r="r" b="b"/>
            <a:pathLst>
              <a:path w="33004" h="16535">
                <a:moveTo>
                  <a:pt x="33004" y="16535"/>
                </a:moveTo>
                <a:lnTo>
                  <a:pt x="33004" y="0"/>
                </a:lnTo>
                <a:lnTo>
                  <a:pt x="8685" y="0"/>
                </a:lnTo>
                <a:lnTo>
                  <a:pt x="3473" y="12860"/>
                </a:lnTo>
                <a:lnTo>
                  <a:pt x="0" y="12860"/>
                </a:lnTo>
                <a:lnTo>
                  <a:pt x="33004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3" name="object 83"/>
          <p:cNvSpPr/>
          <p:nvPr/>
        </p:nvSpPr>
        <p:spPr>
          <a:xfrm>
            <a:off x="5385046" y="2119107"/>
            <a:ext cx="20845" cy="15157"/>
          </a:xfrm>
          <a:custGeom>
            <a:avLst/>
            <a:gdLst/>
            <a:ahLst/>
            <a:cxnLst/>
            <a:rect l="l" t="t" r="r" b="b"/>
            <a:pathLst>
              <a:path w="27793" h="20209">
                <a:moveTo>
                  <a:pt x="13896" y="0"/>
                </a:moveTo>
                <a:lnTo>
                  <a:pt x="0" y="3674"/>
                </a:lnTo>
                <a:lnTo>
                  <a:pt x="6948" y="20209"/>
                </a:lnTo>
                <a:lnTo>
                  <a:pt x="24319" y="20209"/>
                </a:lnTo>
                <a:lnTo>
                  <a:pt x="27793" y="7349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4" name="object 84"/>
          <p:cNvSpPr/>
          <p:nvPr/>
        </p:nvSpPr>
        <p:spPr>
          <a:xfrm>
            <a:off x="5373320" y="2145287"/>
            <a:ext cx="41692" cy="17912"/>
          </a:xfrm>
          <a:custGeom>
            <a:avLst/>
            <a:gdLst/>
            <a:ahLst/>
            <a:cxnLst/>
            <a:rect l="l" t="t" r="r" b="b"/>
            <a:pathLst>
              <a:path w="55589" h="23883">
                <a:moveTo>
                  <a:pt x="0" y="0"/>
                </a:moveTo>
                <a:lnTo>
                  <a:pt x="6949" y="20209"/>
                </a:lnTo>
                <a:lnTo>
                  <a:pt x="22583" y="23883"/>
                </a:lnTo>
                <a:lnTo>
                  <a:pt x="33006" y="11023"/>
                </a:lnTo>
                <a:lnTo>
                  <a:pt x="55589" y="11023"/>
                </a:lnTo>
                <a:lnTo>
                  <a:pt x="36480" y="3674"/>
                </a:lnTo>
                <a:lnTo>
                  <a:pt x="10422" y="3674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5" name="object 85"/>
          <p:cNvSpPr/>
          <p:nvPr/>
        </p:nvSpPr>
        <p:spPr>
          <a:xfrm>
            <a:off x="5408497" y="2165956"/>
            <a:ext cx="14331" cy="5511"/>
          </a:xfrm>
          <a:custGeom>
            <a:avLst/>
            <a:gdLst/>
            <a:ahLst/>
            <a:cxnLst/>
            <a:rect l="l" t="t" r="r" b="b"/>
            <a:pathLst>
              <a:path w="19108" h="7348">
                <a:moveTo>
                  <a:pt x="0" y="3674"/>
                </a:moveTo>
                <a:lnTo>
                  <a:pt x="19108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6" name="object 86"/>
          <p:cNvSpPr/>
          <p:nvPr/>
        </p:nvSpPr>
        <p:spPr>
          <a:xfrm>
            <a:off x="5338143" y="21604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7" name="object 87"/>
          <p:cNvSpPr/>
          <p:nvPr/>
        </p:nvSpPr>
        <p:spPr>
          <a:xfrm>
            <a:off x="5321206" y="2116351"/>
            <a:ext cx="63840" cy="23425"/>
          </a:xfrm>
          <a:custGeom>
            <a:avLst/>
            <a:gdLst/>
            <a:ahLst/>
            <a:cxnLst/>
            <a:rect l="l" t="t" r="r" b="b"/>
            <a:pathLst>
              <a:path w="85120" h="31233">
                <a:moveTo>
                  <a:pt x="0" y="16535"/>
                </a:moveTo>
                <a:lnTo>
                  <a:pt x="3474" y="23883"/>
                </a:lnTo>
                <a:lnTo>
                  <a:pt x="22583" y="23883"/>
                </a:lnTo>
                <a:lnTo>
                  <a:pt x="36480" y="31233"/>
                </a:lnTo>
                <a:lnTo>
                  <a:pt x="52114" y="31233"/>
                </a:lnTo>
                <a:lnTo>
                  <a:pt x="85120" y="23883"/>
                </a:lnTo>
                <a:lnTo>
                  <a:pt x="66012" y="16535"/>
                </a:lnTo>
                <a:lnTo>
                  <a:pt x="48641" y="7348"/>
                </a:lnTo>
                <a:lnTo>
                  <a:pt x="29531" y="7348"/>
                </a:lnTo>
                <a:lnTo>
                  <a:pt x="12160" y="0"/>
                </a:lnTo>
                <a:lnTo>
                  <a:pt x="0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8" name="object 88"/>
          <p:cNvSpPr/>
          <p:nvPr/>
        </p:nvSpPr>
        <p:spPr>
          <a:xfrm>
            <a:off x="5412406" y="2110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9" name="object 89"/>
          <p:cNvSpPr/>
          <p:nvPr/>
        </p:nvSpPr>
        <p:spPr>
          <a:xfrm>
            <a:off x="5343354" y="2099816"/>
            <a:ext cx="57326" cy="16535"/>
          </a:xfrm>
          <a:custGeom>
            <a:avLst/>
            <a:gdLst/>
            <a:ahLst/>
            <a:cxnLst/>
            <a:rect l="l" t="t" r="r" b="b"/>
            <a:pathLst>
              <a:path w="76434" h="22047">
                <a:moveTo>
                  <a:pt x="0" y="11023"/>
                </a:moveTo>
                <a:lnTo>
                  <a:pt x="6949" y="18373"/>
                </a:lnTo>
                <a:lnTo>
                  <a:pt x="43428" y="18373"/>
                </a:lnTo>
                <a:lnTo>
                  <a:pt x="59062" y="22047"/>
                </a:lnTo>
                <a:lnTo>
                  <a:pt x="62537" y="7349"/>
                </a:lnTo>
                <a:lnTo>
                  <a:pt x="76434" y="7349"/>
                </a:lnTo>
                <a:lnTo>
                  <a:pt x="62537" y="0"/>
                </a:lnTo>
                <a:lnTo>
                  <a:pt x="46903" y="0"/>
                </a:lnTo>
                <a:lnTo>
                  <a:pt x="33006" y="3675"/>
                </a:lnTo>
                <a:lnTo>
                  <a:pt x="19109" y="11023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0" name="object 90"/>
          <p:cNvSpPr/>
          <p:nvPr/>
        </p:nvSpPr>
        <p:spPr>
          <a:xfrm>
            <a:off x="5288635" y="2150799"/>
            <a:ext cx="19542" cy="9645"/>
          </a:xfrm>
          <a:custGeom>
            <a:avLst/>
            <a:gdLst/>
            <a:ahLst/>
            <a:cxnLst/>
            <a:rect l="l" t="t" r="r" b="b"/>
            <a:pathLst>
              <a:path w="26056" h="12860">
                <a:moveTo>
                  <a:pt x="0" y="12860"/>
                </a:moveTo>
                <a:lnTo>
                  <a:pt x="26056" y="12860"/>
                </a:lnTo>
                <a:lnTo>
                  <a:pt x="19108" y="0"/>
                </a:lnTo>
                <a:lnTo>
                  <a:pt x="3473" y="3674"/>
                </a:lnTo>
                <a:lnTo>
                  <a:pt x="0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1" name="object 91"/>
          <p:cNvSpPr/>
          <p:nvPr/>
        </p:nvSpPr>
        <p:spPr>
          <a:xfrm>
            <a:off x="5390258" y="2084660"/>
            <a:ext cx="27359" cy="5511"/>
          </a:xfrm>
          <a:custGeom>
            <a:avLst/>
            <a:gdLst/>
            <a:ahLst/>
            <a:cxnLst/>
            <a:rect l="l" t="t" r="r" b="b"/>
            <a:pathLst>
              <a:path w="36479" h="7348">
                <a:moveTo>
                  <a:pt x="0" y="7348"/>
                </a:moveTo>
                <a:lnTo>
                  <a:pt x="36479" y="3674"/>
                </a:lnTo>
                <a:lnTo>
                  <a:pt x="3474" y="0"/>
                </a:lnTo>
                <a:lnTo>
                  <a:pt x="0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2" name="object 92"/>
          <p:cNvSpPr/>
          <p:nvPr/>
        </p:nvSpPr>
        <p:spPr>
          <a:xfrm>
            <a:off x="5477548" y="2113596"/>
            <a:ext cx="54720" cy="23423"/>
          </a:xfrm>
          <a:custGeom>
            <a:avLst/>
            <a:gdLst/>
            <a:ahLst/>
            <a:cxnLst/>
            <a:rect l="l" t="t" r="r" b="b"/>
            <a:pathLst>
              <a:path w="72960" h="31231">
                <a:moveTo>
                  <a:pt x="50377" y="27557"/>
                </a:moveTo>
                <a:lnTo>
                  <a:pt x="72960" y="14697"/>
                </a:lnTo>
                <a:lnTo>
                  <a:pt x="57325" y="0"/>
                </a:lnTo>
                <a:lnTo>
                  <a:pt x="43428" y="0"/>
                </a:lnTo>
                <a:lnTo>
                  <a:pt x="33006" y="14697"/>
                </a:lnTo>
                <a:lnTo>
                  <a:pt x="13897" y="14697"/>
                </a:lnTo>
                <a:lnTo>
                  <a:pt x="0" y="23883"/>
                </a:lnTo>
                <a:lnTo>
                  <a:pt x="13897" y="31231"/>
                </a:lnTo>
                <a:lnTo>
                  <a:pt x="50377" y="2755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3" name="object 93"/>
          <p:cNvSpPr/>
          <p:nvPr/>
        </p:nvSpPr>
        <p:spPr>
          <a:xfrm>
            <a:off x="5472337" y="2090171"/>
            <a:ext cx="23451" cy="5512"/>
          </a:xfrm>
          <a:custGeom>
            <a:avLst/>
            <a:gdLst/>
            <a:ahLst/>
            <a:cxnLst/>
            <a:rect l="l" t="t" r="r" b="b"/>
            <a:pathLst>
              <a:path w="31268" h="7349">
                <a:moveTo>
                  <a:pt x="6948" y="3674"/>
                </a:moveTo>
                <a:lnTo>
                  <a:pt x="31268" y="7349"/>
                </a:lnTo>
                <a:lnTo>
                  <a:pt x="13897" y="0"/>
                </a:lnTo>
                <a:lnTo>
                  <a:pt x="0" y="0"/>
                </a:lnTo>
                <a:lnTo>
                  <a:pt x="6948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4" name="object 94"/>
          <p:cNvSpPr/>
          <p:nvPr/>
        </p:nvSpPr>
        <p:spPr>
          <a:xfrm>
            <a:off x="5438463" y="2119107"/>
            <a:ext cx="19543" cy="5512"/>
          </a:xfrm>
          <a:custGeom>
            <a:avLst/>
            <a:gdLst/>
            <a:ahLst/>
            <a:cxnLst/>
            <a:rect l="l" t="t" r="r" b="b"/>
            <a:pathLst>
              <a:path w="26057" h="7349">
                <a:moveTo>
                  <a:pt x="8686" y="7349"/>
                </a:moveTo>
                <a:lnTo>
                  <a:pt x="26057" y="3674"/>
                </a:lnTo>
                <a:lnTo>
                  <a:pt x="0" y="0"/>
                </a:lnTo>
                <a:lnTo>
                  <a:pt x="8686" y="7349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5" name="object 95"/>
          <p:cNvSpPr/>
          <p:nvPr/>
        </p:nvSpPr>
        <p:spPr>
          <a:xfrm>
            <a:off x="5417617" y="2128752"/>
            <a:ext cx="52114" cy="19290"/>
          </a:xfrm>
          <a:custGeom>
            <a:avLst/>
            <a:gdLst/>
            <a:ahLst/>
            <a:cxnLst/>
            <a:rect l="l" t="t" r="r" b="b"/>
            <a:pathLst>
              <a:path w="69485" h="25720">
                <a:moveTo>
                  <a:pt x="0" y="14697"/>
                </a:moveTo>
                <a:lnTo>
                  <a:pt x="13897" y="25720"/>
                </a:lnTo>
                <a:lnTo>
                  <a:pt x="33006" y="25720"/>
                </a:lnTo>
                <a:lnTo>
                  <a:pt x="46902" y="22045"/>
                </a:lnTo>
                <a:lnTo>
                  <a:pt x="60799" y="18371"/>
                </a:lnTo>
                <a:lnTo>
                  <a:pt x="69485" y="3674"/>
                </a:lnTo>
                <a:lnTo>
                  <a:pt x="53851" y="0"/>
                </a:lnTo>
                <a:lnTo>
                  <a:pt x="36480" y="3674"/>
                </a:lnTo>
                <a:lnTo>
                  <a:pt x="6948" y="3674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6" name="object 96"/>
          <p:cNvSpPr/>
          <p:nvPr/>
        </p:nvSpPr>
        <p:spPr>
          <a:xfrm>
            <a:off x="4889963" y="2160444"/>
            <a:ext cx="41690" cy="2756"/>
          </a:xfrm>
          <a:custGeom>
            <a:avLst/>
            <a:gdLst/>
            <a:ahLst/>
            <a:cxnLst/>
            <a:rect l="l" t="t" r="r" b="b"/>
            <a:pathLst>
              <a:path w="55587" h="3674">
                <a:moveTo>
                  <a:pt x="26056" y="3674"/>
                </a:moveTo>
                <a:lnTo>
                  <a:pt x="55587" y="0"/>
                </a:lnTo>
                <a:lnTo>
                  <a:pt x="39954" y="0"/>
                </a:lnTo>
                <a:lnTo>
                  <a:pt x="0" y="3674"/>
                </a:lnTo>
                <a:lnTo>
                  <a:pt x="2605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7" name="object 97"/>
          <p:cNvSpPr/>
          <p:nvPr/>
        </p:nvSpPr>
        <p:spPr>
          <a:xfrm>
            <a:off x="4822214" y="2214183"/>
            <a:ext cx="27359" cy="6890"/>
          </a:xfrm>
          <a:custGeom>
            <a:avLst/>
            <a:gdLst/>
            <a:ahLst/>
            <a:cxnLst/>
            <a:rect l="l" t="t" r="r" b="b"/>
            <a:pathLst>
              <a:path w="36479" h="9187">
                <a:moveTo>
                  <a:pt x="17372" y="3675"/>
                </a:moveTo>
                <a:lnTo>
                  <a:pt x="36479" y="9187"/>
                </a:lnTo>
                <a:lnTo>
                  <a:pt x="17372" y="0"/>
                </a:lnTo>
                <a:lnTo>
                  <a:pt x="0" y="9187"/>
                </a:lnTo>
                <a:lnTo>
                  <a:pt x="17372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8" name="object 98"/>
          <p:cNvSpPr/>
          <p:nvPr/>
        </p:nvSpPr>
        <p:spPr>
          <a:xfrm>
            <a:off x="4794854" y="2221073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0" y="0"/>
                </a:moveTo>
                <a:lnTo>
                  <a:pt x="13896" y="7348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9" name="object 99"/>
          <p:cNvSpPr/>
          <p:nvPr/>
        </p:nvSpPr>
        <p:spPr>
          <a:xfrm>
            <a:off x="1096060" y="2985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0" name="object 100"/>
          <p:cNvSpPr/>
          <p:nvPr/>
        </p:nvSpPr>
        <p:spPr>
          <a:xfrm>
            <a:off x="1054369" y="2774992"/>
            <a:ext cx="57325" cy="20669"/>
          </a:xfrm>
          <a:custGeom>
            <a:avLst/>
            <a:gdLst/>
            <a:ahLst/>
            <a:cxnLst/>
            <a:rect l="l" t="t" r="r" b="b"/>
            <a:pathLst>
              <a:path w="76433" h="27558">
                <a:moveTo>
                  <a:pt x="0" y="0"/>
                </a:moveTo>
                <a:lnTo>
                  <a:pt x="0" y="14697"/>
                </a:lnTo>
                <a:lnTo>
                  <a:pt x="29531" y="14697"/>
                </a:lnTo>
                <a:lnTo>
                  <a:pt x="45165" y="23884"/>
                </a:lnTo>
                <a:lnTo>
                  <a:pt x="59062" y="27558"/>
                </a:lnTo>
                <a:lnTo>
                  <a:pt x="72958" y="23884"/>
                </a:lnTo>
                <a:lnTo>
                  <a:pt x="76433" y="23884"/>
                </a:lnTo>
                <a:lnTo>
                  <a:pt x="62536" y="14697"/>
                </a:lnTo>
                <a:lnTo>
                  <a:pt x="45165" y="11023"/>
                </a:lnTo>
                <a:lnTo>
                  <a:pt x="29531" y="3675"/>
                </a:lnTo>
                <a:lnTo>
                  <a:pt x="15633" y="3675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1" name="object 101"/>
          <p:cNvSpPr/>
          <p:nvPr/>
        </p:nvSpPr>
        <p:spPr>
          <a:xfrm>
            <a:off x="1093454" y="3090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2" name="object 102"/>
          <p:cNvSpPr/>
          <p:nvPr/>
        </p:nvSpPr>
        <p:spPr>
          <a:xfrm>
            <a:off x="1090848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3" name="object 103"/>
          <p:cNvSpPr/>
          <p:nvPr/>
        </p:nvSpPr>
        <p:spPr>
          <a:xfrm>
            <a:off x="1079122" y="297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4" name="object 104"/>
          <p:cNvSpPr/>
          <p:nvPr/>
        </p:nvSpPr>
        <p:spPr>
          <a:xfrm>
            <a:off x="2324648" y="2313393"/>
            <a:ext cx="18240" cy="13778"/>
          </a:xfrm>
          <a:custGeom>
            <a:avLst/>
            <a:gdLst/>
            <a:ahLst/>
            <a:cxnLst/>
            <a:rect l="l" t="t" r="r" b="b"/>
            <a:pathLst>
              <a:path w="24320" h="18371">
                <a:moveTo>
                  <a:pt x="13897" y="0"/>
                </a:moveTo>
                <a:lnTo>
                  <a:pt x="0" y="0"/>
                </a:lnTo>
                <a:lnTo>
                  <a:pt x="3474" y="14697"/>
                </a:lnTo>
                <a:lnTo>
                  <a:pt x="24320" y="18371"/>
                </a:lnTo>
                <a:lnTo>
                  <a:pt x="20845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5" name="object 105"/>
          <p:cNvSpPr/>
          <p:nvPr/>
        </p:nvSpPr>
        <p:spPr>
          <a:xfrm>
            <a:off x="2327255" y="2313392"/>
            <a:ext cx="134192" cy="66140"/>
          </a:xfrm>
          <a:custGeom>
            <a:avLst/>
            <a:gdLst/>
            <a:ahLst/>
            <a:cxnLst/>
            <a:rect l="l" t="t" r="r" b="b"/>
            <a:pathLst>
              <a:path w="178923" h="88186">
                <a:moveTo>
                  <a:pt x="116387" y="0"/>
                </a:moveTo>
                <a:lnTo>
                  <a:pt x="97279" y="3674"/>
                </a:lnTo>
                <a:lnTo>
                  <a:pt x="109438" y="18371"/>
                </a:lnTo>
                <a:lnTo>
                  <a:pt x="109438" y="34905"/>
                </a:lnTo>
                <a:lnTo>
                  <a:pt x="86856" y="22045"/>
                </a:lnTo>
                <a:lnTo>
                  <a:pt x="72958" y="11022"/>
                </a:lnTo>
                <a:lnTo>
                  <a:pt x="57325" y="18371"/>
                </a:lnTo>
                <a:lnTo>
                  <a:pt x="72958" y="22045"/>
                </a:lnTo>
                <a:lnTo>
                  <a:pt x="66010" y="34905"/>
                </a:lnTo>
                <a:lnTo>
                  <a:pt x="83381" y="45929"/>
                </a:lnTo>
                <a:lnTo>
                  <a:pt x="69485" y="45929"/>
                </a:lnTo>
                <a:lnTo>
                  <a:pt x="53850" y="42255"/>
                </a:lnTo>
                <a:lnTo>
                  <a:pt x="39954" y="53279"/>
                </a:lnTo>
                <a:lnTo>
                  <a:pt x="72958" y="56953"/>
                </a:lnTo>
                <a:lnTo>
                  <a:pt x="86856" y="56953"/>
                </a:lnTo>
                <a:lnTo>
                  <a:pt x="112913" y="53279"/>
                </a:lnTo>
                <a:lnTo>
                  <a:pt x="130284" y="53279"/>
                </a:lnTo>
                <a:lnTo>
                  <a:pt x="133758" y="3674"/>
                </a:lnTo>
                <a:lnTo>
                  <a:pt x="116387" y="0"/>
                </a:lnTo>
                <a:close/>
              </a:path>
              <a:path w="178923" h="88186">
                <a:moveTo>
                  <a:pt x="90330" y="0"/>
                </a:moveTo>
                <a:lnTo>
                  <a:pt x="72958" y="0"/>
                </a:lnTo>
                <a:lnTo>
                  <a:pt x="69485" y="3674"/>
                </a:lnTo>
                <a:lnTo>
                  <a:pt x="90330" y="0"/>
                </a:lnTo>
                <a:close/>
              </a:path>
              <a:path w="178923" h="88186">
                <a:moveTo>
                  <a:pt x="0" y="25720"/>
                </a:moveTo>
                <a:lnTo>
                  <a:pt x="13896" y="34905"/>
                </a:lnTo>
                <a:lnTo>
                  <a:pt x="29531" y="38581"/>
                </a:lnTo>
                <a:lnTo>
                  <a:pt x="43427" y="45929"/>
                </a:lnTo>
                <a:lnTo>
                  <a:pt x="57325" y="38581"/>
                </a:lnTo>
                <a:lnTo>
                  <a:pt x="46902" y="25720"/>
                </a:lnTo>
                <a:lnTo>
                  <a:pt x="33004" y="18371"/>
                </a:lnTo>
                <a:lnTo>
                  <a:pt x="17371" y="22045"/>
                </a:lnTo>
                <a:lnTo>
                  <a:pt x="0" y="25720"/>
                </a:lnTo>
                <a:close/>
              </a:path>
              <a:path w="178923" h="88186">
                <a:moveTo>
                  <a:pt x="152867" y="88186"/>
                </a:moveTo>
                <a:lnTo>
                  <a:pt x="166764" y="80836"/>
                </a:lnTo>
                <a:lnTo>
                  <a:pt x="163290" y="64301"/>
                </a:lnTo>
                <a:lnTo>
                  <a:pt x="178923" y="64301"/>
                </a:lnTo>
                <a:lnTo>
                  <a:pt x="163290" y="49603"/>
                </a:lnTo>
                <a:lnTo>
                  <a:pt x="170238" y="34905"/>
                </a:lnTo>
                <a:lnTo>
                  <a:pt x="170238" y="22045"/>
                </a:lnTo>
                <a:lnTo>
                  <a:pt x="166764" y="7348"/>
                </a:lnTo>
                <a:lnTo>
                  <a:pt x="152867" y="3674"/>
                </a:lnTo>
                <a:lnTo>
                  <a:pt x="133758" y="0"/>
                </a:lnTo>
                <a:lnTo>
                  <a:pt x="133758" y="3674"/>
                </a:lnTo>
                <a:lnTo>
                  <a:pt x="130284" y="53279"/>
                </a:lnTo>
                <a:lnTo>
                  <a:pt x="116387" y="53279"/>
                </a:lnTo>
                <a:lnTo>
                  <a:pt x="102490" y="64301"/>
                </a:lnTo>
                <a:lnTo>
                  <a:pt x="105964" y="77162"/>
                </a:lnTo>
                <a:lnTo>
                  <a:pt x="119861" y="88186"/>
                </a:lnTo>
                <a:lnTo>
                  <a:pt x="152867" y="88186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6" name="object 106"/>
          <p:cNvSpPr/>
          <p:nvPr/>
        </p:nvSpPr>
        <p:spPr>
          <a:xfrm>
            <a:off x="2322042" y="2361619"/>
            <a:ext cx="15634" cy="17913"/>
          </a:xfrm>
          <a:custGeom>
            <a:avLst/>
            <a:gdLst/>
            <a:ahLst/>
            <a:cxnLst/>
            <a:rect l="l" t="t" r="r" b="b"/>
            <a:pathLst>
              <a:path w="20845" h="23884">
                <a:moveTo>
                  <a:pt x="0" y="9187"/>
                </a:moveTo>
                <a:lnTo>
                  <a:pt x="6949" y="23884"/>
                </a:lnTo>
                <a:lnTo>
                  <a:pt x="20845" y="20209"/>
                </a:lnTo>
                <a:lnTo>
                  <a:pt x="20845" y="3675"/>
                </a:lnTo>
                <a:lnTo>
                  <a:pt x="6949" y="0"/>
                </a:lnTo>
                <a:lnTo>
                  <a:pt x="0" y="918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7" name="object 107"/>
          <p:cNvSpPr/>
          <p:nvPr/>
        </p:nvSpPr>
        <p:spPr>
          <a:xfrm>
            <a:off x="2491413" y="2411224"/>
            <a:ext cx="100320" cy="81296"/>
          </a:xfrm>
          <a:custGeom>
            <a:avLst/>
            <a:gdLst/>
            <a:ahLst/>
            <a:cxnLst/>
            <a:rect l="l" t="t" r="r" b="b"/>
            <a:pathLst>
              <a:path w="133760" h="108395">
                <a:moveTo>
                  <a:pt x="3474" y="45930"/>
                </a:moveTo>
                <a:lnTo>
                  <a:pt x="0" y="60628"/>
                </a:lnTo>
                <a:lnTo>
                  <a:pt x="3474" y="73488"/>
                </a:lnTo>
                <a:lnTo>
                  <a:pt x="10422" y="91860"/>
                </a:lnTo>
                <a:lnTo>
                  <a:pt x="13897" y="104721"/>
                </a:lnTo>
                <a:lnTo>
                  <a:pt x="27793" y="108395"/>
                </a:lnTo>
                <a:lnTo>
                  <a:pt x="43428" y="104721"/>
                </a:lnTo>
                <a:lnTo>
                  <a:pt x="53851" y="88186"/>
                </a:lnTo>
                <a:lnTo>
                  <a:pt x="39954" y="73488"/>
                </a:lnTo>
                <a:lnTo>
                  <a:pt x="53851" y="73488"/>
                </a:lnTo>
                <a:lnTo>
                  <a:pt x="83383" y="77162"/>
                </a:lnTo>
                <a:lnTo>
                  <a:pt x="97279" y="66140"/>
                </a:lnTo>
                <a:lnTo>
                  <a:pt x="104228" y="53279"/>
                </a:lnTo>
                <a:lnTo>
                  <a:pt x="112914" y="45930"/>
                </a:lnTo>
                <a:lnTo>
                  <a:pt x="123337" y="31233"/>
                </a:lnTo>
                <a:lnTo>
                  <a:pt x="133760" y="18371"/>
                </a:lnTo>
                <a:lnTo>
                  <a:pt x="116387" y="11023"/>
                </a:lnTo>
                <a:lnTo>
                  <a:pt x="100754" y="7349"/>
                </a:lnTo>
                <a:lnTo>
                  <a:pt x="86857" y="11023"/>
                </a:lnTo>
                <a:lnTo>
                  <a:pt x="71222" y="3674"/>
                </a:lnTo>
                <a:lnTo>
                  <a:pt x="57326" y="0"/>
                </a:lnTo>
                <a:lnTo>
                  <a:pt x="43428" y="3674"/>
                </a:lnTo>
                <a:lnTo>
                  <a:pt x="27793" y="3674"/>
                </a:lnTo>
                <a:lnTo>
                  <a:pt x="13897" y="7349"/>
                </a:lnTo>
                <a:lnTo>
                  <a:pt x="17372" y="23883"/>
                </a:lnTo>
                <a:lnTo>
                  <a:pt x="3474" y="23883"/>
                </a:lnTo>
                <a:lnTo>
                  <a:pt x="3474" y="4593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8" name="object 108"/>
          <p:cNvSpPr/>
          <p:nvPr/>
        </p:nvSpPr>
        <p:spPr>
          <a:xfrm>
            <a:off x="2160490" y="2252764"/>
            <a:ext cx="67748" cy="31691"/>
          </a:xfrm>
          <a:custGeom>
            <a:avLst/>
            <a:gdLst/>
            <a:ahLst/>
            <a:cxnLst/>
            <a:rect l="l" t="t" r="r" b="b"/>
            <a:pathLst>
              <a:path w="90331" h="42255">
                <a:moveTo>
                  <a:pt x="50377" y="38581"/>
                </a:moveTo>
                <a:lnTo>
                  <a:pt x="69485" y="34907"/>
                </a:lnTo>
                <a:lnTo>
                  <a:pt x="76434" y="22047"/>
                </a:lnTo>
                <a:lnTo>
                  <a:pt x="62537" y="18371"/>
                </a:lnTo>
                <a:lnTo>
                  <a:pt x="76434" y="11023"/>
                </a:lnTo>
                <a:lnTo>
                  <a:pt x="90331" y="3674"/>
                </a:lnTo>
                <a:lnTo>
                  <a:pt x="69485" y="0"/>
                </a:lnTo>
                <a:lnTo>
                  <a:pt x="50377" y="0"/>
                </a:lnTo>
                <a:lnTo>
                  <a:pt x="22583" y="3674"/>
                </a:lnTo>
                <a:lnTo>
                  <a:pt x="3474" y="11023"/>
                </a:lnTo>
                <a:lnTo>
                  <a:pt x="0" y="25721"/>
                </a:lnTo>
                <a:lnTo>
                  <a:pt x="13897" y="38581"/>
                </a:lnTo>
                <a:lnTo>
                  <a:pt x="29531" y="42255"/>
                </a:lnTo>
                <a:lnTo>
                  <a:pt x="50377" y="3858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9" name="object 109"/>
          <p:cNvSpPr/>
          <p:nvPr/>
        </p:nvSpPr>
        <p:spPr>
          <a:xfrm>
            <a:off x="2133129" y="2255520"/>
            <a:ext cx="10423" cy="13780"/>
          </a:xfrm>
          <a:custGeom>
            <a:avLst/>
            <a:gdLst/>
            <a:ahLst/>
            <a:cxnLst/>
            <a:rect l="l" t="t" r="r" b="b"/>
            <a:pathLst>
              <a:path w="13897" h="18373">
                <a:moveTo>
                  <a:pt x="0" y="14697"/>
                </a:moveTo>
                <a:lnTo>
                  <a:pt x="13897" y="18373"/>
                </a:lnTo>
                <a:lnTo>
                  <a:pt x="13897" y="3674"/>
                </a:lnTo>
                <a:lnTo>
                  <a:pt x="0" y="0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0" name="object 110"/>
          <p:cNvSpPr/>
          <p:nvPr/>
        </p:nvSpPr>
        <p:spPr>
          <a:xfrm>
            <a:off x="2160490" y="2223828"/>
            <a:ext cx="71657" cy="19291"/>
          </a:xfrm>
          <a:custGeom>
            <a:avLst/>
            <a:gdLst/>
            <a:ahLst/>
            <a:cxnLst/>
            <a:rect l="l" t="t" r="r" b="b"/>
            <a:pathLst>
              <a:path w="95543" h="25721">
                <a:moveTo>
                  <a:pt x="6949" y="18371"/>
                </a:moveTo>
                <a:lnTo>
                  <a:pt x="0" y="25721"/>
                </a:lnTo>
                <a:lnTo>
                  <a:pt x="13897" y="22045"/>
                </a:lnTo>
                <a:lnTo>
                  <a:pt x="36480" y="25721"/>
                </a:lnTo>
                <a:lnTo>
                  <a:pt x="50377" y="22045"/>
                </a:lnTo>
                <a:lnTo>
                  <a:pt x="69485" y="25721"/>
                </a:lnTo>
                <a:lnTo>
                  <a:pt x="86856" y="25721"/>
                </a:lnTo>
                <a:lnTo>
                  <a:pt x="95543" y="11023"/>
                </a:lnTo>
                <a:lnTo>
                  <a:pt x="79908" y="3674"/>
                </a:lnTo>
                <a:lnTo>
                  <a:pt x="66012" y="0"/>
                </a:lnTo>
                <a:lnTo>
                  <a:pt x="43428" y="7348"/>
                </a:lnTo>
                <a:lnTo>
                  <a:pt x="26057" y="11023"/>
                </a:lnTo>
                <a:lnTo>
                  <a:pt x="6949" y="1837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1" name="object 111"/>
          <p:cNvSpPr/>
          <p:nvPr/>
        </p:nvSpPr>
        <p:spPr>
          <a:xfrm>
            <a:off x="2796281" y="2332683"/>
            <a:ext cx="11725" cy="9646"/>
          </a:xfrm>
          <a:custGeom>
            <a:avLst/>
            <a:gdLst/>
            <a:ahLst/>
            <a:cxnLst/>
            <a:rect l="l" t="t" r="r" b="b"/>
            <a:pathLst>
              <a:path w="15633" h="12861">
                <a:moveTo>
                  <a:pt x="12160" y="0"/>
                </a:moveTo>
                <a:lnTo>
                  <a:pt x="0" y="12861"/>
                </a:lnTo>
                <a:lnTo>
                  <a:pt x="15633" y="9185"/>
                </a:lnTo>
                <a:lnTo>
                  <a:pt x="1216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2" name="object 112"/>
          <p:cNvSpPr/>
          <p:nvPr/>
        </p:nvSpPr>
        <p:spPr>
          <a:xfrm>
            <a:off x="2409333" y="2163200"/>
            <a:ext cx="24755" cy="13780"/>
          </a:xfrm>
          <a:custGeom>
            <a:avLst/>
            <a:gdLst/>
            <a:ahLst/>
            <a:cxnLst/>
            <a:rect l="l" t="t" r="r" b="b"/>
            <a:pathLst>
              <a:path w="33006" h="18373">
                <a:moveTo>
                  <a:pt x="0" y="14697"/>
                </a:moveTo>
                <a:lnTo>
                  <a:pt x="17372" y="18373"/>
                </a:lnTo>
                <a:lnTo>
                  <a:pt x="33006" y="18373"/>
                </a:lnTo>
                <a:lnTo>
                  <a:pt x="27795" y="3675"/>
                </a:lnTo>
                <a:lnTo>
                  <a:pt x="13897" y="0"/>
                </a:lnTo>
                <a:lnTo>
                  <a:pt x="0" y="3675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3" name="object 113"/>
          <p:cNvSpPr/>
          <p:nvPr/>
        </p:nvSpPr>
        <p:spPr>
          <a:xfrm>
            <a:off x="2482294" y="2266543"/>
            <a:ext cx="52114" cy="15157"/>
          </a:xfrm>
          <a:custGeom>
            <a:avLst/>
            <a:gdLst/>
            <a:ahLst/>
            <a:cxnLst/>
            <a:rect l="l" t="t" r="r" b="b"/>
            <a:pathLst>
              <a:path w="69485" h="20209">
                <a:moveTo>
                  <a:pt x="3473" y="16535"/>
                </a:moveTo>
                <a:lnTo>
                  <a:pt x="43427" y="16535"/>
                </a:lnTo>
                <a:lnTo>
                  <a:pt x="59061" y="20209"/>
                </a:lnTo>
                <a:lnTo>
                  <a:pt x="69485" y="7349"/>
                </a:lnTo>
                <a:lnTo>
                  <a:pt x="55587" y="0"/>
                </a:lnTo>
                <a:lnTo>
                  <a:pt x="22581" y="0"/>
                </a:lnTo>
                <a:lnTo>
                  <a:pt x="0" y="3675"/>
                </a:lnTo>
                <a:lnTo>
                  <a:pt x="0" y="16535"/>
                </a:lnTo>
                <a:lnTo>
                  <a:pt x="3473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4" name="object 114"/>
          <p:cNvSpPr/>
          <p:nvPr/>
        </p:nvSpPr>
        <p:spPr>
          <a:xfrm>
            <a:off x="2008055" y="234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5" name="object 115"/>
          <p:cNvSpPr/>
          <p:nvPr/>
        </p:nvSpPr>
        <p:spPr>
          <a:xfrm>
            <a:off x="2299894" y="2266543"/>
            <a:ext cx="22148" cy="26180"/>
          </a:xfrm>
          <a:custGeom>
            <a:avLst/>
            <a:gdLst/>
            <a:ahLst/>
            <a:cxnLst/>
            <a:rect l="l" t="t" r="r" b="b"/>
            <a:pathLst>
              <a:path w="29531" h="34907">
                <a:moveTo>
                  <a:pt x="0" y="11023"/>
                </a:moveTo>
                <a:lnTo>
                  <a:pt x="6949" y="23883"/>
                </a:lnTo>
                <a:lnTo>
                  <a:pt x="29531" y="34907"/>
                </a:lnTo>
                <a:lnTo>
                  <a:pt x="26057" y="20209"/>
                </a:lnTo>
                <a:lnTo>
                  <a:pt x="13897" y="7349"/>
                </a:lnTo>
                <a:lnTo>
                  <a:pt x="0" y="0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6" name="object 116"/>
          <p:cNvSpPr/>
          <p:nvPr/>
        </p:nvSpPr>
        <p:spPr>
          <a:xfrm>
            <a:off x="2305106" y="2200404"/>
            <a:ext cx="84685" cy="68896"/>
          </a:xfrm>
          <a:custGeom>
            <a:avLst/>
            <a:gdLst/>
            <a:ahLst/>
            <a:cxnLst/>
            <a:rect l="l" t="t" r="r" b="b"/>
            <a:pathLst>
              <a:path w="112913" h="91861">
                <a:moveTo>
                  <a:pt x="99016" y="80838"/>
                </a:moveTo>
                <a:lnTo>
                  <a:pt x="79908" y="80838"/>
                </a:lnTo>
                <a:lnTo>
                  <a:pt x="95542" y="91861"/>
                </a:lnTo>
                <a:lnTo>
                  <a:pt x="112913" y="88186"/>
                </a:lnTo>
                <a:lnTo>
                  <a:pt x="99016" y="80838"/>
                </a:lnTo>
                <a:close/>
              </a:path>
              <a:path w="112913" h="91861">
                <a:moveTo>
                  <a:pt x="109439" y="31233"/>
                </a:moveTo>
                <a:lnTo>
                  <a:pt x="112913" y="18371"/>
                </a:lnTo>
                <a:lnTo>
                  <a:pt x="95542" y="11023"/>
                </a:lnTo>
                <a:lnTo>
                  <a:pt x="79908" y="14697"/>
                </a:lnTo>
                <a:lnTo>
                  <a:pt x="66010" y="3674"/>
                </a:lnTo>
                <a:lnTo>
                  <a:pt x="50377" y="0"/>
                </a:lnTo>
                <a:lnTo>
                  <a:pt x="3473" y="0"/>
                </a:lnTo>
                <a:lnTo>
                  <a:pt x="0" y="14697"/>
                </a:lnTo>
                <a:lnTo>
                  <a:pt x="13896" y="14697"/>
                </a:lnTo>
                <a:lnTo>
                  <a:pt x="13896" y="27558"/>
                </a:lnTo>
                <a:lnTo>
                  <a:pt x="29531" y="18371"/>
                </a:lnTo>
                <a:lnTo>
                  <a:pt x="33004" y="31233"/>
                </a:lnTo>
                <a:lnTo>
                  <a:pt x="50377" y="31233"/>
                </a:lnTo>
                <a:lnTo>
                  <a:pt x="36479" y="38581"/>
                </a:lnTo>
                <a:lnTo>
                  <a:pt x="50377" y="42256"/>
                </a:lnTo>
                <a:lnTo>
                  <a:pt x="19108" y="42256"/>
                </a:lnTo>
                <a:lnTo>
                  <a:pt x="26056" y="56954"/>
                </a:lnTo>
                <a:lnTo>
                  <a:pt x="39954" y="60628"/>
                </a:lnTo>
                <a:lnTo>
                  <a:pt x="69485" y="53279"/>
                </a:lnTo>
                <a:lnTo>
                  <a:pt x="86856" y="56954"/>
                </a:lnTo>
                <a:lnTo>
                  <a:pt x="105964" y="66140"/>
                </a:lnTo>
                <a:lnTo>
                  <a:pt x="119861" y="69814"/>
                </a:lnTo>
                <a:lnTo>
                  <a:pt x="132021" y="84512"/>
                </a:lnTo>
                <a:lnTo>
                  <a:pt x="159815" y="84512"/>
                </a:lnTo>
                <a:lnTo>
                  <a:pt x="163290" y="69814"/>
                </a:lnTo>
                <a:lnTo>
                  <a:pt x="149392" y="56954"/>
                </a:lnTo>
                <a:lnTo>
                  <a:pt x="149392" y="42256"/>
                </a:lnTo>
                <a:lnTo>
                  <a:pt x="126810" y="27558"/>
                </a:lnTo>
                <a:lnTo>
                  <a:pt x="109439" y="3123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7" name="object 117"/>
          <p:cNvSpPr/>
          <p:nvPr/>
        </p:nvSpPr>
        <p:spPr>
          <a:xfrm>
            <a:off x="2457539" y="24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8" name="object 118"/>
          <p:cNvSpPr/>
          <p:nvPr/>
        </p:nvSpPr>
        <p:spPr>
          <a:xfrm>
            <a:off x="7434431" y="5340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9" name="object 119"/>
          <p:cNvSpPr/>
          <p:nvPr/>
        </p:nvSpPr>
        <p:spPr>
          <a:xfrm>
            <a:off x="7295026" y="5449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0" name="object 120"/>
          <p:cNvSpPr/>
          <p:nvPr/>
        </p:nvSpPr>
        <p:spPr>
          <a:xfrm>
            <a:off x="1109088" y="1997850"/>
            <a:ext cx="6778735" cy="3475093"/>
          </a:xfrm>
          <a:custGeom>
            <a:avLst/>
            <a:gdLst/>
            <a:ahLst/>
            <a:cxnLst/>
            <a:rect l="l" t="t" r="r" b="b"/>
            <a:pathLst>
              <a:path w="9038313" h="4633457">
                <a:moveTo>
                  <a:pt x="2032448" y="200256"/>
                </a:moveTo>
                <a:lnTo>
                  <a:pt x="2023762" y="216791"/>
                </a:lnTo>
                <a:lnTo>
                  <a:pt x="2032448" y="301303"/>
                </a:lnTo>
                <a:lnTo>
                  <a:pt x="2032448" y="288442"/>
                </a:lnTo>
                <a:lnTo>
                  <a:pt x="2039396" y="301303"/>
                </a:lnTo>
                <a:lnTo>
                  <a:pt x="2039396" y="224141"/>
                </a:lnTo>
                <a:lnTo>
                  <a:pt x="2046345" y="207605"/>
                </a:lnTo>
                <a:lnTo>
                  <a:pt x="2032448" y="200256"/>
                </a:lnTo>
                <a:close/>
              </a:path>
              <a:path w="9038313" h="4633457">
                <a:moveTo>
                  <a:pt x="2053294" y="255372"/>
                </a:moveTo>
                <a:lnTo>
                  <a:pt x="2060242" y="238838"/>
                </a:lnTo>
                <a:lnTo>
                  <a:pt x="2056768" y="224141"/>
                </a:lnTo>
                <a:lnTo>
                  <a:pt x="2039396" y="224141"/>
                </a:lnTo>
                <a:lnTo>
                  <a:pt x="2053294" y="297629"/>
                </a:lnTo>
                <a:lnTo>
                  <a:pt x="2067190" y="288442"/>
                </a:lnTo>
                <a:lnTo>
                  <a:pt x="2067190" y="249861"/>
                </a:lnTo>
                <a:lnTo>
                  <a:pt x="2053294" y="255372"/>
                </a:lnTo>
                <a:close/>
              </a:path>
              <a:path w="9038313" h="4633457">
                <a:moveTo>
                  <a:pt x="2082825" y="255372"/>
                </a:moveTo>
                <a:lnTo>
                  <a:pt x="2067190" y="249861"/>
                </a:lnTo>
                <a:lnTo>
                  <a:pt x="2082825" y="281094"/>
                </a:lnTo>
                <a:lnTo>
                  <a:pt x="2103671" y="273744"/>
                </a:lnTo>
                <a:lnTo>
                  <a:pt x="2096723" y="255372"/>
                </a:lnTo>
                <a:lnTo>
                  <a:pt x="2082825" y="255372"/>
                </a:lnTo>
                <a:close/>
              </a:path>
              <a:path w="9038313" h="4633457">
                <a:moveTo>
                  <a:pt x="2100196" y="766118"/>
                </a:moveTo>
                <a:lnTo>
                  <a:pt x="2115831" y="801025"/>
                </a:lnTo>
                <a:lnTo>
                  <a:pt x="2122779" y="898397"/>
                </a:lnTo>
                <a:lnTo>
                  <a:pt x="2136675" y="909421"/>
                </a:lnTo>
                <a:lnTo>
                  <a:pt x="2148836" y="924119"/>
                </a:lnTo>
                <a:lnTo>
                  <a:pt x="2162733" y="916771"/>
                </a:lnTo>
                <a:lnTo>
                  <a:pt x="2148836" y="769793"/>
                </a:lnTo>
                <a:lnTo>
                  <a:pt x="2129727" y="766118"/>
                </a:lnTo>
                <a:lnTo>
                  <a:pt x="2100196" y="766118"/>
                </a:lnTo>
                <a:close/>
              </a:path>
              <a:path w="9038313" h="4633457">
                <a:moveTo>
                  <a:pt x="2100196" y="778979"/>
                </a:moveTo>
                <a:lnTo>
                  <a:pt x="2100196" y="793677"/>
                </a:lnTo>
                <a:lnTo>
                  <a:pt x="2115831" y="801025"/>
                </a:lnTo>
                <a:lnTo>
                  <a:pt x="2100196" y="766118"/>
                </a:lnTo>
                <a:lnTo>
                  <a:pt x="2100196" y="778979"/>
                </a:lnTo>
                <a:close/>
              </a:path>
              <a:path w="9038313" h="4633457">
                <a:moveTo>
                  <a:pt x="2086298" y="569536"/>
                </a:moveTo>
                <a:lnTo>
                  <a:pt x="2067190" y="569536"/>
                </a:lnTo>
                <a:lnTo>
                  <a:pt x="2075877" y="611793"/>
                </a:lnTo>
                <a:lnTo>
                  <a:pt x="2086298" y="597095"/>
                </a:lnTo>
                <a:lnTo>
                  <a:pt x="2103671" y="582397"/>
                </a:lnTo>
                <a:lnTo>
                  <a:pt x="2108881" y="569536"/>
                </a:lnTo>
                <a:lnTo>
                  <a:pt x="2086298" y="569536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86298" y="674258"/>
                </a:lnTo>
                <a:lnTo>
                  <a:pt x="2079350" y="655886"/>
                </a:lnTo>
                <a:lnTo>
                  <a:pt x="2079350" y="643025"/>
                </a:lnTo>
                <a:lnTo>
                  <a:pt x="2072402" y="628327"/>
                </a:lnTo>
                <a:lnTo>
                  <a:pt x="2075877" y="611793"/>
                </a:lnTo>
                <a:lnTo>
                  <a:pt x="2067190" y="569536"/>
                </a:lnTo>
                <a:lnTo>
                  <a:pt x="2075877" y="736723"/>
                </a:lnTo>
                <a:lnTo>
                  <a:pt x="2079350" y="709165"/>
                </a:lnTo>
                <a:lnTo>
                  <a:pt x="2093248" y="701815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0242" y="744072"/>
                </a:moveTo>
                <a:lnTo>
                  <a:pt x="2075877" y="736723"/>
                </a:lnTo>
                <a:lnTo>
                  <a:pt x="2067190" y="569536"/>
                </a:lnTo>
                <a:lnTo>
                  <a:pt x="2049819" y="575048"/>
                </a:lnTo>
                <a:lnTo>
                  <a:pt x="2049819" y="709165"/>
                </a:lnTo>
                <a:lnTo>
                  <a:pt x="2046345" y="744072"/>
                </a:lnTo>
                <a:lnTo>
                  <a:pt x="2060242" y="744072"/>
                </a:lnTo>
                <a:close/>
              </a:path>
              <a:path w="9038313" h="4633457">
                <a:moveTo>
                  <a:pt x="2002916" y="709165"/>
                </a:moveTo>
                <a:lnTo>
                  <a:pt x="2013339" y="731211"/>
                </a:lnTo>
                <a:lnTo>
                  <a:pt x="2032448" y="740398"/>
                </a:lnTo>
                <a:lnTo>
                  <a:pt x="2046345" y="744072"/>
                </a:lnTo>
                <a:lnTo>
                  <a:pt x="2049819" y="709165"/>
                </a:lnTo>
                <a:lnTo>
                  <a:pt x="2035923" y="712839"/>
                </a:lnTo>
                <a:lnTo>
                  <a:pt x="2016814" y="709165"/>
                </a:lnTo>
                <a:lnTo>
                  <a:pt x="2002916" y="709165"/>
                </a:lnTo>
                <a:close/>
              </a:path>
              <a:path w="9038313" h="4633457">
                <a:moveTo>
                  <a:pt x="2096723" y="620979"/>
                </a:moveTo>
                <a:lnTo>
                  <a:pt x="2096723" y="635676"/>
                </a:lnTo>
                <a:lnTo>
                  <a:pt x="2112356" y="643025"/>
                </a:lnTo>
                <a:lnTo>
                  <a:pt x="2112356" y="617305"/>
                </a:lnTo>
                <a:lnTo>
                  <a:pt x="2096723" y="620979"/>
                </a:lnTo>
                <a:close/>
              </a:path>
              <a:path w="9038313" h="4633457">
                <a:moveTo>
                  <a:pt x="2079350" y="709165"/>
                </a:moveTo>
                <a:lnTo>
                  <a:pt x="2089773" y="755096"/>
                </a:lnTo>
                <a:lnTo>
                  <a:pt x="2108881" y="755096"/>
                </a:lnTo>
                <a:lnTo>
                  <a:pt x="2122779" y="758770"/>
                </a:lnTo>
                <a:lnTo>
                  <a:pt x="2119304" y="694467"/>
                </a:lnTo>
                <a:lnTo>
                  <a:pt x="2115831" y="709165"/>
                </a:lnTo>
                <a:lnTo>
                  <a:pt x="2093248" y="705491"/>
                </a:lnTo>
                <a:lnTo>
                  <a:pt x="2079350" y="709165"/>
                </a:lnTo>
                <a:close/>
              </a:path>
              <a:path w="9038313" h="4633457">
                <a:moveTo>
                  <a:pt x="2075877" y="736723"/>
                </a:moveTo>
                <a:lnTo>
                  <a:pt x="2075877" y="751420"/>
                </a:lnTo>
                <a:lnTo>
                  <a:pt x="2089773" y="755096"/>
                </a:lnTo>
                <a:lnTo>
                  <a:pt x="2079350" y="709165"/>
                </a:lnTo>
                <a:lnTo>
                  <a:pt x="2075877" y="736723"/>
                </a:lnTo>
                <a:close/>
              </a:path>
              <a:path w="9038313" h="4633457">
                <a:moveTo>
                  <a:pt x="2067190" y="924119"/>
                </a:moveTo>
                <a:lnTo>
                  <a:pt x="2082825" y="916771"/>
                </a:lnTo>
                <a:lnTo>
                  <a:pt x="2072402" y="874514"/>
                </a:lnTo>
                <a:lnTo>
                  <a:pt x="2056768" y="881863"/>
                </a:lnTo>
                <a:lnTo>
                  <a:pt x="2056768" y="966376"/>
                </a:lnTo>
                <a:lnTo>
                  <a:pt x="2086298" y="940654"/>
                </a:lnTo>
                <a:lnTo>
                  <a:pt x="2082825" y="927793"/>
                </a:lnTo>
                <a:lnTo>
                  <a:pt x="2067190" y="924119"/>
                </a:lnTo>
                <a:close/>
              </a:path>
              <a:path w="9038313" h="4633457">
                <a:moveTo>
                  <a:pt x="2020288" y="323349"/>
                </a:moveTo>
                <a:lnTo>
                  <a:pt x="2035923" y="316001"/>
                </a:lnTo>
                <a:lnTo>
                  <a:pt x="2032448" y="301303"/>
                </a:lnTo>
                <a:lnTo>
                  <a:pt x="2023762" y="216791"/>
                </a:lnTo>
                <a:lnTo>
                  <a:pt x="2009865" y="216791"/>
                </a:lnTo>
                <a:lnTo>
                  <a:pt x="2009865" y="336210"/>
                </a:lnTo>
                <a:lnTo>
                  <a:pt x="2020288" y="323349"/>
                </a:lnTo>
                <a:close/>
              </a:path>
              <a:path w="9038313" h="4633457">
                <a:moveTo>
                  <a:pt x="1990756" y="417047"/>
                </a:moveTo>
                <a:lnTo>
                  <a:pt x="1973385" y="411535"/>
                </a:lnTo>
                <a:lnTo>
                  <a:pt x="1976860" y="424397"/>
                </a:lnTo>
                <a:lnTo>
                  <a:pt x="1990756" y="428071"/>
                </a:lnTo>
                <a:lnTo>
                  <a:pt x="1990756" y="417047"/>
                </a:lnTo>
                <a:close/>
              </a:path>
              <a:path w="9038313" h="4633457">
                <a:moveTo>
                  <a:pt x="1980333" y="389489"/>
                </a:moveTo>
                <a:lnTo>
                  <a:pt x="1990756" y="382140"/>
                </a:lnTo>
                <a:lnTo>
                  <a:pt x="1980333" y="365606"/>
                </a:lnTo>
                <a:lnTo>
                  <a:pt x="1962962" y="365606"/>
                </a:lnTo>
                <a:lnTo>
                  <a:pt x="1956014" y="378466"/>
                </a:lnTo>
                <a:lnTo>
                  <a:pt x="1980333" y="389489"/>
                </a:lnTo>
                <a:close/>
              </a:path>
              <a:path w="9038313" h="4633457">
                <a:moveTo>
                  <a:pt x="1321960" y="393164"/>
                </a:moveTo>
                <a:lnTo>
                  <a:pt x="1339331" y="385815"/>
                </a:lnTo>
                <a:lnTo>
                  <a:pt x="1325434" y="374792"/>
                </a:lnTo>
                <a:lnTo>
                  <a:pt x="1315011" y="382140"/>
                </a:lnTo>
                <a:lnTo>
                  <a:pt x="1318486" y="424397"/>
                </a:lnTo>
                <a:lnTo>
                  <a:pt x="1325434" y="407861"/>
                </a:lnTo>
                <a:lnTo>
                  <a:pt x="1321960" y="393164"/>
                </a:lnTo>
                <a:close/>
              </a:path>
              <a:path w="9038313" h="4633457">
                <a:moveTo>
                  <a:pt x="1318486" y="424397"/>
                </a:moveTo>
                <a:lnTo>
                  <a:pt x="1315011" y="382140"/>
                </a:lnTo>
                <a:lnTo>
                  <a:pt x="1299377" y="382140"/>
                </a:lnTo>
                <a:lnTo>
                  <a:pt x="1285480" y="411535"/>
                </a:lnTo>
                <a:lnTo>
                  <a:pt x="1282006" y="424397"/>
                </a:lnTo>
                <a:lnTo>
                  <a:pt x="1288954" y="439094"/>
                </a:lnTo>
                <a:lnTo>
                  <a:pt x="1302851" y="439094"/>
                </a:lnTo>
                <a:lnTo>
                  <a:pt x="1318486" y="424397"/>
                </a:lnTo>
                <a:close/>
              </a:path>
              <a:path w="9038313" h="4633457">
                <a:moveTo>
                  <a:pt x="1282006" y="382140"/>
                </a:moveTo>
                <a:lnTo>
                  <a:pt x="1259423" y="382140"/>
                </a:lnTo>
                <a:lnTo>
                  <a:pt x="1262898" y="435420"/>
                </a:lnTo>
                <a:lnTo>
                  <a:pt x="1271583" y="420723"/>
                </a:lnTo>
                <a:lnTo>
                  <a:pt x="1285480" y="411535"/>
                </a:lnTo>
                <a:lnTo>
                  <a:pt x="1299377" y="382140"/>
                </a:lnTo>
                <a:lnTo>
                  <a:pt x="1282006" y="382140"/>
                </a:lnTo>
                <a:close/>
              </a:path>
              <a:path w="9038313" h="4633457">
                <a:moveTo>
                  <a:pt x="1231629" y="462978"/>
                </a:moveTo>
                <a:lnTo>
                  <a:pt x="1238577" y="450118"/>
                </a:lnTo>
                <a:lnTo>
                  <a:pt x="1252475" y="450118"/>
                </a:lnTo>
                <a:lnTo>
                  <a:pt x="1262898" y="435420"/>
                </a:lnTo>
                <a:lnTo>
                  <a:pt x="1259423" y="382140"/>
                </a:lnTo>
                <a:lnTo>
                  <a:pt x="1242052" y="393164"/>
                </a:lnTo>
                <a:lnTo>
                  <a:pt x="1231629" y="462978"/>
                </a:lnTo>
                <a:close/>
              </a:path>
              <a:path w="9038313" h="4633457">
                <a:moveTo>
                  <a:pt x="1222943" y="404187"/>
                </a:moveTo>
                <a:lnTo>
                  <a:pt x="1205571" y="420723"/>
                </a:lnTo>
                <a:lnTo>
                  <a:pt x="1209046" y="446443"/>
                </a:lnTo>
                <a:lnTo>
                  <a:pt x="1215994" y="459304"/>
                </a:lnTo>
                <a:lnTo>
                  <a:pt x="1231629" y="462978"/>
                </a:lnTo>
                <a:lnTo>
                  <a:pt x="1242052" y="393164"/>
                </a:lnTo>
                <a:lnTo>
                  <a:pt x="1222943" y="404187"/>
                </a:lnTo>
                <a:close/>
              </a:path>
              <a:path w="9038313" h="4633457">
                <a:moveTo>
                  <a:pt x="1209046" y="446443"/>
                </a:moveTo>
                <a:lnTo>
                  <a:pt x="1205571" y="420723"/>
                </a:lnTo>
                <a:lnTo>
                  <a:pt x="1191675" y="431745"/>
                </a:lnTo>
                <a:lnTo>
                  <a:pt x="1169092" y="435420"/>
                </a:lnTo>
                <a:lnTo>
                  <a:pt x="1165617" y="446443"/>
                </a:lnTo>
                <a:lnTo>
                  <a:pt x="1179515" y="455629"/>
                </a:lnTo>
                <a:lnTo>
                  <a:pt x="1195148" y="459304"/>
                </a:lnTo>
                <a:lnTo>
                  <a:pt x="1209046" y="446443"/>
                </a:lnTo>
                <a:close/>
              </a:path>
              <a:path w="9038313" h="4633457">
                <a:moveTo>
                  <a:pt x="1249000" y="474002"/>
                </a:moveTo>
                <a:lnTo>
                  <a:pt x="1262898" y="481350"/>
                </a:lnTo>
                <a:lnTo>
                  <a:pt x="1282006" y="466652"/>
                </a:lnTo>
                <a:lnTo>
                  <a:pt x="1292429" y="450118"/>
                </a:lnTo>
                <a:lnTo>
                  <a:pt x="1278531" y="455629"/>
                </a:lnTo>
                <a:lnTo>
                  <a:pt x="1262898" y="462978"/>
                </a:lnTo>
                <a:lnTo>
                  <a:pt x="1249000" y="474002"/>
                </a:lnTo>
                <a:close/>
              </a:path>
              <a:path w="9038313" h="4633457">
                <a:moveTo>
                  <a:pt x="12160" y="1436702"/>
                </a:moveTo>
                <a:lnTo>
                  <a:pt x="0" y="1453238"/>
                </a:lnTo>
                <a:lnTo>
                  <a:pt x="15634" y="1440376"/>
                </a:lnTo>
                <a:lnTo>
                  <a:pt x="26057" y="1433028"/>
                </a:lnTo>
                <a:lnTo>
                  <a:pt x="12160" y="1436702"/>
                </a:lnTo>
                <a:close/>
              </a:path>
              <a:path w="9038313" h="4633457">
                <a:moveTo>
                  <a:pt x="52114" y="940654"/>
                </a:moveTo>
                <a:lnTo>
                  <a:pt x="55589" y="966376"/>
                </a:lnTo>
                <a:lnTo>
                  <a:pt x="69485" y="970050"/>
                </a:lnTo>
                <a:lnTo>
                  <a:pt x="88593" y="1004957"/>
                </a:lnTo>
                <a:lnTo>
                  <a:pt x="102491" y="1004957"/>
                </a:lnTo>
                <a:lnTo>
                  <a:pt x="116389" y="1001281"/>
                </a:lnTo>
                <a:lnTo>
                  <a:pt x="132022" y="1001281"/>
                </a:lnTo>
                <a:lnTo>
                  <a:pt x="145919" y="1008631"/>
                </a:lnTo>
                <a:lnTo>
                  <a:pt x="165028" y="997607"/>
                </a:lnTo>
                <a:lnTo>
                  <a:pt x="178925" y="990259"/>
                </a:lnTo>
                <a:lnTo>
                  <a:pt x="192822" y="986585"/>
                </a:lnTo>
                <a:lnTo>
                  <a:pt x="178925" y="936980"/>
                </a:lnTo>
                <a:lnTo>
                  <a:pt x="142445" y="936980"/>
                </a:lnTo>
                <a:lnTo>
                  <a:pt x="119862" y="927793"/>
                </a:lnTo>
                <a:lnTo>
                  <a:pt x="109439" y="913095"/>
                </a:lnTo>
                <a:lnTo>
                  <a:pt x="95543" y="920445"/>
                </a:lnTo>
                <a:lnTo>
                  <a:pt x="79908" y="936980"/>
                </a:lnTo>
                <a:lnTo>
                  <a:pt x="66012" y="933305"/>
                </a:lnTo>
                <a:lnTo>
                  <a:pt x="52114" y="940654"/>
                </a:lnTo>
                <a:close/>
              </a:path>
              <a:path w="9038313" h="4633457">
                <a:moveTo>
                  <a:pt x="36480" y="948002"/>
                </a:moveTo>
                <a:lnTo>
                  <a:pt x="22583" y="951678"/>
                </a:lnTo>
                <a:lnTo>
                  <a:pt x="36480" y="962700"/>
                </a:lnTo>
                <a:lnTo>
                  <a:pt x="55589" y="966376"/>
                </a:lnTo>
                <a:lnTo>
                  <a:pt x="52114" y="940654"/>
                </a:lnTo>
                <a:lnTo>
                  <a:pt x="36480" y="948002"/>
                </a:lnTo>
                <a:close/>
              </a:path>
              <a:path w="9038313" h="4633457">
                <a:moveTo>
                  <a:pt x="178925" y="1243794"/>
                </a:moveTo>
                <a:lnTo>
                  <a:pt x="192822" y="1236446"/>
                </a:lnTo>
                <a:lnTo>
                  <a:pt x="185873" y="1047212"/>
                </a:lnTo>
                <a:lnTo>
                  <a:pt x="171977" y="1047212"/>
                </a:lnTo>
                <a:lnTo>
                  <a:pt x="156342" y="1056398"/>
                </a:lnTo>
                <a:lnTo>
                  <a:pt x="142445" y="1067422"/>
                </a:lnTo>
                <a:lnTo>
                  <a:pt x="135497" y="1162958"/>
                </a:lnTo>
                <a:lnTo>
                  <a:pt x="119862" y="1159282"/>
                </a:lnTo>
                <a:lnTo>
                  <a:pt x="142445" y="1194189"/>
                </a:lnTo>
                <a:lnTo>
                  <a:pt x="156342" y="1175818"/>
                </a:lnTo>
                <a:lnTo>
                  <a:pt x="168502" y="1162958"/>
                </a:lnTo>
                <a:lnTo>
                  <a:pt x="175450" y="1197865"/>
                </a:lnTo>
                <a:lnTo>
                  <a:pt x="178925" y="1229097"/>
                </a:lnTo>
                <a:lnTo>
                  <a:pt x="178925" y="1243794"/>
                </a:lnTo>
                <a:close/>
              </a:path>
              <a:path w="9038313" h="4633457">
                <a:moveTo>
                  <a:pt x="88593" y="1166632"/>
                </a:moveTo>
                <a:lnTo>
                  <a:pt x="102491" y="1175818"/>
                </a:lnTo>
                <a:lnTo>
                  <a:pt x="119862" y="1190515"/>
                </a:lnTo>
                <a:lnTo>
                  <a:pt x="142445" y="1194189"/>
                </a:lnTo>
                <a:lnTo>
                  <a:pt x="119862" y="1159282"/>
                </a:lnTo>
                <a:lnTo>
                  <a:pt x="105966" y="1151934"/>
                </a:lnTo>
                <a:lnTo>
                  <a:pt x="88593" y="1166632"/>
                </a:lnTo>
                <a:close/>
              </a:path>
              <a:path w="9038313" h="4633457">
                <a:moveTo>
                  <a:pt x="69485" y="970050"/>
                </a:moveTo>
                <a:lnTo>
                  <a:pt x="55589" y="979236"/>
                </a:lnTo>
                <a:lnTo>
                  <a:pt x="59062" y="993933"/>
                </a:lnTo>
                <a:lnTo>
                  <a:pt x="88593" y="1004957"/>
                </a:lnTo>
                <a:lnTo>
                  <a:pt x="69485" y="970050"/>
                </a:lnTo>
                <a:close/>
              </a:path>
              <a:path w="9038313" h="4633457">
                <a:moveTo>
                  <a:pt x="29531" y="1436702"/>
                </a:moveTo>
                <a:lnTo>
                  <a:pt x="43428" y="1436702"/>
                </a:lnTo>
                <a:lnTo>
                  <a:pt x="59062" y="1429353"/>
                </a:lnTo>
                <a:lnTo>
                  <a:pt x="62537" y="1425679"/>
                </a:lnTo>
                <a:lnTo>
                  <a:pt x="48639" y="1418330"/>
                </a:lnTo>
                <a:lnTo>
                  <a:pt x="43428" y="1433028"/>
                </a:lnTo>
                <a:lnTo>
                  <a:pt x="29531" y="1436702"/>
                </a:lnTo>
                <a:close/>
              </a:path>
              <a:path w="9038313" h="4633457">
                <a:moveTo>
                  <a:pt x="85120" y="1190515"/>
                </a:moveTo>
                <a:lnTo>
                  <a:pt x="79908" y="1179492"/>
                </a:lnTo>
                <a:lnTo>
                  <a:pt x="66012" y="1170306"/>
                </a:lnTo>
                <a:lnTo>
                  <a:pt x="52114" y="1175818"/>
                </a:lnTo>
                <a:lnTo>
                  <a:pt x="36480" y="1179492"/>
                </a:lnTo>
                <a:lnTo>
                  <a:pt x="55589" y="1194189"/>
                </a:lnTo>
                <a:lnTo>
                  <a:pt x="69485" y="1197865"/>
                </a:lnTo>
                <a:lnTo>
                  <a:pt x="85120" y="1190515"/>
                </a:lnTo>
                <a:close/>
              </a:path>
              <a:path w="9038313" h="4633457">
                <a:moveTo>
                  <a:pt x="208456" y="1229097"/>
                </a:moveTo>
                <a:lnTo>
                  <a:pt x="225827" y="1232771"/>
                </a:lnTo>
                <a:lnTo>
                  <a:pt x="208456" y="736723"/>
                </a:lnTo>
                <a:lnTo>
                  <a:pt x="182399" y="747746"/>
                </a:lnTo>
                <a:lnTo>
                  <a:pt x="165028" y="755096"/>
                </a:lnTo>
                <a:lnTo>
                  <a:pt x="149393" y="769793"/>
                </a:lnTo>
                <a:lnTo>
                  <a:pt x="145919" y="786328"/>
                </a:lnTo>
                <a:lnTo>
                  <a:pt x="128548" y="804699"/>
                </a:lnTo>
                <a:lnTo>
                  <a:pt x="149393" y="894723"/>
                </a:lnTo>
                <a:lnTo>
                  <a:pt x="165028" y="889212"/>
                </a:lnTo>
                <a:lnTo>
                  <a:pt x="178925" y="894723"/>
                </a:lnTo>
                <a:lnTo>
                  <a:pt x="189348" y="916771"/>
                </a:lnTo>
                <a:lnTo>
                  <a:pt x="208456" y="913095"/>
                </a:lnTo>
                <a:lnTo>
                  <a:pt x="208456" y="1229097"/>
                </a:lnTo>
                <a:close/>
              </a:path>
              <a:path w="9038313" h="4633457">
                <a:moveTo>
                  <a:pt x="85120" y="813887"/>
                </a:moveTo>
                <a:lnTo>
                  <a:pt x="88593" y="846956"/>
                </a:lnTo>
                <a:lnTo>
                  <a:pt x="119862" y="867166"/>
                </a:lnTo>
                <a:lnTo>
                  <a:pt x="128548" y="881863"/>
                </a:lnTo>
                <a:lnTo>
                  <a:pt x="149393" y="894723"/>
                </a:lnTo>
                <a:lnTo>
                  <a:pt x="128548" y="804699"/>
                </a:lnTo>
                <a:lnTo>
                  <a:pt x="99016" y="808375"/>
                </a:lnTo>
                <a:lnTo>
                  <a:pt x="85120" y="813887"/>
                </a:lnTo>
                <a:close/>
              </a:path>
              <a:path w="9038313" h="4633457">
                <a:moveTo>
                  <a:pt x="52114" y="835933"/>
                </a:moveTo>
                <a:lnTo>
                  <a:pt x="66012" y="839607"/>
                </a:lnTo>
                <a:lnTo>
                  <a:pt x="88593" y="846956"/>
                </a:lnTo>
                <a:lnTo>
                  <a:pt x="85120" y="813887"/>
                </a:lnTo>
                <a:lnTo>
                  <a:pt x="66012" y="808375"/>
                </a:lnTo>
                <a:lnTo>
                  <a:pt x="66012" y="824909"/>
                </a:lnTo>
                <a:lnTo>
                  <a:pt x="52114" y="835933"/>
                </a:lnTo>
                <a:close/>
              </a:path>
              <a:path w="9038313" h="4633457">
                <a:moveTo>
                  <a:pt x="201508" y="1001281"/>
                </a:moveTo>
                <a:lnTo>
                  <a:pt x="185873" y="1004957"/>
                </a:lnTo>
                <a:lnTo>
                  <a:pt x="201508" y="1025166"/>
                </a:lnTo>
                <a:lnTo>
                  <a:pt x="208456" y="1229097"/>
                </a:lnTo>
                <a:lnTo>
                  <a:pt x="208456" y="913095"/>
                </a:lnTo>
                <a:lnTo>
                  <a:pt x="196296" y="924119"/>
                </a:lnTo>
                <a:lnTo>
                  <a:pt x="192822" y="986585"/>
                </a:lnTo>
                <a:lnTo>
                  <a:pt x="201508" y="1001281"/>
                </a:lnTo>
                <a:close/>
              </a:path>
              <a:path w="9038313" h="4633457">
                <a:moveTo>
                  <a:pt x="295313" y="1232771"/>
                </a:moveTo>
                <a:lnTo>
                  <a:pt x="288364" y="1247468"/>
                </a:lnTo>
                <a:lnTo>
                  <a:pt x="295313" y="1260330"/>
                </a:lnTo>
                <a:lnTo>
                  <a:pt x="309210" y="1302585"/>
                </a:lnTo>
                <a:lnTo>
                  <a:pt x="298787" y="701815"/>
                </a:lnTo>
                <a:lnTo>
                  <a:pt x="284890" y="712839"/>
                </a:lnTo>
                <a:lnTo>
                  <a:pt x="281416" y="1236446"/>
                </a:lnTo>
                <a:lnTo>
                  <a:pt x="295313" y="1232771"/>
                </a:lnTo>
                <a:close/>
              </a:path>
              <a:path w="9038313" h="4633457">
                <a:moveTo>
                  <a:pt x="241462" y="1236446"/>
                </a:moveTo>
                <a:lnTo>
                  <a:pt x="251885" y="1252980"/>
                </a:lnTo>
                <a:lnTo>
                  <a:pt x="251885" y="1236446"/>
                </a:lnTo>
                <a:lnTo>
                  <a:pt x="269256" y="1225422"/>
                </a:lnTo>
                <a:lnTo>
                  <a:pt x="281416" y="1236446"/>
                </a:lnTo>
                <a:lnTo>
                  <a:pt x="284890" y="712839"/>
                </a:lnTo>
                <a:lnTo>
                  <a:pt x="262308" y="716513"/>
                </a:lnTo>
                <a:lnTo>
                  <a:pt x="248410" y="720189"/>
                </a:lnTo>
                <a:lnTo>
                  <a:pt x="241462" y="1236446"/>
                </a:lnTo>
                <a:close/>
              </a:path>
              <a:path w="9038313" h="4633457">
                <a:moveTo>
                  <a:pt x="208456" y="736723"/>
                </a:moveTo>
                <a:lnTo>
                  <a:pt x="225827" y="1232771"/>
                </a:lnTo>
                <a:lnTo>
                  <a:pt x="241462" y="1236446"/>
                </a:lnTo>
                <a:lnTo>
                  <a:pt x="248410" y="720189"/>
                </a:lnTo>
                <a:lnTo>
                  <a:pt x="229302" y="720189"/>
                </a:lnTo>
                <a:lnTo>
                  <a:pt x="229302" y="736723"/>
                </a:lnTo>
                <a:lnTo>
                  <a:pt x="208456" y="736723"/>
                </a:lnTo>
                <a:close/>
              </a:path>
              <a:path w="9038313" h="4633457">
                <a:moveTo>
                  <a:pt x="196296" y="924119"/>
                </a:moveTo>
                <a:lnTo>
                  <a:pt x="208456" y="913095"/>
                </a:lnTo>
                <a:lnTo>
                  <a:pt x="192822" y="916771"/>
                </a:lnTo>
                <a:lnTo>
                  <a:pt x="175450" y="916771"/>
                </a:lnTo>
                <a:lnTo>
                  <a:pt x="196296" y="924119"/>
                </a:lnTo>
                <a:close/>
              </a:path>
              <a:path w="9038313" h="4633457">
                <a:moveTo>
                  <a:pt x="331793" y="701815"/>
                </a:moveTo>
                <a:lnTo>
                  <a:pt x="328319" y="1282376"/>
                </a:lnTo>
                <a:lnTo>
                  <a:pt x="342215" y="1275027"/>
                </a:lnTo>
                <a:lnTo>
                  <a:pt x="361325" y="1264004"/>
                </a:lnTo>
                <a:lnTo>
                  <a:pt x="371746" y="1247468"/>
                </a:lnTo>
                <a:lnTo>
                  <a:pt x="375221" y="1225422"/>
                </a:lnTo>
                <a:lnTo>
                  <a:pt x="378696" y="1208887"/>
                </a:lnTo>
                <a:lnTo>
                  <a:pt x="375221" y="716513"/>
                </a:lnTo>
                <a:lnTo>
                  <a:pt x="361325" y="716513"/>
                </a:lnTo>
                <a:lnTo>
                  <a:pt x="345690" y="705491"/>
                </a:lnTo>
                <a:lnTo>
                  <a:pt x="331793" y="716513"/>
                </a:lnTo>
                <a:lnTo>
                  <a:pt x="331793" y="701815"/>
                </a:lnTo>
                <a:close/>
              </a:path>
              <a:path w="9038313" h="4633457">
                <a:moveTo>
                  <a:pt x="314421" y="698141"/>
                </a:moveTo>
                <a:lnTo>
                  <a:pt x="298787" y="701815"/>
                </a:lnTo>
                <a:lnTo>
                  <a:pt x="309210" y="1302585"/>
                </a:lnTo>
                <a:lnTo>
                  <a:pt x="314421" y="1289725"/>
                </a:lnTo>
                <a:lnTo>
                  <a:pt x="328319" y="1282376"/>
                </a:lnTo>
                <a:lnTo>
                  <a:pt x="331793" y="701815"/>
                </a:lnTo>
                <a:lnTo>
                  <a:pt x="314421" y="698141"/>
                </a:lnTo>
                <a:close/>
              </a:path>
              <a:path w="9038313" h="4633457">
                <a:moveTo>
                  <a:pt x="309210" y="1302585"/>
                </a:moveTo>
                <a:lnTo>
                  <a:pt x="295313" y="1260330"/>
                </a:lnTo>
                <a:lnTo>
                  <a:pt x="281416" y="1275027"/>
                </a:lnTo>
                <a:lnTo>
                  <a:pt x="269256" y="1289725"/>
                </a:lnTo>
                <a:lnTo>
                  <a:pt x="258833" y="1302585"/>
                </a:lnTo>
                <a:lnTo>
                  <a:pt x="244936" y="1313609"/>
                </a:lnTo>
                <a:lnTo>
                  <a:pt x="229302" y="1320957"/>
                </a:lnTo>
                <a:lnTo>
                  <a:pt x="255358" y="1341166"/>
                </a:lnTo>
                <a:lnTo>
                  <a:pt x="265781" y="1328306"/>
                </a:lnTo>
                <a:lnTo>
                  <a:pt x="281416" y="1317283"/>
                </a:lnTo>
                <a:lnTo>
                  <a:pt x="295313" y="1309935"/>
                </a:lnTo>
                <a:lnTo>
                  <a:pt x="309210" y="1302585"/>
                </a:lnTo>
                <a:close/>
              </a:path>
              <a:path w="9038313" h="4633457">
                <a:moveTo>
                  <a:pt x="225827" y="1348516"/>
                </a:moveTo>
                <a:lnTo>
                  <a:pt x="255358" y="1341166"/>
                </a:lnTo>
                <a:lnTo>
                  <a:pt x="229302" y="1320957"/>
                </a:lnTo>
                <a:lnTo>
                  <a:pt x="215404" y="1328306"/>
                </a:lnTo>
                <a:lnTo>
                  <a:pt x="211931" y="1341166"/>
                </a:lnTo>
                <a:lnTo>
                  <a:pt x="211931" y="1359540"/>
                </a:lnTo>
                <a:lnTo>
                  <a:pt x="225827" y="1348516"/>
                </a:lnTo>
                <a:close/>
              </a:path>
              <a:path w="9038313" h="4633457">
                <a:moveTo>
                  <a:pt x="171977" y="1372400"/>
                </a:moveTo>
                <a:lnTo>
                  <a:pt x="182399" y="1359540"/>
                </a:lnTo>
                <a:lnTo>
                  <a:pt x="196296" y="1363214"/>
                </a:lnTo>
                <a:lnTo>
                  <a:pt x="211931" y="1359540"/>
                </a:lnTo>
                <a:lnTo>
                  <a:pt x="211931" y="1341166"/>
                </a:lnTo>
                <a:lnTo>
                  <a:pt x="196296" y="1344842"/>
                </a:lnTo>
                <a:lnTo>
                  <a:pt x="182399" y="1344842"/>
                </a:lnTo>
                <a:lnTo>
                  <a:pt x="171977" y="1372400"/>
                </a:lnTo>
                <a:close/>
              </a:path>
              <a:path w="9038313" h="4633457">
                <a:moveTo>
                  <a:pt x="138971" y="1376074"/>
                </a:moveTo>
                <a:lnTo>
                  <a:pt x="152868" y="1379749"/>
                </a:lnTo>
                <a:lnTo>
                  <a:pt x="156342" y="1366888"/>
                </a:lnTo>
                <a:lnTo>
                  <a:pt x="171977" y="1372400"/>
                </a:lnTo>
                <a:lnTo>
                  <a:pt x="182399" y="1344842"/>
                </a:lnTo>
                <a:lnTo>
                  <a:pt x="168502" y="1352190"/>
                </a:lnTo>
                <a:lnTo>
                  <a:pt x="152868" y="1366888"/>
                </a:lnTo>
                <a:lnTo>
                  <a:pt x="138971" y="1376074"/>
                </a:lnTo>
                <a:close/>
              </a:path>
              <a:path w="9038313" h="4633457">
                <a:moveTo>
                  <a:pt x="430809" y="1155608"/>
                </a:moveTo>
                <a:lnTo>
                  <a:pt x="444707" y="1148260"/>
                </a:lnTo>
                <a:lnTo>
                  <a:pt x="458604" y="1137236"/>
                </a:lnTo>
                <a:lnTo>
                  <a:pt x="474238" y="1137236"/>
                </a:lnTo>
                <a:lnTo>
                  <a:pt x="488135" y="1128050"/>
                </a:lnTo>
                <a:lnTo>
                  <a:pt x="477713" y="1140910"/>
                </a:lnTo>
                <a:lnTo>
                  <a:pt x="495084" y="1151934"/>
                </a:lnTo>
                <a:lnTo>
                  <a:pt x="488135" y="736723"/>
                </a:lnTo>
                <a:lnTo>
                  <a:pt x="451655" y="736723"/>
                </a:lnTo>
                <a:lnTo>
                  <a:pt x="430809" y="1155608"/>
                </a:lnTo>
                <a:close/>
              </a:path>
              <a:path w="9038313" h="4633457">
                <a:moveTo>
                  <a:pt x="378696" y="1208887"/>
                </a:moveTo>
                <a:lnTo>
                  <a:pt x="394329" y="1201539"/>
                </a:lnTo>
                <a:lnTo>
                  <a:pt x="408227" y="1186841"/>
                </a:lnTo>
                <a:lnTo>
                  <a:pt x="418650" y="1170306"/>
                </a:lnTo>
                <a:lnTo>
                  <a:pt x="430809" y="1155608"/>
                </a:lnTo>
                <a:lnTo>
                  <a:pt x="451655" y="736723"/>
                </a:lnTo>
                <a:lnTo>
                  <a:pt x="427335" y="736723"/>
                </a:lnTo>
                <a:lnTo>
                  <a:pt x="411700" y="727537"/>
                </a:lnTo>
                <a:lnTo>
                  <a:pt x="394329" y="712839"/>
                </a:lnTo>
                <a:lnTo>
                  <a:pt x="378696" y="1208887"/>
                </a:lnTo>
                <a:close/>
              </a:path>
              <a:path w="9038313" h="4633457">
                <a:moveTo>
                  <a:pt x="554146" y="1148260"/>
                </a:moveTo>
                <a:lnTo>
                  <a:pt x="557620" y="751420"/>
                </a:lnTo>
                <a:lnTo>
                  <a:pt x="531563" y="747746"/>
                </a:lnTo>
                <a:lnTo>
                  <a:pt x="517667" y="744072"/>
                </a:lnTo>
                <a:lnTo>
                  <a:pt x="503769" y="740398"/>
                </a:lnTo>
                <a:lnTo>
                  <a:pt x="495084" y="1151934"/>
                </a:lnTo>
                <a:lnTo>
                  <a:pt x="477713" y="1151934"/>
                </a:lnTo>
                <a:lnTo>
                  <a:pt x="462078" y="1148260"/>
                </a:lnTo>
                <a:lnTo>
                  <a:pt x="448181" y="1197865"/>
                </a:lnTo>
                <a:lnTo>
                  <a:pt x="434284" y="1208887"/>
                </a:lnTo>
                <a:lnTo>
                  <a:pt x="430809" y="1221748"/>
                </a:lnTo>
                <a:lnTo>
                  <a:pt x="444707" y="1218073"/>
                </a:lnTo>
                <a:lnTo>
                  <a:pt x="458604" y="1208887"/>
                </a:lnTo>
                <a:lnTo>
                  <a:pt x="477713" y="1201539"/>
                </a:lnTo>
                <a:lnTo>
                  <a:pt x="488135" y="1186841"/>
                </a:lnTo>
                <a:lnTo>
                  <a:pt x="503769" y="1190515"/>
                </a:lnTo>
                <a:lnTo>
                  <a:pt x="510717" y="1155608"/>
                </a:lnTo>
                <a:lnTo>
                  <a:pt x="524615" y="1144584"/>
                </a:lnTo>
                <a:lnTo>
                  <a:pt x="538511" y="1148260"/>
                </a:lnTo>
                <a:lnTo>
                  <a:pt x="554146" y="1148260"/>
                </a:lnTo>
                <a:close/>
              </a:path>
              <a:path w="9038313" h="4633457">
                <a:moveTo>
                  <a:pt x="448181" y="1197865"/>
                </a:moveTo>
                <a:lnTo>
                  <a:pt x="462078" y="1148260"/>
                </a:lnTo>
                <a:lnTo>
                  <a:pt x="441232" y="1159282"/>
                </a:lnTo>
                <a:lnTo>
                  <a:pt x="441232" y="1179492"/>
                </a:lnTo>
                <a:lnTo>
                  <a:pt x="430809" y="1197865"/>
                </a:lnTo>
                <a:lnTo>
                  <a:pt x="448181" y="1197865"/>
                </a:lnTo>
                <a:close/>
              </a:path>
              <a:path w="9038313" h="4633457">
                <a:moveTo>
                  <a:pt x="201508" y="1039864"/>
                </a:moveTo>
                <a:lnTo>
                  <a:pt x="185873" y="1047212"/>
                </a:lnTo>
                <a:lnTo>
                  <a:pt x="192822" y="1236446"/>
                </a:lnTo>
                <a:lnTo>
                  <a:pt x="208456" y="1229097"/>
                </a:lnTo>
                <a:lnTo>
                  <a:pt x="201508" y="1025166"/>
                </a:lnTo>
                <a:lnTo>
                  <a:pt x="201508" y="1039864"/>
                </a:lnTo>
                <a:close/>
              </a:path>
              <a:path w="9038313" h="4633457">
                <a:moveTo>
                  <a:pt x="105966" y="1151934"/>
                </a:moveTo>
                <a:lnTo>
                  <a:pt x="112914" y="1151934"/>
                </a:lnTo>
                <a:lnTo>
                  <a:pt x="128548" y="1148260"/>
                </a:lnTo>
                <a:lnTo>
                  <a:pt x="135497" y="1162958"/>
                </a:lnTo>
                <a:lnTo>
                  <a:pt x="142445" y="1067422"/>
                </a:lnTo>
                <a:lnTo>
                  <a:pt x="128548" y="1067422"/>
                </a:lnTo>
                <a:lnTo>
                  <a:pt x="112914" y="1060074"/>
                </a:lnTo>
                <a:lnTo>
                  <a:pt x="105966" y="1151934"/>
                </a:lnTo>
                <a:close/>
              </a:path>
              <a:path w="9038313" h="4633457">
                <a:moveTo>
                  <a:pt x="92068" y="1137236"/>
                </a:moveTo>
                <a:lnTo>
                  <a:pt x="95543" y="1151934"/>
                </a:lnTo>
                <a:lnTo>
                  <a:pt x="105966" y="1151934"/>
                </a:lnTo>
                <a:lnTo>
                  <a:pt x="112914" y="1060074"/>
                </a:lnTo>
                <a:lnTo>
                  <a:pt x="102491" y="1074771"/>
                </a:lnTo>
                <a:lnTo>
                  <a:pt x="102491" y="1089469"/>
                </a:lnTo>
                <a:lnTo>
                  <a:pt x="92068" y="1137236"/>
                </a:lnTo>
                <a:close/>
              </a:path>
              <a:path w="9038313" h="4633457">
                <a:moveTo>
                  <a:pt x="69485" y="1124376"/>
                </a:moveTo>
                <a:lnTo>
                  <a:pt x="76434" y="1137236"/>
                </a:lnTo>
                <a:lnTo>
                  <a:pt x="92068" y="1137236"/>
                </a:lnTo>
                <a:lnTo>
                  <a:pt x="102491" y="1089469"/>
                </a:lnTo>
                <a:lnTo>
                  <a:pt x="88593" y="1094980"/>
                </a:lnTo>
                <a:lnTo>
                  <a:pt x="79908" y="1109677"/>
                </a:lnTo>
                <a:lnTo>
                  <a:pt x="69485" y="1124376"/>
                </a:lnTo>
                <a:close/>
              </a:path>
              <a:path w="9038313" h="4633457">
                <a:moveTo>
                  <a:pt x="102491" y="1390771"/>
                </a:moveTo>
                <a:lnTo>
                  <a:pt x="116389" y="1394447"/>
                </a:lnTo>
                <a:lnTo>
                  <a:pt x="135497" y="1390771"/>
                </a:lnTo>
                <a:lnTo>
                  <a:pt x="145919" y="1387097"/>
                </a:lnTo>
                <a:lnTo>
                  <a:pt x="132022" y="1376074"/>
                </a:lnTo>
                <a:lnTo>
                  <a:pt x="116389" y="1383423"/>
                </a:lnTo>
                <a:lnTo>
                  <a:pt x="102491" y="1390771"/>
                </a:lnTo>
                <a:close/>
              </a:path>
              <a:path w="9038313" h="4633457">
                <a:moveTo>
                  <a:pt x="335267" y="2458194"/>
                </a:moveTo>
                <a:lnTo>
                  <a:pt x="324844" y="2472891"/>
                </a:lnTo>
                <a:lnTo>
                  <a:pt x="328319" y="2487589"/>
                </a:lnTo>
                <a:lnTo>
                  <a:pt x="342215" y="2480241"/>
                </a:lnTo>
                <a:lnTo>
                  <a:pt x="349164" y="2472891"/>
                </a:lnTo>
                <a:lnTo>
                  <a:pt x="335267" y="2458194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68043" y="1144584"/>
                </a:lnTo>
                <a:lnTo>
                  <a:pt x="583678" y="1162958"/>
                </a:lnTo>
                <a:lnTo>
                  <a:pt x="594100" y="1175818"/>
                </a:lnTo>
                <a:lnTo>
                  <a:pt x="604523" y="1162958"/>
                </a:lnTo>
                <a:lnTo>
                  <a:pt x="597574" y="758770"/>
                </a:lnTo>
                <a:lnTo>
                  <a:pt x="580203" y="751420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739854" y="1191215"/>
                </a:moveTo>
                <a:lnTo>
                  <a:pt x="740020" y="1190515"/>
                </a:lnTo>
                <a:lnTo>
                  <a:pt x="753916" y="1194189"/>
                </a:lnTo>
                <a:lnTo>
                  <a:pt x="767814" y="1225422"/>
                </a:lnTo>
                <a:lnTo>
                  <a:pt x="783447" y="1240120"/>
                </a:lnTo>
                <a:lnTo>
                  <a:pt x="800820" y="1252980"/>
                </a:lnTo>
                <a:lnTo>
                  <a:pt x="816453" y="1252980"/>
                </a:lnTo>
                <a:lnTo>
                  <a:pt x="819928" y="1240120"/>
                </a:lnTo>
                <a:lnTo>
                  <a:pt x="804293" y="1232771"/>
                </a:lnTo>
                <a:lnTo>
                  <a:pt x="800820" y="808375"/>
                </a:lnTo>
                <a:lnTo>
                  <a:pt x="779974" y="801025"/>
                </a:lnTo>
                <a:lnTo>
                  <a:pt x="760865" y="790002"/>
                </a:lnTo>
                <a:lnTo>
                  <a:pt x="746968" y="782654"/>
                </a:lnTo>
                <a:lnTo>
                  <a:pt x="739854" y="1191215"/>
                </a:lnTo>
                <a:close/>
              </a:path>
              <a:path w="9038313" h="4633457">
                <a:moveTo>
                  <a:pt x="674009" y="1186841"/>
                </a:moveTo>
                <a:lnTo>
                  <a:pt x="687905" y="1190515"/>
                </a:lnTo>
                <a:lnTo>
                  <a:pt x="707014" y="1197865"/>
                </a:lnTo>
                <a:lnTo>
                  <a:pt x="720911" y="1197865"/>
                </a:lnTo>
                <a:lnTo>
                  <a:pt x="736545" y="1190515"/>
                </a:lnTo>
                <a:lnTo>
                  <a:pt x="739854" y="1191215"/>
                </a:lnTo>
                <a:lnTo>
                  <a:pt x="746968" y="782654"/>
                </a:lnTo>
                <a:lnTo>
                  <a:pt x="727859" y="775304"/>
                </a:lnTo>
                <a:lnTo>
                  <a:pt x="691380" y="775304"/>
                </a:lnTo>
                <a:lnTo>
                  <a:pt x="674009" y="1186841"/>
                </a:lnTo>
                <a:close/>
              </a:path>
              <a:path w="9038313" h="4633457">
                <a:moveTo>
                  <a:pt x="604523" y="1162958"/>
                </a:moveTo>
                <a:lnTo>
                  <a:pt x="620157" y="1179492"/>
                </a:lnTo>
                <a:lnTo>
                  <a:pt x="637528" y="1186841"/>
                </a:lnTo>
                <a:lnTo>
                  <a:pt x="651426" y="1183167"/>
                </a:lnTo>
                <a:lnTo>
                  <a:pt x="674009" y="1186841"/>
                </a:lnTo>
                <a:lnTo>
                  <a:pt x="691380" y="775304"/>
                </a:lnTo>
                <a:lnTo>
                  <a:pt x="670534" y="762444"/>
                </a:lnTo>
                <a:lnTo>
                  <a:pt x="644478" y="751420"/>
                </a:lnTo>
                <a:lnTo>
                  <a:pt x="623632" y="755096"/>
                </a:lnTo>
                <a:lnTo>
                  <a:pt x="604523" y="1162958"/>
                </a:lnTo>
                <a:close/>
              </a:path>
              <a:path w="9038313" h="4633457">
                <a:moveTo>
                  <a:pt x="510717" y="1155608"/>
                </a:moveTo>
                <a:lnTo>
                  <a:pt x="503769" y="1190515"/>
                </a:lnTo>
                <a:lnTo>
                  <a:pt x="517667" y="1183167"/>
                </a:lnTo>
                <a:lnTo>
                  <a:pt x="521140" y="1170306"/>
                </a:lnTo>
                <a:lnTo>
                  <a:pt x="510717" y="1155608"/>
                </a:lnTo>
                <a:close/>
              </a:path>
              <a:path w="9038313" h="4633457">
                <a:moveTo>
                  <a:pt x="364798" y="1282376"/>
                </a:moveTo>
                <a:lnTo>
                  <a:pt x="375221" y="1298911"/>
                </a:lnTo>
                <a:lnTo>
                  <a:pt x="385644" y="1302585"/>
                </a:lnTo>
                <a:lnTo>
                  <a:pt x="401278" y="1295237"/>
                </a:lnTo>
                <a:lnTo>
                  <a:pt x="401278" y="1282376"/>
                </a:lnTo>
                <a:lnTo>
                  <a:pt x="415175" y="1286051"/>
                </a:lnTo>
                <a:lnTo>
                  <a:pt x="401278" y="1275027"/>
                </a:lnTo>
                <a:lnTo>
                  <a:pt x="385644" y="1275027"/>
                </a:lnTo>
                <a:lnTo>
                  <a:pt x="378696" y="1289725"/>
                </a:lnTo>
                <a:lnTo>
                  <a:pt x="364798" y="1282376"/>
                </a:lnTo>
                <a:close/>
              </a:path>
              <a:path w="9038313" h="4633457">
                <a:moveTo>
                  <a:pt x="408227" y="1247468"/>
                </a:moveTo>
                <a:lnTo>
                  <a:pt x="390856" y="1264004"/>
                </a:lnTo>
                <a:lnTo>
                  <a:pt x="404752" y="1264004"/>
                </a:lnTo>
                <a:lnTo>
                  <a:pt x="418650" y="1256656"/>
                </a:lnTo>
                <a:lnTo>
                  <a:pt x="422123" y="1256656"/>
                </a:lnTo>
                <a:lnTo>
                  <a:pt x="408227" y="1247468"/>
                </a:lnTo>
                <a:close/>
              </a:path>
              <a:path w="9038313" h="4633457">
                <a:moveTo>
                  <a:pt x="849459" y="821235"/>
                </a:moveTo>
                <a:lnTo>
                  <a:pt x="830351" y="813887"/>
                </a:lnTo>
                <a:lnTo>
                  <a:pt x="840774" y="1225422"/>
                </a:lnTo>
                <a:lnTo>
                  <a:pt x="844247" y="1208887"/>
                </a:lnTo>
                <a:lnTo>
                  <a:pt x="849459" y="1225422"/>
                </a:lnTo>
                <a:lnTo>
                  <a:pt x="856407" y="1240120"/>
                </a:lnTo>
                <a:lnTo>
                  <a:pt x="856407" y="782654"/>
                </a:lnTo>
                <a:lnTo>
                  <a:pt x="840774" y="790002"/>
                </a:lnTo>
                <a:lnTo>
                  <a:pt x="837299" y="804699"/>
                </a:lnTo>
                <a:lnTo>
                  <a:pt x="849459" y="821235"/>
                </a:lnTo>
                <a:close/>
              </a:path>
              <a:path w="9038313" h="4633457">
                <a:moveTo>
                  <a:pt x="800820" y="808375"/>
                </a:moveTo>
                <a:lnTo>
                  <a:pt x="804293" y="1232771"/>
                </a:lnTo>
                <a:lnTo>
                  <a:pt x="819928" y="1232771"/>
                </a:lnTo>
                <a:lnTo>
                  <a:pt x="830351" y="1247468"/>
                </a:lnTo>
                <a:lnTo>
                  <a:pt x="844247" y="1256656"/>
                </a:lnTo>
                <a:lnTo>
                  <a:pt x="849459" y="1243794"/>
                </a:lnTo>
                <a:lnTo>
                  <a:pt x="840774" y="1225422"/>
                </a:lnTo>
                <a:lnTo>
                  <a:pt x="830351" y="813887"/>
                </a:lnTo>
                <a:lnTo>
                  <a:pt x="816453" y="808375"/>
                </a:lnTo>
                <a:lnTo>
                  <a:pt x="800820" y="808375"/>
                </a:lnTo>
                <a:close/>
              </a:path>
              <a:path w="9038313" h="4633457">
                <a:moveTo>
                  <a:pt x="753916" y="1218073"/>
                </a:moveTo>
                <a:lnTo>
                  <a:pt x="767814" y="1225422"/>
                </a:lnTo>
                <a:lnTo>
                  <a:pt x="753916" y="1194189"/>
                </a:lnTo>
                <a:lnTo>
                  <a:pt x="739854" y="1191215"/>
                </a:lnTo>
                <a:lnTo>
                  <a:pt x="736545" y="1205213"/>
                </a:lnTo>
                <a:lnTo>
                  <a:pt x="753916" y="1218073"/>
                </a:lnTo>
                <a:close/>
              </a:path>
              <a:path w="9038313" h="4633457">
                <a:moveTo>
                  <a:pt x="812979" y="1267678"/>
                </a:moveTo>
                <a:lnTo>
                  <a:pt x="826876" y="1278702"/>
                </a:lnTo>
                <a:lnTo>
                  <a:pt x="837299" y="1286051"/>
                </a:lnTo>
                <a:lnTo>
                  <a:pt x="852933" y="1282376"/>
                </a:lnTo>
                <a:lnTo>
                  <a:pt x="856407" y="1267678"/>
                </a:lnTo>
                <a:lnTo>
                  <a:pt x="840774" y="1264004"/>
                </a:lnTo>
                <a:lnTo>
                  <a:pt x="826876" y="1260330"/>
                </a:lnTo>
                <a:lnTo>
                  <a:pt x="812979" y="1267678"/>
                </a:lnTo>
                <a:close/>
              </a:path>
              <a:path w="9038313" h="4633457">
                <a:moveTo>
                  <a:pt x="859882" y="1333818"/>
                </a:moveTo>
                <a:lnTo>
                  <a:pt x="863356" y="1320957"/>
                </a:lnTo>
                <a:lnTo>
                  <a:pt x="863356" y="1313609"/>
                </a:lnTo>
                <a:lnTo>
                  <a:pt x="856407" y="1298911"/>
                </a:lnTo>
                <a:lnTo>
                  <a:pt x="852933" y="1286051"/>
                </a:lnTo>
                <a:lnTo>
                  <a:pt x="852933" y="1317283"/>
                </a:lnTo>
                <a:lnTo>
                  <a:pt x="859882" y="1333818"/>
                </a:lnTo>
                <a:close/>
              </a:path>
              <a:path w="9038313" h="4633457">
                <a:moveTo>
                  <a:pt x="849459" y="1302585"/>
                </a:moveTo>
                <a:lnTo>
                  <a:pt x="852933" y="1317283"/>
                </a:lnTo>
                <a:lnTo>
                  <a:pt x="852933" y="1286051"/>
                </a:lnTo>
                <a:lnTo>
                  <a:pt x="837299" y="1286051"/>
                </a:lnTo>
                <a:lnTo>
                  <a:pt x="833824" y="1298911"/>
                </a:lnTo>
                <a:lnTo>
                  <a:pt x="849459" y="1302585"/>
                </a:lnTo>
                <a:close/>
              </a:path>
              <a:path w="9038313" h="4633457">
                <a:moveTo>
                  <a:pt x="870305" y="1267678"/>
                </a:moveTo>
                <a:lnTo>
                  <a:pt x="856407" y="1252980"/>
                </a:lnTo>
                <a:lnTo>
                  <a:pt x="859882" y="1267678"/>
                </a:lnTo>
                <a:lnTo>
                  <a:pt x="863356" y="1282376"/>
                </a:lnTo>
                <a:lnTo>
                  <a:pt x="873779" y="1295237"/>
                </a:lnTo>
                <a:lnTo>
                  <a:pt x="877253" y="1282376"/>
                </a:lnTo>
                <a:lnTo>
                  <a:pt x="870305" y="1267678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903310" y="801025"/>
                </a:lnTo>
                <a:lnTo>
                  <a:pt x="917207" y="793677"/>
                </a:lnTo>
                <a:lnTo>
                  <a:pt x="932841" y="778979"/>
                </a:lnTo>
                <a:lnTo>
                  <a:pt x="946739" y="778979"/>
                </a:lnTo>
                <a:lnTo>
                  <a:pt x="962372" y="775304"/>
                </a:lnTo>
                <a:lnTo>
                  <a:pt x="986693" y="758770"/>
                </a:lnTo>
                <a:lnTo>
                  <a:pt x="972795" y="755096"/>
                </a:lnTo>
                <a:lnTo>
                  <a:pt x="953687" y="755096"/>
                </a:lnTo>
                <a:lnTo>
                  <a:pt x="939789" y="762444"/>
                </a:lnTo>
                <a:lnTo>
                  <a:pt x="925893" y="769793"/>
                </a:lnTo>
                <a:lnTo>
                  <a:pt x="906785" y="775304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892887" y="786328"/>
                </a:moveTo>
                <a:lnTo>
                  <a:pt x="877253" y="790002"/>
                </a:lnTo>
                <a:lnTo>
                  <a:pt x="880727" y="1243794"/>
                </a:lnTo>
                <a:lnTo>
                  <a:pt x="885939" y="1271353"/>
                </a:lnTo>
                <a:lnTo>
                  <a:pt x="899836" y="1271353"/>
                </a:lnTo>
                <a:lnTo>
                  <a:pt x="896362" y="813887"/>
                </a:lnTo>
                <a:lnTo>
                  <a:pt x="906785" y="775304"/>
                </a:lnTo>
                <a:lnTo>
                  <a:pt x="892887" y="786328"/>
                </a:lnTo>
                <a:close/>
              </a:path>
              <a:path w="9038313" h="4633457">
                <a:moveTo>
                  <a:pt x="885939" y="1278702"/>
                </a:moveTo>
                <a:lnTo>
                  <a:pt x="892887" y="1298911"/>
                </a:lnTo>
                <a:lnTo>
                  <a:pt x="906785" y="1302585"/>
                </a:lnTo>
                <a:lnTo>
                  <a:pt x="917207" y="1317283"/>
                </a:lnTo>
                <a:lnTo>
                  <a:pt x="929368" y="1333818"/>
                </a:lnTo>
                <a:lnTo>
                  <a:pt x="946739" y="1341166"/>
                </a:lnTo>
                <a:lnTo>
                  <a:pt x="957162" y="1355864"/>
                </a:lnTo>
                <a:lnTo>
                  <a:pt x="972795" y="1379749"/>
                </a:lnTo>
                <a:lnTo>
                  <a:pt x="976270" y="1366888"/>
                </a:lnTo>
                <a:lnTo>
                  <a:pt x="976270" y="769793"/>
                </a:lnTo>
                <a:lnTo>
                  <a:pt x="962372" y="782654"/>
                </a:lnTo>
                <a:lnTo>
                  <a:pt x="946739" y="786328"/>
                </a:lnTo>
                <a:lnTo>
                  <a:pt x="932841" y="786328"/>
                </a:lnTo>
                <a:lnTo>
                  <a:pt x="917207" y="797351"/>
                </a:lnTo>
                <a:lnTo>
                  <a:pt x="913733" y="813887"/>
                </a:lnTo>
                <a:lnTo>
                  <a:pt x="899836" y="1271353"/>
                </a:lnTo>
                <a:lnTo>
                  <a:pt x="885939" y="1278702"/>
                </a:lnTo>
                <a:close/>
              </a:path>
              <a:path w="9038313" h="4633457">
                <a:moveTo>
                  <a:pt x="885939" y="1302585"/>
                </a:moveTo>
                <a:lnTo>
                  <a:pt x="885939" y="1313609"/>
                </a:lnTo>
                <a:lnTo>
                  <a:pt x="899836" y="1324632"/>
                </a:lnTo>
                <a:lnTo>
                  <a:pt x="896362" y="1309935"/>
                </a:lnTo>
                <a:lnTo>
                  <a:pt x="903310" y="1309935"/>
                </a:lnTo>
                <a:lnTo>
                  <a:pt x="885939" y="1302585"/>
                </a:lnTo>
                <a:close/>
              </a:path>
              <a:path w="9038313" h="4633457">
                <a:moveTo>
                  <a:pt x="880727" y="1320957"/>
                </a:moveTo>
                <a:lnTo>
                  <a:pt x="885939" y="1313609"/>
                </a:lnTo>
                <a:lnTo>
                  <a:pt x="870305" y="1306261"/>
                </a:lnTo>
                <a:lnTo>
                  <a:pt x="870305" y="1333818"/>
                </a:lnTo>
                <a:lnTo>
                  <a:pt x="880727" y="1320957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6362" y="1355864"/>
                </a:lnTo>
                <a:lnTo>
                  <a:pt x="906785" y="1372400"/>
                </a:lnTo>
                <a:lnTo>
                  <a:pt x="920681" y="1383423"/>
                </a:lnTo>
                <a:lnTo>
                  <a:pt x="925893" y="1366888"/>
                </a:lnTo>
                <a:lnTo>
                  <a:pt x="917207" y="1352190"/>
                </a:lnTo>
                <a:lnTo>
                  <a:pt x="899836" y="1337492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917207" y="1425679"/>
                </a:moveTo>
                <a:lnTo>
                  <a:pt x="920681" y="1409145"/>
                </a:lnTo>
                <a:lnTo>
                  <a:pt x="906785" y="1409145"/>
                </a:lnTo>
                <a:lnTo>
                  <a:pt x="917207" y="1436702"/>
                </a:lnTo>
                <a:lnTo>
                  <a:pt x="929368" y="1429353"/>
                </a:lnTo>
                <a:lnTo>
                  <a:pt x="936316" y="1414655"/>
                </a:lnTo>
                <a:lnTo>
                  <a:pt x="917207" y="1425679"/>
                </a:lnTo>
                <a:close/>
              </a:path>
              <a:path w="9038313" h="4633457">
                <a:moveTo>
                  <a:pt x="873779" y="775304"/>
                </a:moveTo>
                <a:lnTo>
                  <a:pt x="856407" y="782654"/>
                </a:lnTo>
                <a:lnTo>
                  <a:pt x="859882" y="1252980"/>
                </a:lnTo>
                <a:lnTo>
                  <a:pt x="873779" y="1256656"/>
                </a:lnTo>
                <a:lnTo>
                  <a:pt x="880727" y="1243794"/>
                </a:lnTo>
                <a:lnTo>
                  <a:pt x="877253" y="790002"/>
                </a:lnTo>
                <a:lnTo>
                  <a:pt x="873779" y="775304"/>
                </a:lnTo>
                <a:close/>
              </a:path>
              <a:path w="9038313" h="4633457">
                <a:moveTo>
                  <a:pt x="936316" y="1444050"/>
                </a:moveTo>
                <a:lnTo>
                  <a:pt x="920681" y="1456912"/>
                </a:lnTo>
                <a:lnTo>
                  <a:pt x="936316" y="1471609"/>
                </a:lnTo>
                <a:lnTo>
                  <a:pt x="950212" y="1478958"/>
                </a:lnTo>
                <a:lnTo>
                  <a:pt x="950212" y="1475284"/>
                </a:lnTo>
                <a:lnTo>
                  <a:pt x="943264" y="1460586"/>
                </a:lnTo>
                <a:lnTo>
                  <a:pt x="929368" y="1456912"/>
                </a:lnTo>
                <a:lnTo>
                  <a:pt x="936316" y="1444050"/>
                </a:lnTo>
                <a:close/>
              </a:path>
              <a:path w="9038313" h="4633457">
                <a:moveTo>
                  <a:pt x="946739" y="1366888"/>
                </a:moveTo>
                <a:lnTo>
                  <a:pt x="950212" y="1366888"/>
                </a:lnTo>
                <a:lnTo>
                  <a:pt x="953687" y="1352190"/>
                </a:lnTo>
                <a:lnTo>
                  <a:pt x="936316" y="1348516"/>
                </a:lnTo>
                <a:lnTo>
                  <a:pt x="932841" y="1363214"/>
                </a:lnTo>
                <a:lnTo>
                  <a:pt x="946739" y="1366888"/>
                </a:lnTo>
                <a:close/>
              </a:path>
              <a:path w="9038313" h="4633457">
                <a:moveTo>
                  <a:pt x="983218" y="1405469"/>
                </a:moveTo>
                <a:lnTo>
                  <a:pt x="972795" y="1418330"/>
                </a:lnTo>
                <a:lnTo>
                  <a:pt x="983218" y="1436702"/>
                </a:lnTo>
                <a:lnTo>
                  <a:pt x="997116" y="1436702"/>
                </a:lnTo>
                <a:lnTo>
                  <a:pt x="990166" y="766118"/>
                </a:lnTo>
                <a:lnTo>
                  <a:pt x="979744" y="1366888"/>
                </a:lnTo>
                <a:lnTo>
                  <a:pt x="976270" y="1383423"/>
                </a:lnTo>
                <a:lnTo>
                  <a:pt x="969321" y="1398121"/>
                </a:lnTo>
                <a:lnTo>
                  <a:pt x="983218" y="1405469"/>
                </a:lnTo>
                <a:close/>
              </a:path>
              <a:path w="9038313" h="4633457">
                <a:moveTo>
                  <a:pt x="976270" y="769793"/>
                </a:moveTo>
                <a:lnTo>
                  <a:pt x="976270" y="1352190"/>
                </a:lnTo>
                <a:lnTo>
                  <a:pt x="979744" y="1366888"/>
                </a:lnTo>
                <a:lnTo>
                  <a:pt x="990166" y="766118"/>
                </a:lnTo>
                <a:lnTo>
                  <a:pt x="976270" y="769793"/>
                </a:lnTo>
                <a:close/>
              </a:path>
              <a:path w="9038313" h="4633457">
                <a:moveTo>
                  <a:pt x="957162" y="1355864"/>
                </a:moveTo>
                <a:lnTo>
                  <a:pt x="950212" y="1372400"/>
                </a:lnTo>
                <a:lnTo>
                  <a:pt x="957162" y="1387097"/>
                </a:lnTo>
                <a:lnTo>
                  <a:pt x="972795" y="1379749"/>
                </a:lnTo>
                <a:lnTo>
                  <a:pt x="957162" y="1355864"/>
                </a:lnTo>
                <a:close/>
              </a:path>
              <a:path w="9038313" h="4633457">
                <a:moveTo>
                  <a:pt x="1012364" y="1447726"/>
                </a:moveTo>
                <a:lnTo>
                  <a:pt x="997116" y="1447726"/>
                </a:lnTo>
                <a:lnTo>
                  <a:pt x="1002327" y="1460586"/>
                </a:lnTo>
                <a:lnTo>
                  <a:pt x="1012750" y="1475284"/>
                </a:lnTo>
                <a:lnTo>
                  <a:pt x="1015803" y="1455910"/>
                </a:lnTo>
                <a:lnTo>
                  <a:pt x="1012364" y="1447726"/>
                </a:lnTo>
                <a:close/>
              </a:path>
              <a:path w="9038313" h="4633457">
                <a:moveTo>
                  <a:pt x="1016224" y="1436702"/>
                </a:moveTo>
                <a:lnTo>
                  <a:pt x="1002327" y="1425679"/>
                </a:lnTo>
                <a:lnTo>
                  <a:pt x="1009275" y="1440376"/>
                </a:lnTo>
                <a:lnTo>
                  <a:pt x="1012364" y="1447726"/>
                </a:lnTo>
                <a:lnTo>
                  <a:pt x="1012750" y="1447726"/>
                </a:lnTo>
                <a:lnTo>
                  <a:pt x="1016224" y="1453238"/>
                </a:lnTo>
                <a:lnTo>
                  <a:pt x="1023172" y="1471609"/>
                </a:lnTo>
                <a:lnTo>
                  <a:pt x="1030121" y="1436702"/>
                </a:lnTo>
                <a:lnTo>
                  <a:pt x="1016224" y="1436702"/>
                </a:lnTo>
                <a:close/>
              </a:path>
              <a:path w="9038313" h="4633457">
                <a:moveTo>
                  <a:pt x="1016224" y="1453238"/>
                </a:moveTo>
                <a:lnTo>
                  <a:pt x="1015803" y="1455910"/>
                </a:lnTo>
                <a:lnTo>
                  <a:pt x="1016224" y="1456912"/>
                </a:lnTo>
                <a:lnTo>
                  <a:pt x="1023172" y="1471609"/>
                </a:lnTo>
                <a:lnTo>
                  <a:pt x="1016224" y="1453238"/>
                </a:lnTo>
                <a:close/>
              </a:path>
              <a:path w="9038313" h="4633457">
                <a:moveTo>
                  <a:pt x="997116" y="1436702"/>
                </a:moveTo>
                <a:lnTo>
                  <a:pt x="1002327" y="1422005"/>
                </a:lnTo>
                <a:lnTo>
                  <a:pt x="1016224" y="1422005"/>
                </a:lnTo>
                <a:lnTo>
                  <a:pt x="1030121" y="1436702"/>
                </a:lnTo>
                <a:lnTo>
                  <a:pt x="1030121" y="731211"/>
                </a:lnTo>
                <a:lnTo>
                  <a:pt x="1026647" y="744072"/>
                </a:lnTo>
                <a:lnTo>
                  <a:pt x="1019698" y="758770"/>
                </a:lnTo>
                <a:lnTo>
                  <a:pt x="1005801" y="769793"/>
                </a:lnTo>
                <a:lnTo>
                  <a:pt x="997116" y="1436702"/>
                </a:lnTo>
                <a:close/>
              </a:path>
              <a:path w="9038313" h="4633457">
                <a:moveTo>
                  <a:pt x="1042281" y="1471609"/>
                </a:moveTo>
                <a:lnTo>
                  <a:pt x="1042975" y="1471977"/>
                </a:lnTo>
                <a:lnTo>
                  <a:pt x="1052704" y="1464260"/>
                </a:lnTo>
                <a:lnTo>
                  <a:pt x="1056178" y="1478958"/>
                </a:lnTo>
                <a:lnTo>
                  <a:pt x="1056178" y="1524889"/>
                </a:lnTo>
                <a:lnTo>
                  <a:pt x="1070075" y="1524889"/>
                </a:lnTo>
                <a:lnTo>
                  <a:pt x="1056178" y="755096"/>
                </a:lnTo>
                <a:lnTo>
                  <a:pt x="1045756" y="740398"/>
                </a:lnTo>
                <a:lnTo>
                  <a:pt x="1042281" y="1471609"/>
                </a:lnTo>
                <a:close/>
              </a:path>
              <a:path w="9038313" h="4633457">
                <a:moveTo>
                  <a:pt x="1045756" y="740398"/>
                </a:moveTo>
                <a:lnTo>
                  <a:pt x="1030121" y="731211"/>
                </a:lnTo>
                <a:lnTo>
                  <a:pt x="1038806" y="1475284"/>
                </a:lnTo>
                <a:lnTo>
                  <a:pt x="1041260" y="1473337"/>
                </a:lnTo>
                <a:lnTo>
                  <a:pt x="1042281" y="1471609"/>
                </a:lnTo>
                <a:lnTo>
                  <a:pt x="1045756" y="740398"/>
                </a:lnTo>
                <a:close/>
              </a:path>
              <a:path w="9038313" h="4633457">
                <a:moveTo>
                  <a:pt x="1038806" y="1475284"/>
                </a:moveTo>
                <a:lnTo>
                  <a:pt x="1030121" y="731211"/>
                </a:lnTo>
                <a:lnTo>
                  <a:pt x="1030121" y="1436702"/>
                </a:lnTo>
                <a:lnTo>
                  <a:pt x="1023172" y="1471609"/>
                </a:lnTo>
                <a:lnTo>
                  <a:pt x="1023172" y="1486307"/>
                </a:lnTo>
                <a:lnTo>
                  <a:pt x="1038806" y="1475284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29137" y="1728820"/>
                </a:lnTo>
                <a:lnTo>
                  <a:pt x="1129137" y="1741680"/>
                </a:lnTo>
                <a:lnTo>
                  <a:pt x="1125664" y="1763726"/>
                </a:lnTo>
                <a:lnTo>
                  <a:pt x="1122189" y="1776587"/>
                </a:lnTo>
                <a:lnTo>
                  <a:pt x="1118715" y="1791285"/>
                </a:lnTo>
                <a:lnTo>
                  <a:pt x="1125664" y="1818843"/>
                </a:lnTo>
                <a:lnTo>
                  <a:pt x="1129137" y="1837216"/>
                </a:lnTo>
                <a:lnTo>
                  <a:pt x="1132612" y="1886819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9137" y="1695749"/>
                </a:moveTo>
                <a:lnTo>
                  <a:pt x="1132612" y="1710447"/>
                </a:lnTo>
                <a:lnTo>
                  <a:pt x="1136086" y="1899681"/>
                </a:lnTo>
                <a:lnTo>
                  <a:pt x="1149983" y="1929076"/>
                </a:lnTo>
                <a:lnTo>
                  <a:pt x="1155195" y="1640634"/>
                </a:lnTo>
                <a:lnTo>
                  <a:pt x="1162143" y="1625936"/>
                </a:lnTo>
                <a:lnTo>
                  <a:pt x="1146509" y="1618587"/>
                </a:lnTo>
                <a:lnTo>
                  <a:pt x="1146509" y="1682889"/>
                </a:lnTo>
                <a:lnTo>
                  <a:pt x="1132612" y="1682889"/>
                </a:lnTo>
                <a:lnTo>
                  <a:pt x="1129137" y="1695749"/>
                </a:lnTo>
                <a:close/>
              </a:path>
              <a:path w="9038313" h="4633457">
                <a:moveTo>
                  <a:pt x="1125664" y="1853750"/>
                </a:moveTo>
                <a:lnTo>
                  <a:pt x="1122189" y="1868448"/>
                </a:lnTo>
                <a:lnTo>
                  <a:pt x="1132612" y="1886819"/>
                </a:lnTo>
                <a:lnTo>
                  <a:pt x="1129137" y="1837216"/>
                </a:lnTo>
                <a:lnTo>
                  <a:pt x="1125664" y="1853750"/>
                </a:lnTo>
                <a:close/>
              </a:path>
              <a:path w="9038313" h="4633457">
                <a:moveTo>
                  <a:pt x="1122189" y="1644308"/>
                </a:moveTo>
                <a:lnTo>
                  <a:pt x="1125664" y="1657168"/>
                </a:lnTo>
                <a:lnTo>
                  <a:pt x="1132612" y="1671866"/>
                </a:lnTo>
                <a:lnTo>
                  <a:pt x="1146509" y="1682889"/>
                </a:lnTo>
                <a:lnTo>
                  <a:pt x="1146509" y="1618587"/>
                </a:lnTo>
                <a:lnTo>
                  <a:pt x="1129137" y="1618587"/>
                </a:lnTo>
                <a:lnTo>
                  <a:pt x="1122189" y="1644308"/>
                </a:lnTo>
                <a:close/>
              </a:path>
              <a:path w="9038313" h="4633457">
                <a:moveTo>
                  <a:pt x="1115241" y="1609401"/>
                </a:moveTo>
                <a:lnTo>
                  <a:pt x="1115241" y="1625936"/>
                </a:lnTo>
                <a:lnTo>
                  <a:pt x="1122189" y="1644308"/>
                </a:lnTo>
                <a:lnTo>
                  <a:pt x="1129137" y="1618587"/>
                </a:lnTo>
                <a:lnTo>
                  <a:pt x="1115241" y="1609401"/>
                </a:lnTo>
                <a:close/>
              </a:path>
              <a:path w="9038313" h="4633457">
                <a:moveTo>
                  <a:pt x="1354965" y="813887"/>
                </a:moveTo>
                <a:lnTo>
                  <a:pt x="1339331" y="804699"/>
                </a:lnTo>
                <a:lnTo>
                  <a:pt x="1344542" y="856142"/>
                </a:lnTo>
                <a:lnTo>
                  <a:pt x="1354965" y="843282"/>
                </a:lnTo>
                <a:lnTo>
                  <a:pt x="1372336" y="839607"/>
                </a:lnTo>
                <a:lnTo>
                  <a:pt x="1375811" y="824909"/>
                </a:lnTo>
                <a:lnTo>
                  <a:pt x="1354965" y="813887"/>
                </a:lnTo>
                <a:close/>
              </a:path>
              <a:path w="9038313" h="4633457">
                <a:moveTo>
                  <a:pt x="1497411" y="2276309"/>
                </a:moveTo>
                <a:lnTo>
                  <a:pt x="1500884" y="2307543"/>
                </a:lnTo>
                <a:lnTo>
                  <a:pt x="1514782" y="2311217"/>
                </a:lnTo>
                <a:lnTo>
                  <a:pt x="1518257" y="889212"/>
                </a:lnTo>
                <a:lnTo>
                  <a:pt x="1532153" y="889212"/>
                </a:lnTo>
                <a:lnTo>
                  <a:pt x="1518257" y="874514"/>
                </a:lnTo>
                <a:lnTo>
                  <a:pt x="1504359" y="863492"/>
                </a:lnTo>
                <a:lnTo>
                  <a:pt x="1497411" y="2276309"/>
                </a:lnTo>
                <a:close/>
              </a:path>
              <a:path w="9038313" h="4633457">
                <a:moveTo>
                  <a:pt x="1467879" y="2254263"/>
                </a:moveTo>
                <a:lnTo>
                  <a:pt x="1481776" y="2265287"/>
                </a:lnTo>
                <a:lnTo>
                  <a:pt x="1497411" y="2276309"/>
                </a:lnTo>
                <a:lnTo>
                  <a:pt x="1504359" y="863492"/>
                </a:lnTo>
                <a:lnTo>
                  <a:pt x="1488724" y="863492"/>
                </a:lnTo>
                <a:lnTo>
                  <a:pt x="1481776" y="850630"/>
                </a:lnTo>
                <a:lnTo>
                  <a:pt x="1467879" y="2254263"/>
                </a:lnTo>
                <a:close/>
              </a:path>
              <a:path w="9038313" h="4633457">
                <a:moveTo>
                  <a:pt x="1431399" y="2215682"/>
                </a:moveTo>
                <a:lnTo>
                  <a:pt x="1445296" y="2226704"/>
                </a:lnTo>
                <a:lnTo>
                  <a:pt x="1455719" y="2241402"/>
                </a:lnTo>
                <a:lnTo>
                  <a:pt x="1467879" y="2254263"/>
                </a:lnTo>
                <a:lnTo>
                  <a:pt x="1481776" y="850630"/>
                </a:lnTo>
                <a:lnTo>
                  <a:pt x="1460930" y="859816"/>
                </a:lnTo>
                <a:lnTo>
                  <a:pt x="1445296" y="859816"/>
                </a:lnTo>
                <a:lnTo>
                  <a:pt x="1431399" y="2215682"/>
                </a:lnTo>
                <a:close/>
              </a:path>
              <a:path w="9038313" h="4633457">
                <a:moveTo>
                  <a:pt x="1427925" y="863492"/>
                </a:moveTo>
                <a:lnTo>
                  <a:pt x="1408817" y="867166"/>
                </a:lnTo>
                <a:lnTo>
                  <a:pt x="1415765" y="2188123"/>
                </a:lnTo>
                <a:lnTo>
                  <a:pt x="1427925" y="2202821"/>
                </a:lnTo>
                <a:lnTo>
                  <a:pt x="1431399" y="2215682"/>
                </a:lnTo>
                <a:lnTo>
                  <a:pt x="1445296" y="859816"/>
                </a:lnTo>
                <a:lnTo>
                  <a:pt x="1427925" y="863492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58440" y="2125658"/>
                </a:lnTo>
                <a:lnTo>
                  <a:pt x="1375811" y="2138518"/>
                </a:lnTo>
                <a:lnTo>
                  <a:pt x="1391445" y="2138518"/>
                </a:lnTo>
                <a:lnTo>
                  <a:pt x="1405342" y="2145868"/>
                </a:lnTo>
                <a:lnTo>
                  <a:pt x="1408817" y="2173425"/>
                </a:lnTo>
                <a:lnTo>
                  <a:pt x="1415765" y="2188123"/>
                </a:lnTo>
                <a:lnTo>
                  <a:pt x="1408817" y="867166"/>
                </a:lnTo>
                <a:lnTo>
                  <a:pt x="1391445" y="863492"/>
                </a:lnTo>
                <a:lnTo>
                  <a:pt x="1375811" y="863492"/>
                </a:lnTo>
                <a:lnTo>
                  <a:pt x="1358440" y="859816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348017" y="2195473"/>
                </a:moveTo>
                <a:lnTo>
                  <a:pt x="1365388" y="2206495"/>
                </a:lnTo>
                <a:lnTo>
                  <a:pt x="1358440" y="2138518"/>
                </a:lnTo>
                <a:lnTo>
                  <a:pt x="1358440" y="859816"/>
                </a:lnTo>
                <a:lnTo>
                  <a:pt x="1344542" y="856142"/>
                </a:lnTo>
                <a:lnTo>
                  <a:pt x="1339331" y="804699"/>
                </a:lnTo>
                <a:lnTo>
                  <a:pt x="1335857" y="2180775"/>
                </a:lnTo>
                <a:lnTo>
                  <a:pt x="1348017" y="2195473"/>
                </a:lnTo>
                <a:close/>
              </a:path>
              <a:path w="9038313" h="4633457">
                <a:moveTo>
                  <a:pt x="1315011" y="2134844"/>
                </a:moveTo>
                <a:lnTo>
                  <a:pt x="1321960" y="2149542"/>
                </a:lnTo>
                <a:lnTo>
                  <a:pt x="1328908" y="2164240"/>
                </a:lnTo>
                <a:lnTo>
                  <a:pt x="1335857" y="2180775"/>
                </a:lnTo>
                <a:lnTo>
                  <a:pt x="1339331" y="804699"/>
                </a:lnTo>
                <a:lnTo>
                  <a:pt x="1325434" y="804699"/>
                </a:lnTo>
                <a:lnTo>
                  <a:pt x="1315011" y="2134844"/>
                </a:lnTo>
                <a:close/>
              </a:path>
              <a:path w="9038313" h="4633457">
                <a:moveTo>
                  <a:pt x="1295902" y="2092589"/>
                </a:moveTo>
                <a:lnTo>
                  <a:pt x="1302851" y="2107286"/>
                </a:lnTo>
                <a:lnTo>
                  <a:pt x="1311537" y="2121984"/>
                </a:lnTo>
                <a:lnTo>
                  <a:pt x="1315011" y="2134844"/>
                </a:lnTo>
                <a:lnTo>
                  <a:pt x="1325434" y="804699"/>
                </a:lnTo>
                <a:lnTo>
                  <a:pt x="1302851" y="808375"/>
                </a:lnTo>
                <a:lnTo>
                  <a:pt x="1295902" y="2092589"/>
                </a:lnTo>
                <a:close/>
              </a:path>
              <a:path w="9038313" h="4633457">
                <a:moveTo>
                  <a:pt x="1249000" y="2057681"/>
                </a:moveTo>
                <a:lnTo>
                  <a:pt x="1268108" y="2065030"/>
                </a:lnTo>
                <a:lnTo>
                  <a:pt x="1282006" y="2076053"/>
                </a:lnTo>
                <a:lnTo>
                  <a:pt x="1295902" y="2092589"/>
                </a:lnTo>
                <a:lnTo>
                  <a:pt x="1302851" y="808375"/>
                </a:lnTo>
                <a:lnTo>
                  <a:pt x="1285480" y="804699"/>
                </a:lnTo>
                <a:lnTo>
                  <a:pt x="1268108" y="797351"/>
                </a:lnTo>
                <a:lnTo>
                  <a:pt x="1249000" y="2057681"/>
                </a:lnTo>
                <a:close/>
              </a:path>
              <a:path w="9038313" h="4633457">
                <a:moveTo>
                  <a:pt x="1235102" y="790002"/>
                </a:moveTo>
                <a:lnTo>
                  <a:pt x="1209046" y="778979"/>
                </a:lnTo>
                <a:lnTo>
                  <a:pt x="1212521" y="2033798"/>
                </a:lnTo>
                <a:lnTo>
                  <a:pt x="1215994" y="2048496"/>
                </a:lnTo>
                <a:lnTo>
                  <a:pt x="1235102" y="2054007"/>
                </a:lnTo>
                <a:lnTo>
                  <a:pt x="1249000" y="2057681"/>
                </a:lnTo>
                <a:lnTo>
                  <a:pt x="1268108" y="797351"/>
                </a:lnTo>
                <a:lnTo>
                  <a:pt x="1235102" y="790002"/>
                </a:lnTo>
                <a:close/>
              </a:path>
              <a:path w="9038313" h="4633457">
                <a:moveTo>
                  <a:pt x="1172566" y="1941936"/>
                </a:moveTo>
                <a:lnTo>
                  <a:pt x="1186463" y="1941936"/>
                </a:lnTo>
                <a:lnTo>
                  <a:pt x="1195148" y="2006239"/>
                </a:lnTo>
                <a:lnTo>
                  <a:pt x="1205571" y="2019100"/>
                </a:lnTo>
                <a:lnTo>
                  <a:pt x="1212521" y="2033798"/>
                </a:lnTo>
                <a:lnTo>
                  <a:pt x="1209046" y="778979"/>
                </a:lnTo>
                <a:lnTo>
                  <a:pt x="1191675" y="769793"/>
                </a:lnTo>
                <a:lnTo>
                  <a:pt x="1172566" y="1941936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6040" y="1976843"/>
                </a:lnTo>
                <a:lnTo>
                  <a:pt x="1182989" y="1991541"/>
                </a:lnTo>
                <a:lnTo>
                  <a:pt x="1195148" y="2006239"/>
                </a:lnTo>
                <a:lnTo>
                  <a:pt x="1186463" y="1941936"/>
                </a:lnTo>
                <a:lnTo>
                  <a:pt x="1179515" y="1960309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664176" y="778979"/>
                </a:moveTo>
                <a:lnTo>
                  <a:pt x="1674599" y="766118"/>
                </a:lnTo>
                <a:lnTo>
                  <a:pt x="1690232" y="769793"/>
                </a:lnTo>
                <a:lnTo>
                  <a:pt x="1704130" y="775304"/>
                </a:lnTo>
                <a:lnTo>
                  <a:pt x="1711078" y="769793"/>
                </a:lnTo>
                <a:lnTo>
                  <a:pt x="1707603" y="755096"/>
                </a:lnTo>
                <a:lnTo>
                  <a:pt x="1693707" y="751420"/>
                </a:lnTo>
                <a:lnTo>
                  <a:pt x="1674599" y="740398"/>
                </a:lnTo>
                <a:lnTo>
                  <a:pt x="1664176" y="778979"/>
                </a:lnTo>
                <a:close/>
              </a:path>
              <a:path w="9038313" h="4633457">
                <a:moveTo>
                  <a:pt x="1638118" y="813887"/>
                </a:moveTo>
                <a:lnTo>
                  <a:pt x="1653753" y="813887"/>
                </a:lnTo>
                <a:lnTo>
                  <a:pt x="1650278" y="778979"/>
                </a:lnTo>
                <a:lnTo>
                  <a:pt x="1664176" y="778979"/>
                </a:lnTo>
                <a:lnTo>
                  <a:pt x="1674599" y="740398"/>
                </a:lnTo>
                <a:lnTo>
                  <a:pt x="1657226" y="727537"/>
                </a:lnTo>
                <a:lnTo>
                  <a:pt x="1641593" y="727537"/>
                </a:lnTo>
                <a:lnTo>
                  <a:pt x="1638118" y="813887"/>
                </a:lnTo>
                <a:close/>
              </a:path>
              <a:path w="9038313" h="4633457">
                <a:moveTo>
                  <a:pt x="1794460" y="2265287"/>
                </a:moveTo>
                <a:lnTo>
                  <a:pt x="1799670" y="2255368"/>
                </a:lnTo>
                <a:lnTo>
                  <a:pt x="1797935" y="2257938"/>
                </a:lnTo>
                <a:lnTo>
                  <a:pt x="1806620" y="863492"/>
                </a:lnTo>
                <a:lnTo>
                  <a:pt x="1790987" y="2353473"/>
                </a:lnTo>
                <a:lnTo>
                  <a:pt x="1794460" y="2322240"/>
                </a:lnTo>
                <a:lnTo>
                  <a:pt x="1803145" y="2307543"/>
                </a:lnTo>
                <a:lnTo>
                  <a:pt x="1797935" y="2279984"/>
                </a:lnTo>
                <a:lnTo>
                  <a:pt x="1794460" y="2265287"/>
                </a:lnTo>
                <a:close/>
              </a:path>
              <a:path w="9038313" h="4633457">
                <a:moveTo>
                  <a:pt x="1790987" y="2406752"/>
                </a:moveTo>
                <a:lnTo>
                  <a:pt x="1797935" y="2419612"/>
                </a:lnTo>
                <a:lnTo>
                  <a:pt x="1790987" y="2403077"/>
                </a:lnTo>
                <a:lnTo>
                  <a:pt x="1787512" y="2388379"/>
                </a:lnTo>
                <a:lnTo>
                  <a:pt x="1806620" y="2573939"/>
                </a:lnTo>
                <a:lnTo>
                  <a:pt x="1797935" y="2430636"/>
                </a:lnTo>
                <a:lnTo>
                  <a:pt x="1790987" y="2406752"/>
                </a:lnTo>
                <a:close/>
              </a:path>
              <a:path w="9038313" h="4633457">
                <a:moveTo>
                  <a:pt x="2053294" y="2419612"/>
                </a:moveTo>
                <a:lnTo>
                  <a:pt x="2035923" y="2419612"/>
                </a:lnTo>
                <a:lnTo>
                  <a:pt x="2042871" y="2504125"/>
                </a:lnTo>
                <a:lnTo>
                  <a:pt x="2046345" y="2487589"/>
                </a:lnTo>
                <a:lnTo>
                  <a:pt x="2049819" y="2458194"/>
                </a:lnTo>
                <a:lnTo>
                  <a:pt x="2060242" y="2445334"/>
                </a:lnTo>
                <a:lnTo>
                  <a:pt x="2067190" y="2430636"/>
                </a:lnTo>
                <a:lnTo>
                  <a:pt x="2053294" y="2419612"/>
                </a:lnTo>
                <a:close/>
              </a:path>
              <a:path w="9038313" h="4633457">
                <a:moveTo>
                  <a:pt x="2027237" y="2504125"/>
                </a:moveTo>
                <a:lnTo>
                  <a:pt x="2042871" y="2504125"/>
                </a:lnTo>
                <a:lnTo>
                  <a:pt x="2035923" y="2419612"/>
                </a:lnTo>
                <a:lnTo>
                  <a:pt x="2020288" y="2419612"/>
                </a:lnTo>
                <a:lnTo>
                  <a:pt x="2027237" y="2546380"/>
                </a:lnTo>
                <a:lnTo>
                  <a:pt x="2032448" y="2531682"/>
                </a:lnTo>
                <a:lnTo>
                  <a:pt x="2032448" y="2518822"/>
                </a:lnTo>
                <a:lnTo>
                  <a:pt x="2027237" y="2504125"/>
                </a:lnTo>
                <a:close/>
              </a:path>
              <a:path w="9038313" h="4633457">
                <a:moveTo>
                  <a:pt x="2020288" y="2419612"/>
                </a:moveTo>
                <a:lnTo>
                  <a:pt x="1990756" y="2426962"/>
                </a:lnTo>
                <a:lnTo>
                  <a:pt x="1999442" y="2638242"/>
                </a:lnTo>
                <a:lnTo>
                  <a:pt x="2013339" y="2641916"/>
                </a:lnTo>
                <a:lnTo>
                  <a:pt x="2020288" y="2573939"/>
                </a:lnTo>
                <a:lnTo>
                  <a:pt x="2020288" y="2561078"/>
                </a:lnTo>
                <a:lnTo>
                  <a:pt x="2027237" y="2546380"/>
                </a:lnTo>
                <a:lnTo>
                  <a:pt x="2020288" y="2419612"/>
                </a:lnTo>
                <a:close/>
              </a:path>
              <a:path w="9038313" h="4633457">
                <a:moveTo>
                  <a:pt x="1983808" y="2630892"/>
                </a:moveTo>
                <a:lnTo>
                  <a:pt x="1999442" y="2638242"/>
                </a:lnTo>
                <a:lnTo>
                  <a:pt x="1990756" y="2426962"/>
                </a:lnTo>
                <a:lnTo>
                  <a:pt x="1976860" y="2434310"/>
                </a:lnTo>
                <a:lnTo>
                  <a:pt x="1973385" y="2454520"/>
                </a:lnTo>
                <a:lnTo>
                  <a:pt x="1969910" y="2469217"/>
                </a:lnTo>
                <a:lnTo>
                  <a:pt x="1969910" y="2627218"/>
                </a:lnTo>
                <a:lnTo>
                  <a:pt x="1983808" y="2630892"/>
                </a:lnTo>
                <a:close/>
              </a:path>
              <a:path w="9038313" h="4633457">
                <a:moveTo>
                  <a:pt x="1919535" y="2500450"/>
                </a:moveTo>
                <a:lnTo>
                  <a:pt x="1923008" y="2603334"/>
                </a:lnTo>
                <a:lnTo>
                  <a:pt x="1940379" y="2619869"/>
                </a:lnTo>
                <a:lnTo>
                  <a:pt x="1956014" y="2627218"/>
                </a:lnTo>
                <a:lnTo>
                  <a:pt x="1969910" y="2627218"/>
                </a:lnTo>
                <a:lnTo>
                  <a:pt x="1969910" y="2469217"/>
                </a:lnTo>
                <a:lnTo>
                  <a:pt x="1962962" y="2483915"/>
                </a:lnTo>
                <a:lnTo>
                  <a:pt x="1947329" y="2493101"/>
                </a:lnTo>
                <a:lnTo>
                  <a:pt x="1933431" y="2496775"/>
                </a:lnTo>
                <a:lnTo>
                  <a:pt x="1919535" y="2500450"/>
                </a:lnTo>
                <a:close/>
              </a:path>
              <a:path w="9038313" h="4633457">
                <a:moveTo>
                  <a:pt x="1830941" y="2487589"/>
                </a:moveTo>
                <a:lnTo>
                  <a:pt x="1837889" y="2573939"/>
                </a:lnTo>
                <a:lnTo>
                  <a:pt x="1856997" y="2564753"/>
                </a:lnTo>
                <a:lnTo>
                  <a:pt x="1870894" y="2561078"/>
                </a:lnTo>
                <a:lnTo>
                  <a:pt x="1886529" y="2570265"/>
                </a:lnTo>
                <a:lnTo>
                  <a:pt x="1903900" y="2584963"/>
                </a:lnTo>
                <a:lnTo>
                  <a:pt x="1923008" y="2603334"/>
                </a:lnTo>
                <a:lnTo>
                  <a:pt x="1919535" y="2500450"/>
                </a:lnTo>
                <a:lnTo>
                  <a:pt x="1903900" y="2504125"/>
                </a:lnTo>
                <a:lnTo>
                  <a:pt x="1890002" y="2507799"/>
                </a:lnTo>
                <a:lnTo>
                  <a:pt x="1874368" y="2511473"/>
                </a:lnTo>
                <a:lnTo>
                  <a:pt x="1860472" y="2500450"/>
                </a:lnTo>
                <a:lnTo>
                  <a:pt x="1846574" y="2496775"/>
                </a:lnTo>
                <a:lnTo>
                  <a:pt x="1830941" y="2487589"/>
                </a:lnTo>
                <a:close/>
              </a:path>
              <a:path w="9038313" h="4633457">
                <a:moveTo>
                  <a:pt x="1823991" y="2472891"/>
                </a:moveTo>
                <a:lnTo>
                  <a:pt x="1817043" y="2458194"/>
                </a:lnTo>
                <a:lnTo>
                  <a:pt x="1820518" y="2581287"/>
                </a:lnTo>
                <a:lnTo>
                  <a:pt x="1837889" y="2573939"/>
                </a:lnTo>
                <a:lnTo>
                  <a:pt x="1830941" y="2487589"/>
                </a:lnTo>
                <a:lnTo>
                  <a:pt x="1823991" y="2472891"/>
                </a:lnTo>
                <a:close/>
              </a:path>
              <a:path w="9038313" h="4633457">
                <a:moveTo>
                  <a:pt x="1806620" y="2445334"/>
                </a:moveTo>
                <a:lnTo>
                  <a:pt x="1797935" y="2430636"/>
                </a:lnTo>
                <a:lnTo>
                  <a:pt x="1806620" y="2573939"/>
                </a:lnTo>
                <a:lnTo>
                  <a:pt x="1820518" y="2581287"/>
                </a:lnTo>
                <a:lnTo>
                  <a:pt x="1817043" y="2458194"/>
                </a:lnTo>
                <a:lnTo>
                  <a:pt x="1806620" y="2445334"/>
                </a:lnTo>
                <a:close/>
              </a:path>
              <a:path w="9038313" h="4633457">
                <a:moveTo>
                  <a:pt x="1787512" y="2388379"/>
                </a:moveTo>
                <a:lnTo>
                  <a:pt x="1790987" y="2368171"/>
                </a:lnTo>
                <a:lnTo>
                  <a:pt x="1790987" y="2353473"/>
                </a:lnTo>
                <a:lnTo>
                  <a:pt x="1806620" y="863492"/>
                </a:lnTo>
                <a:lnTo>
                  <a:pt x="1784037" y="863492"/>
                </a:lnTo>
                <a:lnTo>
                  <a:pt x="1780564" y="2564753"/>
                </a:lnTo>
                <a:lnTo>
                  <a:pt x="1806620" y="2573939"/>
                </a:lnTo>
                <a:lnTo>
                  <a:pt x="1787512" y="2388379"/>
                </a:lnTo>
                <a:close/>
              </a:path>
              <a:path w="9038313" h="4633457">
                <a:moveTo>
                  <a:pt x="1664176" y="2515148"/>
                </a:moveTo>
                <a:lnTo>
                  <a:pt x="1678072" y="2518822"/>
                </a:lnTo>
                <a:lnTo>
                  <a:pt x="1693707" y="2526170"/>
                </a:lnTo>
                <a:lnTo>
                  <a:pt x="1707603" y="2539032"/>
                </a:lnTo>
                <a:lnTo>
                  <a:pt x="1721501" y="2542706"/>
                </a:lnTo>
                <a:lnTo>
                  <a:pt x="1740609" y="2550055"/>
                </a:lnTo>
                <a:lnTo>
                  <a:pt x="1757980" y="2553729"/>
                </a:lnTo>
                <a:lnTo>
                  <a:pt x="1780564" y="2564753"/>
                </a:lnTo>
                <a:lnTo>
                  <a:pt x="1784037" y="863492"/>
                </a:lnTo>
                <a:lnTo>
                  <a:pt x="1773614" y="850630"/>
                </a:lnTo>
                <a:lnTo>
                  <a:pt x="1761455" y="863492"/>
                </a:lnTo>
                <a:lnTo>
                  <a:pt x="1747558" y="859816"/>
                </a:lnTo>
                <a:lnTo>
                  <a:pt x="1714552" y="859816"/>
                </a:lnTo>
                <a:lnTo>
                  <a:pt x="1693707" y="863492"/>
                </a:lnTo>
                <a:lnTo>
                  <a:pt x="1678072" y="863492"/>
                </a:lnTo>
                <a:lnTo>
                  <a:pt x="1664176" y="2515148"/>
                </a:lnTo>
                <a:close/>
              </a:path>
              <a:path w="9038313" h="4633457">
                <a:moveTo>
                  <a:pt x="1591216" y="2399403"/>
                </a:moveTo>
                <a:lnTo>
                  <a:pt x="1594690" y="2412264"/>
                </a:lnTo>
                <a:lnTo>
                  <a:pt x="1601638" y="2426962"/>
                </a:lnTo>
                <a:lnTo>
                  <a:pt x="1617272" y="2483915"/>
                </a:lnTo>
                <a:lnTo>
                  <a:pt x="1631170" y="2493101"/>
                </a:lnTo>
                <a:lnTo>
                  <a:pt x="1645067" y="2507799"/>
                </a:lnTo>
                <a:lnTo>
                  <a:pt x="1664176" y="2515148"/>
                </a:lnTo>
                <a:lnTo>
                  <a:pt x="1678072" y="863492"/>
                </a:lnTo>
                <a:lnTo>
                  <a:pt x="1660701" y="859816"/>
                </a:lnTo>
                <a:lnTo>
                  <a:pt x="1650278" y="846956"/>
                </a:lnTo>
                <a:lnTo>
                  <a:pt x="1620747" y="846956"/>
                </a:lnTo>
                <a:lnTo>
                  <a:pt x="1605113" y="835933"/>
                </a:lnTo>
                <a:lnTo>
                  <a:pt x="1594690" y="817561"/>
                </a:lnTo>
                <a:lnTo>
                  <a:pt x="1591216" y="2399403"/>
                </a:lnTo>
                <a:close/>
              </a:path>
              <a:path w="9038313" h="4633457">
                <a:moveTo>
                  <a:pt x="1601638" y="2469217"/>
                </a:moveTo>
                <a:lnTo>
                  <a:pt x="1617272" y="2483915"/>
                </a:lnTo>
                <a:lnTo>
                  <a:pt x="1601638" y="2426962"/>
                </a:lnTo>
                <a:lnTo>
                  <a:pt x="1594690" y="2441660"/>
                </a:lnTo>
                <a:lnTo>
                  <a:pt x="1591216" y="2454520"/>
                </a:lnTo>
                <a:lnTo>
                  <a:pt x="1601638" y="2469217"/>
                </a:lnTo>
                <a:close/>
              </a:path>
              <a:path w="9038313" h="4633457">
                <a:moveTo>
                  <a:pt x="2096723" y="2573939"/>
                </a:moveTo>
                <a:lnTo>
                  <a:pt x="2082825" y="2573939"/>
                </a:lnTo>
                <a:lnTo>
                  <a:pt x="2086298" y="2697032"/>
                </a:lnTo>
                <a:lnTo>
                  <a:pt x="2093248" y="2711730"/>
                </a:lnTo>
                <a:lnTo>
                  <a:pt x="2103671" y="2739288"/>
                </a:lnTo>
                <a:lnTo>
                  <a:pt x="2103671" y="2722753"/>
                </a:lnTo>
                <a:lnTo>
                  <a:pt x="2112356" y="2573939"/>
                </a:lnTo>
                <a:lnTo>
                  <a:pt x="2096723" y="2573939"/>
                </a:lnTo>
                <a:close/>
              </a:path>
              <a:path w="9038313" h="4633457">
                <a:moveTo>
                  <a:pt x="2046345" y="2641916"/>
                </a:moveTo>
                <a:lnTo>
                  <a:pt x="2053294" y="2654776"/>
                </a:lnTo>
                <a:lnTo>
                  <a:pt x="2063716" y="2673149"/>
                </a:lnTo>
                <a:lnTo>
                  <a:pt x="2086298" y="2697032"/>
                </a:lnTo>
                <a:lnTo>
                  <a:pt x="2082825" y="2573939"/>
                </a:lnTo>
                <a:lnTo>
                  <a:pt x="2067190" y="2577613"/>
                </a:lnTo>
                <a:lnTo>
                  <a:pt x="2053294" y="2577613"/>
                </a:lnTo>
                <a:lnTo>
                  <a:pt x="2046345" y="2641916"/>
                </a:lnTo>
                <a:close/>
              </a:path>
              <a:path w="9038313" h="4633457">
                <a:moveTo>
                  <a:pt x="2039396" y="2573939"/>
                </a:moveTo>
                <a:lnTo>
                  <a:pt x="2020288" y="2573939"/>
                </a:lnTo>
                <a:lnTo>
                  <a:pt x="2032448" y="2645590"/>
                </a:lnTo>
                <a:lnTo>
                  <a:pt x="2046345" y="2641916"/>
                </a:lnTo>
                <a:lnTo>
                  <a:pt x="2053294" y="2577613"/>
                </a:lnTo>
                <a:lnTo>
                  <a:pt x="2039396" y="2573939"/>
                </a:lnTo>
                <a:close/>
              </a:path>
              <a:path w="9038313" h="4633457">
                <a:moveTo>
                  <a:pt x="2143625" y="2673149"/>
                </a:moveTo>
                <a:lnTo>
                  <a:pt x="2148836" y="2658451"/>
                </a:lnTo>
                <a:lnTo>
                  <a:pt x="2148836" y="2641916"/>
                </a:lnTo>
                <a:lnTo>
                  <a:pt x="2152310" y="2627218"/>
                </a:lnTo>
                <a:lnTo>
                  <a:pt x="2155784" y="2603334"/>
                </a:lnTo>
                <a:lnTo>
                  <a:pt x="2143625" y="2588637"/>
                </a:lnTo>
                <a:lnTo>
                  <a:pt x="2143625" y="2673149"/>
                </a:lnTo>
                <a:close/>
              </a:path>
              <a:path w="9038313" h="4633457">
                <a:moveTo>
                  <a:pt x="2143625" y="2588637"/>
                </a:moveTo>
                <a:lnTo>
                  <a:pt x="2129727" y="2577613"/>
                </a:lnTo>
                <a:lnTo>
                  <a:pt x="2133202" y="2750311"/>
                </a:lnTo>
                <a:lnTo>
                  <a:pt x="2140150" y="2704381"/>
                </a:lnTo>
                <a:lnTo>
                  <a:pt x="2143625" y="2687847"/>
                </a:lnTo>
                <a:lnTo>
                  <a:pt x="2143625" y="2588637"/>
                </a:lnTo>
                <a:close/>
              </a:path>
              <a:path w="9038313" h="4633457">
                <a:moveTo>
                  <a:pt x="2119304" y="2735614"/>
                </a:moveTo>
                <a:lnTo>
                  <a:pt x="2133202" y="2750311"/>
                </a:lnTo>
                <a:lnTo>
                  <a:pt x="2129727" y="2577613"/>
                </a:lnTo>
                <a:lnTo>
                  <a:pt x="2112356" y="2573939"/>
                </a:lnTo>
                <a:lnTo>
                  <a:pt x="2103671" y="2722753"/>
                </a:lnTo>
                <a:lnTo>
                  <a:pt x="2119304" y="2735614"/>
                </a:lnTo>
                <a:close/>
              </a:path>
              <a:path w="9038313" h="4633457">
                <a:moveTo>
                  <a:pt x="2206161" y="3108568"/>
                </a:moveTo>
                <a:lnTo>
                  <a:pt x="2213110" y="3139801"/>
                </a:lnTo>
                <a:lnTo>
                  <a:pt x="2235692" y="3174709"/>
                </a:lnTo>
                <a:lnTo>
                  <a:pt x="2246115" y="3189406"/>
                </a:lnTo>
                <a:lnTo>
                  <a:pt x="2249590" y="2970777"/>
                </a:lnTo>
                <a:lnTo>
                  <a:pt x="2235692" y="2974451"/>
                </a:lnTo>
                <a:lnTo>
                  <a:pt x="2239167" y="3062638"/>
                </a:lnTo>
                <a:lnTo>
                  <a:pt x="2239167" y="3077335"/>
                </a:lnTo>
                <a:lnTo>
                  <a:pt x="2225269" y="3090197"/>
                </a:lnTo>
                <a:lnTo>
                  <a:pt x="2206161" y="3108568"/>
                </a:lnTo>
                <a:close/>
              </a:path>
              <a:path w="9038313" h="4633457">
                <a:moveTo>
                  <a:pt x="2265224" y="2761335"/>
                </a:moveTo>
                <a:lnTo>
                  <a:pt x="2275646" y="2774195"/>
                </a:lnTo>
                <a:lnTo>
                  <a:pt x="2289544" y="2781545"/>
                </a:lnTo>
                <a:lnTo>
                  <a:pt x="2296492" y="2816451"/>
                </a:lnTo>
                <a:lnTo>
                  <a:pt x="2301704" y="2831148"/>
                </a:lnTo>
                <a:lnTo>
                  <a:pt x="2305178" y="2845846"/>
                </a:lnTo>
                <a:lnTo>
                  <a:pt x="2305178" y="2774195"/>
                </a:lnTo>
                <a:lnTo>
                  <a:pt x="2293019" y="2761335"/>
                </a:lnTo>
                <a:lnTo>
                  <a:pt x="2275646" y="2746637"/>
                </a:lnTo>
                <a:lnTo>
                  <a:pt x="2265224" y="2761335"/>
                </a:lnTo>
                <a:close/>
              </a:path>
              <a:path w="9038313" h="4633457">
                <a:moveTo>
                  <a:pt x="2232219" y="2788893"/>
                </a:moveTo>
                <a:lnTo>
                  <a:pt x="2242642" y="2770521"/>
                </a:lnTo>
                <a:lnTo>
                  <a:pt x="2249590" y="2757660"/>
                </a:lnTo>
                <a:lnTo>
                  <a:pt x="2265224" y="2761335"/>
                </a:lnTo>
                <a:lnTo>
                  <a:pt x="2275646" y="2746637"/>
                </a:lnTo>
                <a:lnTo>
                  <a:pt x="2261750" y="2746637"/>
                </a:lnTo>
                <a:lnTo>
                  <a:pt x="2246115" y="2742962"/>
                </a:lnTo>
                <a:lnTo>
                  <a:pt x="2232219" y="2788893"/>
                </a:lnTo>
                <a:close/>
              </a:path>
              <a:path w="9038313" h="4633457">
                <a:moveTo>
                  <a:pt x="2225269" y="2757660"/>
                </a:moveTo>
                <a:lnTo>
                  <a:pt x="2209636" y="2761335"/>
                </a:lnTo>
                <a:lnTo>
                  <a:pt x="2213110" y="2803591"/>
                </a:lnTo>
                <a:lnTo>
                  <a:pt x="2228744" y="2803591"/>
                </a:lnTo>
                <a:lnTo>
                  <a:pt x="2232219" y="2788893"/>
                </a:lnTo>
                <a:lnTo>
                  <a:pt x="2246115" y="2742962"/>
                </a:lnTo>
                <a:lnTo>
                  <a:pt x="2225269" y="2757660"/>
                </a:lnTo>
                <a:close/>
              </a:path>
              <a:path w="9038313" h="4633457">
                <a:moveTo>
                  <a:pt x="2213110" y="2803591"/>
                </a:moveTo>
                <a:lnTo>
                  <a:pt x="2209636" y="2761335"/>
                </a:lnTo>
                <a:lnTo>
                  <a:pt x="2195738" y="2757660"/>
                </a:lnTo>
                <a:lnTo>
                  <a:pt x="2180104" y="2757660"/>
                </a:lnTo>
                <a:lnTo>
                  <a:pt x="2173156" y="2742962"/>
                </a:lnTo>
                <a:lnTo>
                  <a:pt x="2159259" y="2731940"/>
                </a:lnTo>
                <a:lnTo>
                  <a:pt x="2152310" y="2719078"/>
                </a:lnTo>
                <a:lnTo>
                  <a:pt x="2140150" y="2704381"/>
                </a:lnTo>
                <a:lnTo>
                  <a:pt x="2133202" y="2750311"/>
                </a:lnTo>
                <a:lnTo>
                  <a:pt x="2143625" y="2765009"/>
                </a:lnTo>
                <a:lnTo>
                  <a:pt x="2159259" y="2770521"/>
                </a:lnTo>
                <a:lnTo>
                  <a:pt x="2166207" y="2785219"/>
                </a:lnTo>
                <a:lnTo>
                  <a:pt x="2180104" y="2777869"/>
                </a:lnTo>
                <a:lnTo>
                  <a:pt x="2195738" y="2785219"/>
                </a:lnTo>
                <a:lnTo>
                  <a:pt x="2209636" y="2788893"/>
                </a:lnTo>
                <a:lnTo>
                  <a:pt x="2213110" y="2803591"/>
                </a:lnTo>
                <a:close/>
              </a:path>
              <a:path w="9038313" h="4633457">
                <a:moveTo>
                  <a:pt x="2293019" y="3281267"/>
                </a:moveTo>
                <a:lnTo>
                  <a:pt x="2296492" y="3294127"/>
                </a:lnTo>
                <a:lnTo>
                  <a:pt x="2308652" y="3312500"/>
                </a:lnTo>
                <a:lnTo>
                  <a:pt x="2305178" y="2873405"/>
                </a:lnTo>
                <a:lnTo>
                  <a:pt x="2301704" y="2889940"/>
                </a:lnTo>
                <a:lnTo>
                  <a:pt x="2305178" y="2904638"/>
                </a:lnTo>
                <a:lnTo>
                  <a:pt x="2296492" y="2919336"/>
                </a:lnTo>
                <a:lnTo>
                  <a:pt x="2293019" y="3281267"/>
                </a:lnTo>
                <a:close/>
              </a:path>
              <a:path w="9038313" h="4633457">
                <a:moveTo>
                  <a:pt x="2289544" y="2781545"/>
                </a:moveTo>
                <a:lnTo>
                  <a:pt x="2275646" y="2785219"/>
                </a:lnTo>
                <a:lnTo>
                  <a:pt x="2289544" y="2803591"/>
                </a:lnTo>
                <a:lnTo>
                  <a:pt x="2296492" y="2816451"/>
                </a:lnTo>
                <a:lnTo>
                  <a:pt x="2289544" y="2781545"/>
                </a:lnTo>
                <a:close/>
              </a:path>
              <a:path w="9038313" h="4633457">
                <a:moveTo>
                  <a:pt x="1650278" y="778979"/>
                </a:moveTo>
                <a:lnTo>
                  <a:pt x="1653753" y="813887"/>
                </a:lnTo>
                <a:lnTo>
                  <a:pt x="1671124" y="808375"/>
                </a:lnTo>
                <a:lnTo>
                  <a:pt x="1685020" y="804699"/>
                </a:lnTo>
                <a:lnTo>
                  <a:pt x="1681547" y="790002"/>
                </a:lnTo>
                <a:lnTo>
                  <a:pt x="1664176" y="786328"/>
                </a:lnTo>
                <a:lnTo>
                  <a:pt x="1650278" y="778979"/>
                </a:lnTo>
                <a:close/>
              </a:path>
              <a:path w="9038313" h="4633457">
                <a:moveTo>
                  <a:pt x="1641593" y="727537"/>
                </a:moveTo>
                <a:lnTo>
                  <a:pt x="1627695" y="712839"/>
                </a:lnTo>
                <a:lnTo>
                  <a:pt x="1620747" y="698141"/>
                </a:lnTo>
                <a:lnTo>
                  <a:pt x="1613799" y="670584"/>
                </a:lnTo>
                <a:lnTo>
                  <a:pt x="1601638" y="643025"/>
                </a:lnTo>
                <a:lnTo>
                  <a:pt x="1620747" y="813887"/>
                </a:lnTo>
                <a:lnTo>
                  <a:pt x="1638118" y="813887"/>
                </a:lnTo>
                <a:lnTo>
                  <a:pt x="1641593" y="727537"/>
                </a:lnTo>
                <a:close/>
              </a:path>
              <a:path w="9038313" h="4633457">
                <a:moveTo>
                  <a:pt x="1594690" y="817561"/>
                </a:moveTo>
                <a:lnTo>
                  <a:pt x="1580793" y="808375"/>
                </a:lnTo>
                <a:lnTo>
                  <a:pt x="1577318" y="824909"/>
                </a:lnTo>
                <a:lnTo>
                  <a:pt x="1573844" y="839607"/>
                </a:lnTo>
                <a:lnTo>
                  <a:pt x="1558209" y="846956"/>
                </a:lnTo>
                <a:lnTo>
                  <a:pt x="1551261" y="889212"/>
                </a:lnTo>
                <a:lnTo>
                  <a:pt x="1554736" y="902073"/>
                </a:lnTo>
                <a:lnTo>
                  <a:pt x="1568632" y="2364496"/>
                </a:lnTo>
                <a:lnTo>
                  <a:pt x="1577318" y="2377357"/>
                </a:lnTo>
                <a:lnTo>
                  <a:pt x="1591216" y="2399403"/>
                </a:lnTo>
                <a:lnTo>
                  <a:pt x="1594690" y="817561"/>
                </a:lnTo>
                <a:close/>
              </a:path>
              <a:path w="9038313" h="4633457">
                <a:moveTo>
                  <a:pt x="1544313" y="846956"/>
                </a:moveTo>
                <a:lnTo>
                  <a:pt x="1537364" y="859816"/>
                </a:lnTo>
                <a:lnTo>
                  <a:pt x="1540838" y="874514"/>
                </a:lnTo>
                <a:lnTo>
                  <a:pt x="1551261" y="889212"/>
                </a:lnTo>
                <a:lnTo>
                  <a:pt x="1558209" y="846956"/>
                </a:lnTo>
                <a:lnTo>
                  <a:pt x="1544313" y="846956"/>
                </a:lnTo>
                <a:close/>
              </a:path>
              <a:path w="9038313" h="4633457">
                <a:moveTo>
                  <a:pt x="1528678" y="843282"/>
                </a:moveTo>
                <a:lnTo>
                  <a:pt x="1544313" y="835933"/>
                </a:lnTo>
                <a:lnTo>
                  <a:pt x="1558209" y="832258"/>
                </a:lnTo>
                <a:lnTo>
                  <a:pt x="1577318" y="824909"/>
                </a:lnTo>
                <a:lnTo>
                  <a:pt x="1580793" y="808375"/>
                </a:lnTo>
                <a:lnTo>
                  <a:pt x="1565159" y="813887"/>
                </a:lnTo>
                <a:lnTo>
                  <a:pt x="1547787" y="821235"/>
                </a:lnTo>
                <a:lnTo>
                  <a:pt x="1528678" y="843282"/>
                </a:lnTo>
                <a:close/>
              </a:path>
              <a:path w="9038313" h="4633457">
                <a:moveTo>
                  <a:pt x="1525205" y="824909"/>
                </a:moveTo>
                <a:lnTo>
                  <a:pt x="1514782" y="839607"/>
                </a:lnTo>
                <a:lnTo>
                  <a:pt x="1528678" y="843282"/>
                </a:lnTo>
                <a:lnTo>
                  <a:pt x="1547787" y="821235"/>
                </a:lnTo>
                <a:lnTo>
                  <a:pt x="1525205" y="824909"/>
                </a:lnTo>
                <a:close/>
              </a:path>
              <a:path w="9038313" h="4633457">
                <a:moveTo>
                  <a:pt x="1568632" y="2364496"/>
                </a:moveTo>
                <a:lnTo>
                  <a:pt x="1554736" y="902073"/>
                </a:lnTo>
                <a:lnTo>
                  <a:pt x="1544313" y="913095"/>
                </a:lnTo>
                <a:lnTo>
                  <a:pt x="1528678" y="902073"/>
                </a:lnTo>
                <a:lnTo>
                  <a:pt x="1518257" y="889212"/>
                </a:lnTo>
                <a:lnTo>
                  <a:pt x="1514782" y="2311217"/>
                </a:lnTo>
                <a:lnTo>
                  <a:pt x="1528678" y="2322240"/>
                </a:lnTo>
                <a:lnTo>
                  <a:pt x="1532153" y="2335100"/>
                </a:lnTo>
                <a:lnTo>
                  <a:pt x="1554736" y="2349798"/>
                </a:lnTo>
                <a:lnTo>
                  <a:pt x="1568632" y="2364496"/>
                </a:lnTo>
                <a:close/>
              </a:path>
              <a:path w="9038313" h="4633457">
                <a:moveTo>
                  <a:pt x="1412290" y="2241402"/>
                </a:moveTo>
                <a:lnTo>
                  <a:pt x="1408817" y="2226704"/>
                </a:lnTo>
                <a:lnTo>
                  <a:pt x="1398394" y="2212007"/>
                </a:lnTo>
                <a:lnTo>
                  <a:pt x="1387971" y="2199147"/>
                </a:lnTo>
                <a:lnTo>
                  <a:pt x="1379286" y="2234054"/>
                </a:lnTo>
                <a:lnTo>
                  <a:pt x="1379286" y="2248752"/>
                </a:lnTo>
                <a:lnTo>
                  <a:pt x="1384496" y="2268961"/>
                </a:lnTo>
                <a:lnTo>
                  <a:pt x="1398394" y="2272635"/>
                </a:lnTo>
                <a:lnTo>
                  <a:pt x="1415765" y="2287333"/>
                </a:lnTo>
                <a:lnTo>
                  <a:pt x="1412290" y="2241402"/>
                </a:lnTo>
                <a:close/>
              </a:path>
              <a:path w="9038313" h="4633457">
                <a:moveTo>
                  <a:pt x="1379286" y="2248752"/>
                </a:moveTo>
                <a:lnTo>
                  <a:pt x="1365388" y="2245078"/>
                </a:lnTo>
                <a:lnTo>
                  <a:pt x="1368863" y="2257938"/>
                </a:lnTo>
                <a:lnTo>
                  <a:pt x="1384496" y="2268961"/>
                </a:lnTo>
                <a:lnTo>
                  <a:pt x="1379286" y="2248752"/>
                </a:lnTo>
                <a:close/>
              </a:path>
              <a:path w="9038313" h="4633457">
                <a:moveTo>
                  <a:pt x="1165617" y="1653494"/>
                </a:moveTo>
                <a:lnTo>
                  <a:pt x="1165617" y="1625936"/>
                </a:lnTo>
                <a:lnTo>
                  <a:pt x="1158669" y="1941936"/>
                </a:lnTo>
                <a:lnTo>
                  <a:pt x="1172566" y="1941936"/>
                </a:lnTo>
                <a:lnTo>
                  <a:pt x="1169092" y="1636958"/>
                </a:lnTo>
                <a:lnTo>
                  <a:pt x="1165617" y="1653494"/>
                </a:lnTo>
                <a:close/>
              </a:path>
              <a:path w="9038313" h="4633457">
                <a:moveTo>
                  <a:pt x="1155195" y="1640634"/>
                </a:moveTo>
                <a:lnTo>
                  <a:pt x="1149983" y="1929076"/>
                </a:lnTo>
                <a:lnTo>
                  <a:pt x="1158669" y="1941936"/>
                </a:lnTo>
                <a:lnTo>
                  <a:pt x="1165617" y="1625936"/>
                </a:lnTo>
                <a:lnTo>
                  <a:pt x="1155195" y="1640634"/>
                </a:lnTo>
                <a:close/>
              </a:path>
              <a:path w="9038313" h="4633457">
                <a:moveTo>
                  <a:pt x="1169092" y="1636958"/>
                </a:moveTo>
                <a:lnTo>
                  <a:pt x="1172566" y="1941936"/>
                </a:lnTo>
                <a:lnTo>
                  <a:pt x="1169092" y="766118"/>
                </a:lnTo>
                <a:lnTo>
                  <a:pt x="1155195" y="766118"/>
                </a:lnTo>
                <a:lnTo>
                  <a:pt x="1149983" y="778979"/>
                </a:lnTo>
                <a:lnTo>
                  <a:pt x="1132612" y="1548772"/>
                </a:lnTo>
                <a:lnTo>
                  <a:pt x="1132612" y="1563470"/>
                </a:lnTo>
                <a:lnTo>
                  <a:pt x="1139560" y="1576331"/>
                </a:lnTo>
                <a:lnTo>
                  <a:pt x="1155195" y="1580005"/>
                </a:lnTo>
                <a:lnTo>
                  <a:pt x="1162143" y="1594703"/>
                </a:lnTo>
                <a:lnTo>
                  <a:pt x="1169092" y="1622261"/>
                </a:lnTo>
                <a:lnTo>
                  <a:pt x="1169092" y="1636958"/>
                </a:lnTo>
                <a:close/>
              </a:path>
              <a:path w="9038313" h="4633457">
                <a:moveTo>
                  <a:pt x="1129137" y="786328"/>
                </a:moveTo>
                <a:lnTo>
                  <a:pt x="1122189" y="769793"/>
                </a:lnTo>
                <a:lnTo>
                  <a:pt x="1125664" y="1563470"/>
                </a:lnTo>
                <a:lnTo>
                  <a:pt x="1132612" y="1548772"/>
                </a:lnTo>
                <a:lnTo>
                  <a:pt x="1149983" y="778979"/>
                </a:lnTo>
                <a:lnTo>
                  <a:pt x="1129137" y="786328"/>
                </a:lnTo>
                <a:close/>
              </a:path>
              <a:path w="9038313" h="4633457">
                <a:moveTo>
                  <a:pt x="1118715" y="755096"/>
                </a:moveTo>
                <a:lnTo>
                  <a:pt x="1103081" y="758770"/>
                </a:lnTo>
                <a:lnTo>
                  <a:pt x="1106556" y="1528563"/>
                </a:lnTo>
                <a:lnTo>
                  <a:pt x="1110029" y="1556122"/>
                </a:lnTo>
                <a:lnTo>
                  <a:pt x="1125664" y="1563470"/>
                </a:lnTo>
                <a:lnTo>
                  <a:pt x="1122189" y="769793"/>
                </a:lnTo>
                <a:lnTo>
                  <a:pt x="1118715" y="755096"/>
                </a:lnTo>
                <a:close/>
              </a:path>
              <a:path w="9038313" h="4633457">
                <a:moveTo>
                  <a:pt x="1099606" y="1541424"/>
                </a:moveTo>
                <a:lnTo>
                  <a:pt x="1106556" y="1528563"/>
                </a:lnTo>
                <a:lnTo>
                  <a:pt x="1103081" y="758770"/>
                </a:lnTo>
                <a:lnTo>
                  <a:pt x="1096133" y="775304"/>
                </a:lnTo>
                <a:lnTo>
                  <a:pt x="1096133" y="790002"/>
                </a:lnTo>
                <a:lnTo>
                  <a:pt x="1082235" y="786328"/>
                </a:lnTo>
                <a:lnTo>
                  <a:pt x="1082235" y="1537749"/>
                </a:lnTo>
                <a:lnTo>
                  <a:pt x="1099606" y="1541424"/>
                </a:lnTo>
                <a:close/>
              </a:path>
              <a:path w="9038313" h="4633457">
                <a:moveTo>
                  <a:pt x="1070075" y="1524889"/>
                </a:moveTo>
                <a:lnTo>
                  <a:pt x="1066601" y="1537749"/>
                </a:lnTo>
                <a:lnTo>
                  <a:pt x="1082235" y="1537749"/>
                </a:lnTo>
                <a:lnTo>
                  <a:pt x="1082235" y="786328"/>
                </a:lnTo>
                <a:lnTo>
                  <a:pt x="1063127" y="769793"/>
                </a:lnTo>
                <a:lnTo>
                  <a:pt x="1056178" y="755096"/>
                </a:lnTo>
                <a:lnTo>
                  <a:pt x="1070075" y="1524889"/>
                </a:lnTo>
                <a:close/>
              </a:path>
              <a:path w="9038313" h="4633457">
                <a:moveTo>
                  <a:pt x="1052704" y="1495493"/>
                </a:moveTo>
                <a:lnTo>
                  <a:pt x="1038806" y="1506517"/>
                </a:lnTo>
                <a:lnTo>
                  <a:pt x="1042281" y="1521214"/>
                </a:lnTo>
                <a:lnTo>
                  <a:pt x="1056178" y="1524889"/>
                </a:lnTo>
                <a:lnTo>
                  <a:pt x="1056178" y="1478958"/>
                </a:lnTo>
                <a:lnTo>
                  <a:pt x="1042975" y="1471977"/>
                </a:lnTo>
                <a:lnTo>
                  <a:pt x="1041260" y="1473337"/>
                </a:lnTo>
                <a:lnTo>
                  <a:pt x="1033595" y="1486307"/>
                </a:lnTo>
                <a:lnTo>
                  <a:pt x="1033595" y="1499167"/>
                </a:lnTo>
                <a:lnTo>
                  <a:pt x="1052704" y="1495493"/>
                </a:lnTo>
                <a:close/>
              </a:path>
              <a:path w="9038313" h="4633457">
                <a:moveTo>
                  <a:pt x="1132612" y="1587353"/>
                </a:moveTo>
                <a:lnTo>
                  <a:pt x="1118715" y="1576331"/>
                </a:lnTo>
                <a:lnTo>
                  <a:pt x="1122189" y="1605727"/>
                </a:lnTo>
                <a:lnTo>
                  <a:pt x="1139560" y="1614912"/>
                </a:lnTo>
                <a:lnTo>
                  <a:pt x="1146509" y="1602051"/>
                </a:lnTo>
                <a:lnTo>
                  <a:pt x="1132612" y="1587353"/>
                </a:lnTo>
                <a:close/>
              </a:path>
              <a:path w="9038313" h="4633457">
                <a:moveTo>
                  <a:pt x="1078760" y="1580005"/>
                </a:moveTo>
                <a:lnTo>
                  <a:pt x="1092658" y="1591029"/>
                </a:lnTo>
                <a:lnTo>
                  <a:pt x="1106556" y="1591029"/>
                </a:lnTo>
                <a:lnTo>
                  <a:pt x="1122189" y="1605727"/>
                </a:lnTo>
                <a:lnTo>
                  <a:pt x="1118715" y="1576331"/>
                </a:lnTo>
                <a:lnTo>
                  <a:pt x="1106556" y="1563470"/>
                </a:lnTo>
                <a:lnTo>
                  <a:pt x="1092658" y="1548772"/>
                </a:lnTo>
                <a:lnTo>
                  <a:pt x="1078760" y="1580005"/>
                </a:lnTo>
                <a:close/>
              </a:path>
              <a:path w="9038313" h="4633457">
                <a:moveTo>
                  <a:pt x="1073550" y="1541424"/>
                </a:moveTo>
                <a:lnTo>
                  <a:pt x="1049229" y="1534074"/>
                </a:lnTo>
                <a:lnTo>
                  <a:pt x="1059652" y="1559796"/>
                </a:lnTo>
                <a:lnTo>
                  <a:pt x="1073550" y="1567145"/>
                </a:lnTo>
                <a:lnTo>
                  <a:pt x="1078760" y="1580005"/>
                </a:lnTo>
                <a:lnTo>
                  <a:pt x="1092658" y="1548772"/>
                </a:lnTo>
                <a:lnTo>
                  <a:pt x="1073550" y="1541424"/>
                </a:lnTo>
                <a:close/>
              </a:path>
              <a:path w="9038313" h="4633457">
                <a:moveTo>
                  <a:pt x="1049229" y="1534074"/>
                </a:moveTo>
                <a:lnTo>
                  <a:pt x="1030121" y="1524889"/>
                </a:lnTo>
                <a:lnTo>
                  <a:pt x="1042281" y="1537749"/>
                </a:lnTo>
                <a:lnTo>
                  <a:pt x="1045756" y="1552446"/>
                </a:lnTo>
                <a:lnTo>
                  <a:pt x="1059652" y="1559796"/>
                </a:lnTo>
                <a:lnTo>
                  <a:pt x="1049229" y="1534074"/>
                </a:lnTo>
                <a:close/>
              </a:path>
              <a:path w="9038313" h="4633457">
                <a:moveTo>
                  <a:pt x="1110029" y="604443"/>
                </a:moveTo>
                <a:lnTo>
                  <a:pt x="1115241" y="617305"/>
                </a:lnTo>
                <a:lnTo>
                  <a:pt x="1129137" y="677932"/>
                </a:lnTo>
                <a:lnTo>
                  <a:pt x="1143035" y="701815"/>
                </a:lnTo>
                <a:lnTo>
                  <a:pt x="1158669" y="705491"/>
                </a:lnTo>
                <a:lnTo>
                  <a:pt x="1176040" y="698141"/>
                </a:lnTo>
                <a:lnTo>
                  <a:pt x="1191675" y="688955"/>
                </a:lnTo>
                <a:lnTo>
                  <a:pt x="1205571" y="688955"/>
                </a:lnTo>
                <a:lnTo>
                  <a:pt x="1219469" y="681607"/>
                </a:lnTo>
                <a:lnTo>
                  <a:pt x="1219469" y="666908"/>
                </a:lnTo>
                <a:lnTo>
                  <a:pt x="1215994" y="543816"/>
                </a:lnTo>
                <a:lnTo>
                  <a:pt x="1202098" y="536467"/>
                </a:lnTo>
                <a:lnTo>
                  <a:pt x="1186463" y="530955"/>
                </a:lnTo>
                <a:lnTo>
                  <a:pt x="1165617" y="536467"/>
                </a:lnTo>
                <a:lnTo>
                  <a:pt x="1143035" y="540141"/>
                </a:lnTo>
                <a:lnTo>
                  <a:pt x="1136086" y="575048"/>
                </a:lnTo>
                <a:lnTo>
                  <a:pt x="1118715" y="589746"/>
                </a:lnTo>
                <a:lnTo>
                  <a:pt x="1110029" y="604443"/>
                </a:lnTo>
                <a:close/>
              </a:path>
              <a:path w="9038313" h="4633457">
                <a:moveTo>
                  <a:pt x="1299377" y="551164"/>
                </a:moveTo>
                <a:lnTo>
                  <a:pt x="1302851" y="608117"/>
                </a:lnTo>
                <a:lnTo>
                  <a:pt x="1318486" y="600769"/>
                </a:lnTo>
                <a:lnTo>
                  <a:pt x="1332382" y="597095"/>
                </a:lnTo>
                <a:lnTo>
                  <a:pt x="1348017" y="589746"/>
                </a:lnTo>
                <a:lnTo>
                  <a:pt x="1332382" y="575048"/>
                </a:lnTo>
                <a:lnTo>
                  <a:pt x="1315011" y="558514"/>
                </a:lnTo>
                <a:lnTo>
                  <a:pt x="1299377" y="551164"/>
                </a:lnTo>
                <a:close/>
              </a:path>
              <a:path w="9038313" h="4633457">
                <a:moveTo>
                  <a:pt x="1282006" y="547490"/>
                </a:moveTo>
                <a:lnTo>
                  <a:pt x="1268108" y="547490"/>
                </a:lnTo>
                <a:lnTo>
                  <a:pt x="1282006" y="617305"/>
                </a:lnTo>
                <a:lnTo>
                  <a:pt x="1302851" y="608117"/>
                </a:lnTo>
                <a:lnTo>
                  <a:pt x="1299377" y="551164"/>
                </a:lnTo>
                <a:lnTo>
                  <a:pt x="1282006" y="547490"/>
                </a:lnTo>
                <a:close/>
              </a:path>
              <a:path w="9038313" h="4633457">
                <a:moveTo>
                  <a:pt x="1252475" y="558514"/>
                </a:moveTo>
                <a:lnTo>
                  <a:pt x="1238577" y="554838"/>
                </a:lnTo>
                <a:lnTo>
                  <a:pt x="1242052" y="646700"/>
                </a:lnTo>
                <a:lnTo>
                  <a:pt x="1252475" y="632002"/>
                </a:lnTo>
                <a:lnTo>
                  <a:pt x="1282006" y="617305"/>
                </a:lnTo>
                <a:lnTo>
                  <a:pt x="1268108" y="547490"/>
                </a:lnTo>
                <a:lnTo>
                  <a:pt x="1252475" y="558514"/>
                </a:lnTo>
                <a:close/>
              </a:path>
              <a:path w="9038313" h="4633457">
                <a:moveTo>
                  <a:pt x="1238577" y="554838"/>
                </a:moveTo>
                <a:lnTo>
                  <a:pt x="1215994" y="543816"/>
                </a:lnTo>
                <a:lnTo>
                  <a:pt x="1219469" y="666908"/>
                </a:lnTo>
                <a:lnTo>
                  <a:pt x="1226417" y="650374"/>
                </a:lnTo>
                <a:lnTo>
                  <a:pt x="1242052" y="646700"/>
                </a:lnTo>
                <a:lnTo>
                  <a:pt x="1238577" y="554838"/>
                </a:lnTo>
                <a:close/>
              </a:path>
              <a:path w="9038313" h="4633457">
                <a:moveTo>
                  <a:pt x="1143035" y="540141"/>
                </a:moveTo>
                <a:lnTo>
                  <a:pt x="1110029" y="543816"/>
                </a:lnTo>
                <a:lnTo>
                  <a:pt x="1122189" y="562188"/>
                </a:lnTo>
                <a:lnTo>
                  <a:pt x="1136086" y="575048"/>
                </a:lnTo>
                <a:lnTo>
                  <a:pt x="1143035" y="540141"/>
                </a:lnTo>
                <a:close/>
              </a:path>
              <a:path w="9038313" h="4633457">
                <a:moveTo>
                  <a:pt x="1103081" y="632002"/>
                </a:moveTo>
                <a:lnTo>
                  <a:pt x="1092658" y="646700"/>
                </a:lnTo>
                <a:lnTo>
                  <a:pt x="1099606" y="663234"/>
                </a:lnTo>
                <a:lnTo>
                  <a:pt x="1129137" y="677932"/>
                </a:lnTo>
                <a:lnTo>
                  <a:pt x="1115241" y="617305"/>
                </a:lnTo>
                <a:lnTo>
                  <a:pt x="1103081" y="632002"/>
                </a:lnTo>
                <a:close/>
              </a:path>
              <a:path w="9038313" h="4633457">
                <a:moveTo>
                  <a:pt x="1085710" y="659560"/>
                </a:moveTo>
                <a:lnTo>
                  <a:pt x="1085710" y="663234"/>
                </a:lnTo>
                <a:lnTo>
                  <a:pt x="1099606" y="663234"/>
                </a:lnTo>
                <a:lnTo>
                  <a:pt x="1092658" y="646700"/>
                </a:lnTo>
                <a:lnTo>
                  <a:pt x="1085710" y="659560"/>
                </a:lnTo>
                <a:close/>
              </a:path>
              <a:path w="9038313" h="4633457">
                <a:moveTo>
                  <a:pt x="1282006" y="677932"/>
                </a:moveTo>
                <a:lnTo>
                  <a:pt x="1295902" y="688955"/>
                </a:lnTo>
                <a:lnTo>
                  <a:pt x="1311537" y="688955"/>
                </a:lnTo>
                <a:lnTo>
                  <a:pt x="1339331" y="685281"/>
                </a:lnTo>
                <a:lnTo>
                  <a:pt x="1348017" y="727537"/>
                </a:lnTo>
                <a:lnTo>
                  <a:pt x="1375811" y="727537"/>
                </a:lnTo>
                <a:lnTo>
                  <a:pt x="1365388" y="593420"/>
                </a:lnTo>
                <a:lnTo>
                  <a:pt x="1344542" y="600769"/>
                </a:lnTo>
                <a:lnTo>
                  <a:pt x="1318486" y="608117"/>
                </a:lnTo>
                <a:lnTo>
                  <a:pt x="1299377" y="617305"/>
                </a:lnTo>
                <a:lnTo>
                  <a:pt x="1282006" y="677932"/>
                </a:lnTo>
                <a:close/>
              </a:path>
              <a:path w="9038313" h="4633457">
                <a:moveTo>
                  <a:pt x="1255948" y="663234"/>
                </a:moveTo>
                <a:lnTo>
                  <a:pt x="1259423" y="677932"/>
                </a:lnTo>
                <a:lnTo>
                  <a:pt x="1282006" y="677932"/>
                </a:lnTo>
                <a:lnTo>
                  <a:pt x="1299377" y="617305"/>
                </a:lnTo>
                <a:lnTo>
                  <a:pt x="1278531" y="632002"/>
                </a:lnTo>
                <a:lnTo>
                  <a:pt x="1275057" y="646700"/>
                </a:lnTo>
                <a:lnTo>
                  <a:pt x="1255948" y="663234"/>
                </a:lnTo>
                <a:close/>
              </a:path>
              <a:path w="9038313" h="4633457">
                <a:moveTo>
                  <a:pt x="1375811" y="632002"/>
                </a:moveTo>
                <a:lnTo>
                  <a:pt x="1379286" y="617305"/>
                </a:lnTo>
                <a:lnTo>
                  <a:pt x="1379286" y="604443"/>
                </a:lnTo>
                <a:lnTo>
                  <a:pt x="1365388" y="593420"/>
                </a:lnTo>
                <a:lnTo>
                  <a:pt x="1375811" y="727537"/>
                </a:lnTo>
                <a:lnTo>
                  <a:pt x="1398394" y="727537"/>
                </a:lnTo>
                <a:lnTo>
                  <a:pt x="1391445" y="632002"/>
                </a:lnTo>
                <a:lnTo>
                  <a:pt x="1375811" y="632002"/>
                </a:lnTo>
                <a:close/>
              </a:path>
              <a:path w="9038313" h="4633457">
                <a:moveTo>
                  <a:pt x="1282006" y="705491"/>
                </a:moveTo>
                <a:lnTo>
                  <a:pt x="1292429" y="727537"/>
                </a:lnTo>
                <a:lnTo>
                  <a:pt x="1348017" y="727537"/>
                </a:lnTo>
                <a:lnTo>
                  <a:pt x="1339331" y="685281"/>
                </a:lnTo>
                <a:lnTo>
                  <a:pt x="1325434" y="694467"/>
                </a:lnTo>
                <a:lnTo>
                  <a:pt x="1311537" y="698141"/>
                </a:lnTo>
                <a:lnTo>
                  <a:pt x="1295902" y="701815"/>
                </a:lnTo>
                <a:lnTo>
                  <a:pt x="1282006" y="705491"/>
                </a:lnTo>
                <a:close/>
              </a:path>
              <a:path w="9038313" h="4633457">
                <a:moveTo>
                  <a:pt x="1474828" y="624653"/>
                </a:moveTo>
                <a:lnTo>
                  <a:pt x="1455719" y="639351"/>
                </a:lnTo>
                <a:lnTo>
                  <a:pt x="1471353" y="824909"/>
                </a:lnTo>
                <a:lnTo>
                  <a:pt x="1497411" y="821235"/>
                </a:lnTo>
                <a:lnTo>
                  <a:pt x="1478302" y="611793"/>
                </a:lnTo>
                <a:lnTo>
                  <a:pt x="1464405" y="611793"/>
                </a:lnTo>
                <a:lnTo>
                  <a:pt x="1474828" y="624653"/>
                </a:lnTo>
                <a:close/>
              </a:path>
              <a:path w="9038313" h="4633457">
                <a:moveTo>
                  <a:pt x="1601638" y="801025"/>
                </a:moveTo>
                <a:lnTo>
                  <a:pt x="1620747" y="813887"/>
                </a:lnTo>
                <a:lnTo>
                  <a:pt x="1601638" y="643025"/>
                </a:lnTo>
                <a:lnTo>
                  <a:pt x="1598164" y="628327"/>
                </a:lnTo>
                <a:lnTo>
                  <a:pt x="1587741" y="611793"/>
                </a:lnTo>
                <a:lnTo>
                  <a:pt x="1584267" y="797351"/>
                </a:lnTo>
                <a:lnTo>
                  <a:pt x="1601638" y="80102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37364" y="808375"/>
                </a:lnTo>
                <a:lnTo>
                  <a:pt x="1554736" y="797351"/>
                </a:lnTo>
                <a:lnTo>
                  <a:pt x="1568632" y="786328"/>
                </a:lnTo>
                <a:lnTo>
                  <a:pt x="1584267" y="797351"/>
                </a:lnTo>
                <a:lnTo>
                  <a:pt x="1587741" y="611793"/>
                </a:lnTo>
                <a:lnTo>
                  <a:pt x="1568632" y="600769"/>
                </a:lnTo>
                <a:lnTo>
                  <a:pt x="1554736" y="600769"/>
                </a:lnTo>
                <a:lnTo>
                  <a:pt x="1547787" y="670584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540838" y="597095"/>
                </a:moveTo>
                <a:lnTo>
                  <a:pt x="1525205" y="604443"/>
                </a:lnTo>
                <a:lnTo>
                  <a:pt x="1532153" y="628327"/>
                </a:lnTo>
                <a:lnTo>
                  <a:pt x="1537364" y="643025"/>
                </a:lnTo>
                <a:lnTo>
                  <a:pt x="1540838" y="655886"/>
                </a:lnTo>
                <a:lnTo>
                  <a:pt x="1547787" y="670584"/>
                </a:lnTo>
                <a:lnTo>
                  <a:pt x="1554736" y="600769"/>
                </a:lnTo>
                <a:lnTo>
                  <a:pt x="1540838" y="59709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21730" y="655886"/>
                </a:lnTo>
                <a:lnTo>
                  <a:pt x="1514782" y="643025"/>
                </a:lnTo>
                <a:lnTo>
                  <a:pt x="1507834" y="628327"/>
                </a:lnTo>
                <a:lnTo>
                  <a:pt x="1492199" y="620979"/>
                </a:lnTo>
                <a:lnTo>
                  <a:pt x="1478302" y="611793"/>
                </a:lnTo>
                <a:lnTo>
                  <a:pt x="1497411" y="821235"/>
                </a:lnTo>
                <a:lnTo>
                  <a:pt x="1514782" y="813887"/>
                </a:lnTo>
                <a:lnTo>
                  <a:pt x="1537364" y="808375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471353" y="824909"/>
                </a:moveTo>
                <a:lnTo>
                  <a:pt x="1455719" y="639351"/>
                </a:lnTo>
                <a:lnTo>
                  <a:pt x="1441822" y="643025"/>
                </a:lnTo>
                <a:lnTo>
                  <a:pt x="1431399" y="617305"/>
                </a:lnTo>
                <a:lnTo>
                  <a:pt x="1412290" y="611793"/>
                </a:lnTo>
                <a:lnTo>
                  <a:pt x="1398394" y="617305"/>
                </a:lnTo>
                <a:lnTo>
                  <a:pt x="1427925" y="736723"/>
                </a:lnTo>
                <a:lnTo>
                  <a:pt x="1441822" y="744072"/>
                </a:lnTo>
                <a:lnTo>
                  <a:pt x="1455719" y="824909"/>
                </a:lnTo>
                <a:lnTo>
                  <a:pt x="1471353" y="824909"/>
                </a:lnTo>
                <a:close/>
              </a:path>
              <a:path w="9038313" h="4633457">
                <a:moveTo>
                  <a:pt x="1391445" y="813887"/>
                </a:moveTo>
                <a:lnTo>
                  <a:pt x="1401867" y="828584"/>
                </a:lnTo>
                <a:lnTo>
                  <a:pt x="1441822" y="828584"/>
                </a:lnTo>
                <a:lnTo>
                  <a:pt x="1455719" y="824909"/>
                </a:lnTo>
                <a:lnTo>
                  <a:pt x="1441822" y="744072"/>
                </a:lnTo>
                <a:lnTo>
                  <a:pt x="1427925" y="744072"/>
                </a:lnTo>
                <a:lnTo>
                  <a:pt x="1401867" y="747746"/>
                </a:lnTo>
                <a:lnTo>
                  <a:pt x="1391445" y="813887"/>
                </a:lnTo>
                <a:close/>
              </a:path>
              <a:path w="9038313" h="4633457">
                <a:moveTo>
                  <a:pt x="1351492" y="793677"/>
                </a:moveTo>
                <a:lnTo>
                  <a:pt x="1379286" y="793677"/>
                </a:lnTo>
                <a:lnTo>
                  <a:pt x="1391445" y="813887"/>
                </a:lnTo>
                <a:lnTo>
                  <a:pt x="1401867" y="747746"/>
                </a:lnTo>
                <a:lnTo>
                  <a:pt x="1384496" y="744072"/>
                </a:lnTo>
                <a:lnTo>
                  <a:pt x="1365388" y="744072"/>
                </a:lnTo>
                <a:lnTo>
                  <a:pt x="1351492" y="793677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5011" y="782654"/>
                </a:lnTo>
                <a:lnTo>
                  <a:pt x="1328908" y="790002"/>
                </a:lnTo>
                <a:lnTo>
                  <a:pt x="1351492" y="793677"/>
                </a:lnTo>
                <a:lnTo>
                  <a:pt x="1365388" y="744072"/>
                </a:lnTo>
                <a:lnTo>
                  <a:pt x="1344542" y="747746"/>
                </a:lnTo>
                <a:lnTo>
                  <a:pt x="1318486" y="751420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398394" y="617305"/>
                </a:moveTo>
                <a:lnTo>
                  <a:pt x="1391445" y="632002"/>
                </a:lnTo>
                <a:lnTo>
                  <a:pt x="1398394" y="727537"/>
                </a:lnTo>
                <a:lnTo>
                  <a:pt x="1427925" y="736723"/>
                </a:lnTo>
                <a:lnTo>
                  <a:pt x="1398394" y="617305"/>
                </a:lnTo>
                <a:close/>
              </a:path>
              <a:path w="9038313" h="4633457">
                <a:moveTo>
                  <a:pt x="1464405" y="2322240"/>
                </a:moveTo>
                <a:lnTo>
                  <a:pt x="1455719" y="2307543"/>
                </a:lnTo>
                <a:lnTo>
                  <a:pt x="1471353" y="2360822"/>
                </a:lnTo>
                <a:lnTo>
                  <a:pt x="1478302" y="2381031"/>
                </a:lnTo>
                <a:lnTo>
                  <a:pt x="1492199" y="2377357"/>
                </a:lnTo>
                <a:lnTo>
                  <a:pt x="1497411" y="2364496"/>
                </a:lnTo>
                <a:lnTo>
                  <a:pt x="1485251" y="2349798"/>
                </a:lnTo>
                <a:lnTo>
                  <a:pt x="1471353" y="2349798"/>
                </a:lnTo>
                <a:lnTo>
                  <a:pt x="1464405" y="2335100"/>
                </a:lnTo>
                <a:lnTo>
                  <a:pt x="1464405" y="2322240"/>
                </a:lnTo>
                <a:close/>
              </a:path>
              <a:path w="9038313" h="4633457">
                <a:moveTo>
                  <a:pt x="1455719" y="2349798"/>
                </a:moveTo>
                <a:lnTo>
                  <a:pt x="1471353" y="2360822"/>
                </a:lnTo>
                <a:lnTo>
                  <a:pt x="1455719" y="2307543"/>
                </a:lnTo>
                <a:lnTo>
                  <a:pt x="1448771" y="2292845"/>
                </a:lnTo>
                <a:lnTo>
                  <a:pt x="1445296" y="2279984"/>
                </a:lnTo>
                <a:lnTo>
                  <a:pt x="1434873" y="2335100"/>
                </a:lnTo>
                <a:lnTo>
                  <a:pt x="1455719" y="2349798"/>
                </a:lnTo>
                <a:close/>
              </a:path>
              <a:path w="9038313" h="4633457">
                <a:moveTo>
                  <a:pt x="1431399" y="2268961"/>
                </a:moveTo>
                <a:lnTo>
                  <a:pt x="1424451" y="2254263"/>
                </a:lnTo>
                <a:lnTo>
                  <a:pt x="1427925" y="2300193"/>
                </a:lnTo>
                <a:lnTo>
                  <a:pt x="1431399" y="2314891"/>
                </a:lnTo>
                <a:lnTo>
                  <a:pt x="1434873" y="2335100"/>
                </a:lnTo>
                <a:lnTo>
                  <a:pt x="1445296" y="2279984"/>
                </a:lnTo>
                <a:lnTo>
                  <a:pt x="1431399" y="2268961"/>
                </a:lnTo>
                <a:close/>
              </a:path>
              <a:path w="9038313" h="4633457">
                <a:moveTo>
                  <a:pt x="1424451" y="2254263"/>
                </a:moveTo>
                <a:lnTo>
                  <a:pt x="1412290" y="2241402"/>
                </a:lnTo>
                <a:lnTo>
                  <a:pt x="1415765" y="2287333"/>
                </a:lnTo>
                <a:lnTo>
                  <a:pt x="1427925" y="2300193"/>
                </a:lnTo>
                <a:lnTo>
                  <a:pt x="1424451" y="2254263"/>
                </a:lnTo>
                <a:close/>
              </a:path>
              <a:path w="9038313" h="4633457">
                <a:moveTo>
                  <a:pt x="1361913" y="2160565"/>
                </a:moveTo>
                <a:lnTo>
                  <a:pt x="1365388" y="2206495"/>
                </a:lnTo>
                <a:lnTo>
                  <a:pt x="1372336" y="2219356"/>
                </a:lnTo>
                <a:lnTo>
                  <a:pt x="1379286" y="2234054"/>
                </a:lnTo>
                <a:lnTo>
                  <a:pt x="1387971" y="2199147"/>
                </a:lnTo>
                <a:lnTo>
                  <a:pt x="1372336" y="2188123"/>
                </a:lnTo>
                <a:lnTo>
                  <a:pt x="1365388" y="2173425"/>
                </a:lnTo>
                <a:lnTo>
                  <a:pt x="1361913" y="2160565"/>
                </a:lnTo>
                <a:close/>
              </a:path>
              <a:path w="9038313" h="4633457">
                <a:moveTo>
                  <a:pt x="1751032" y="688955"/>
                </a:moveTo>
                <a:lnTo>
                  <a:pt x="1766666" y="698141"/>
                </a:lnTo>
                <a:lnTo>
                  <a:pt x="1773614" y="674258"/>
                </a:lnTo>
                <a:lnTo>
                  <a:pt x="1784037" y="608117"/>
                </a:lnTo>
                <a:lnTo>
                  <a:pt x="1797935" y="593420"/>
                </a:lnTo>
                <a:lnTo>
                  <a:pt x="1810095" y="578722"/>
                </a:lnTo>
                <a:lnTo>
                  <a:pt x="1794460" y="565862"/>
                </a:lnTo>
                <a:lnTo>
                  <a:pt x="1780564" y="569536"/>
                </a:lnTo>
                <a:lnTo>
                  <a:pt x="1766666" y="575048"/>
                </a:lnTo>
                <a:lnTo>
                  <a:pt x="1751032" y="688955"/>
                </a:lnTo>
                <a:close/>
              </a:path>
              <a:path w="9038313" h="4633457">
                <a:moveTo>
                  <a:pt x="1817043" y="643025"/>
                </a:moveTo>
                <a:lnTo>
                  <a:pt x="1820518" y="628327"/>
                </a:lnTo>
                <a:lnTo>
                  <a:pt x="1806620" y="632002"/>
                </a:lnTo>
                <a:lnTo>
                  <a:pt x="1810095" y="674258"/>
                </a:lnTo>
                <a:lnTo>
                  <a:pt x="1817043" y="659560"/>
                </a:lnTo>
                <a:lnTo>
                  <a:pt x="1817043" y="643025"/>
                </a:lnTo>
                <a:close/>
              </a:path>
              <a:path w="9038313" h="4633457">
                <a:moveTo>
                  <a:pt x="1803145" y="617305"/>
                </a:moveTo>
                <a:lnTo>
                  <a:pt x="1784037" y="608117"/>
                </a:lnTo>
                <a:lnTo>
                  <a:pt x="1794460" y="681607"/>
                </a:lnTo>
                <a:lnTo>
                  <a:pt x="1810095" y="674258"/>
                </a:lnTo>
                <a:lnTo>
                  <a:pt x="1806620" y="632002"/>
                </a:lnTo>
                <a:lnTo>
                  <a:pt x="1803145" y="617305"/>
                </a:lnTo>
                <a:close/>
              </a:path>
              <a:path w="9038313" h="4633457">
                <a:moveTo>
                  <a:pt x="1740609" y="674258"/>
                </a:moveTo>
                <a:lnTo>
                  <a:pt x="1751032" y="688955"/>
                </a:lnTo>
                <a:lnTo>
                  <a:pt x="1766666" y="575048"/>
                </a:lnTo>
                <a:lnTo>
                  <a:pt x="1733660" y="562188"/>
                </a:lnTo>
                <a:lnTo>
                  <a:pt x="1730187" y="608117"/>
                </a:lnTo>
                <a:lnTo>
                  <a:pt x="1726712" y="663234"/>
                </a:lnTo>
                <a:lnTo>
                  <a:pt x="1740609" y="674258"/>
                </a:lnTo>
                <a:close/>
              </a:path>
              <a:path w="9038313" h="4633457">
                <a:moveTo>
                  <a:pt x="1678072" y="608117"/>
                </a:moveTo>
                <a:lnTo>
                  <a:pt x="1681547" y="639351"/>
                </a:lnTo>
                <a:lnTo>
                  <a:pt x="1697181" y="646700"/>
                </a:lnTo>
                <a:lnTo>
                  <a:pt x="1714552" y="650374"/>
                </a:lnTo>
                <a:lnTo>
                  <a:pt x="1726712" y="663234"/>
                </a:lnTo>
                <a:lnTo>
                  <a:pt x="1730187" y="608117"/>
                </a:lnTo>
                <a:lnTo>
                  <a:pt x="1721501" y="620979"/>
                </a:lnTo>
                <a:lnTo>
                  <a:pt x="1707603" y="628327"/>
                </a:lnTo>
                <a:lnTo>
                  <a:pt x="1693707" y="617305"/>
                </a:lnTo>
                <a:lnTo>
                  <a:pt x="1678072" y="608117"/>
                </a:lnTo>
                <a:close/>
              </a:path>
              <a:path w="9038313" h="4633457">
                <a:moveTo>
                  <a:pt x="1700655" y="582397"/>
                </a:moveTo>
                <a:lnTo>
                  <a:pt x="1711078" y="597095"/>
                </a:lnTo>
                <a:lnTo>
                  <a:pt x="1726712" y="593420"/>
                </a:lnTo>
                <a:lnTo>
                  <a:pt x="1730187" y="608117"/>
                </a:lnTo>
                <a:lnTo>
                  <a:pt x="1733660" y="562188"/>
                </a:lnTo>
                <a:lnTo>
                  <a:pt x="1714552" y="582397"/>
                </a:lnTo>
                <a:lnTo>
                  <a:pt x="1700655" y="582397"/>
                </a:lnTo>
                <a:close/>
              </a:path>
              <a:path w="9038313" h="4633457">
                <a:moveTo>
                  <a:pt x="1850049" y="817561"/>
                </a:moveTo>
                <a:lnTo>
                  <a:pt x="1834414" y="804699"/>
                </a:lnTo>
                <a:lnTo>
                  <a:pt x="1830941" y="793677"/>
                </a:lnTo>
                <a:lnTo>
                  <a:pt x="1817043" y="782654"/>
                </a:lnTo>
                <a:lnTo>
                  <a:pt x="1803145" y="775304"/>
                </a:lnTo>
                <a:lnTo>
                  <a:pt x="1820518" y="828584"/>
                </a:lnTo>
                <a:lnTo>
                  <a:pt x="1834414" y="824909"/>
                </a:lnTo>
                <a:lnTo>
                  <a:pt x="1850049" y="817561"/>
                </a:lnTo>
                <a:close/>
              </a:path>
              <a:path w="9038313" h="4633457">
                <a:moveTo>
                  <a:pt x="1820518" y="828584"/>
                </a:moveTo>
                <a:lnTo>
                  <a:pt x="1803145" y="775304"/>
                </a:lnTo>
                <a:lnTo>
                  <a:pt x="1787512" y="766118"/>
                </a:lnTo>
                <a:lnTo>
                  <a:pt x="1780564" y="782654"/>
                </a:lnTo>
                <a:lnTo>
                  <a:pt x="1766666" y="793677"/>
                </a:lnTo>
                <a:lnTo>
                  <a:pt x="1787512" y="821235"/>
                </a:lnTo>
                <a:lnTo>
                  <a:pt x="1803145" y="828584"/>
                </a:lnTo>
                <a:lnTo>
                  <a:pt x="1820518" y="828584"/>
                </a:lnTo>
                <a:close/>
              </a:path>
              <a:path w="9038313" h="4633457">
                <a:moveTo>
                  <a:pt x="1766666" y="793677"/>
                </a:moveTo>
                <a:lnTo>
                  <a:pt x="1747558" y="797351"/>
                </a:lnTo>
                <a:lnTo>
                  <a:pt x="1751032" y="813887"/>
                </a:lnTo>
                <a:lnTo>
                  <a:pt x="1766666" y="813887"/>
                </a:lnTo>
                <a:lnTo>
                  <a:pt x="1787512" y="821235"/>
                </a:lnTo>
                <a:lnTo>
                  <a:pt x="1766666" y="793677"/>
                </a:lnTo>
                <a:close/>
              </a:path>
              <a:path w="9038313" h="4633457">
                <a:moveTo>
                  <a:pt x="1803145" y="2248752"/>
                </a:moveTo>
                <a:lnTo>
                  <a:pt x="1799670" y="2255368"/>
                </a:lnTo>
                <a:lnTo>
                  <a:pt x="1806620" y="2245078"/>
                </a:lnTo>
                <a:lnTo>
                  <a:pt x="1806620" y="2241403"/>
                </a:lnTo>
                <a:lnTo>
                  <a:pt x="1803145" y="2248752"/>
                </a:lnTo>
                <a:close/>
              </a:path>
              <a:path w="9038313" h="4633457">
                <a:moveTo>
                  <a:pt x="1806620" y="863492"/>
                </a:moveTo>
                <a:lnTo>
                  <a:pt x="1797935" y="2257938"/>
                </a:lnTo>
                <a:lnTo>
                  <a:pt x="1806620" y="2241402"/>
                </a:lnTo>
                <a:lnTo>
                  <a:pt x="1810095" y="2234054"/>
                </a:lnTo>
                <a:lnTo>
                  <a:pt x="1806620" y="835933"/>
                </a:lnTo>
                <a:lnTo>
                  <a:pt x="1794460" y="850630"/>
                </a:lnTo>
                <a:lnTo>
                  <a:pt x="1806620" y="863492"/>
                </a:lnTo>
                <a:close/>
              </a:path>
              <a:path w="9038313" h="4633457">
                <a:moveTo>
                  <a:pt x="1790987" y="828584"/>
                </a:moveTo>
                <a:lnTo>
                  <a:pt x="1777089" y="835933"/>
                </a:lnTo>
                <a:lnTo>
                  <a:pt x="1780564" y="856142"/>
                </a:lnTo>
                <a:lnTo>
                  <a:pt x="1794460" y="850630"/>
                </a:lnTo>
                <a:lnTo>
                  <a:pt x="1806620" y="835933"/>
                </a:lnTo>
                <a:lnTo>
                  <a:pt x="1790987" y="828584"/>
                </a:lnTo>
                <a:close/>
              </a:path>
              <a:path w="9038313" h="4633457">
                <a:moveTo>
                  <a:pt x="1820518" y="846956"/>
                </a:moveTo>
                <a:lnTo>
                  <a:pt x="1806620" y="835933"/>
                </a:lnTo>
                <a:lnTo>
                  <a:pt x="1810095" y="2234054"/>
                </a:lnTo>
                <a:lnTo>
                  <a:pt x="1823991" y="2226704"/>
                </a:lnTo>
                <a:lnTo>
                  <a:pt x="1823991" y="898397"/>
                </a:lnTo>
                <a:lnTo>
                  <a:pt x="1827466" y="867166"/>
                </a:lnTo>
                <a:lnTo>
                  <a:pt x="1834414" y="843282"/>
                </a:lnTo>
                <a:lnTo>
                  <a:pt x="1820518" y="846956"/>
                </a:lnTo>
                <a:close/>
              </a:path>
              <a:path w="9038313" h="4633457">
                <a:moveTo>
                  <a:pt x="1919535" y="1275027"/>
                </a:moveTo>
                <a:lnTo>
                  <a:pt x="1910848" y="1256656"/>
                </a:lnTo>
                <a:lnTo>
                  <a:pt x="1907374" y="1243794"/>
                </a:lnTo>
                <a:lnTo>
                  <a:pt x="1890002" y="1236446"/>
                </a:lnTo>
                <a:lnTo>
                  <a:pt x="1879580" y="1252980"/>
                </a:lnTo>
                <a:lnTo>
                  <a:pt x="1879580" y="1240120"/>
                </a:lnTo>
                <a:lnTo>
                  <a:pt x="1863945" y="1229097"/>
                </a:lnTo>
                <a:lnTo>
                  <a:pt x="1883054" y="2191797"/>
                </a:lnTo>
                <a:lnTo>
                  <a:pt x="1900426" y="2188123"/>
                </a:lnTo>
                <a:lnTo>
                  <a:pt x="1914323" y="2191797"/>
                </a:lnTo>
                <a:lnTo>
                  <a:pt x="1919535" y="1275027"/>
                </a:lnTo>
                <a:close/>
              </a:path>
              <a:path w="9038313" h="4633457">
                <a:moveTo>
                  <a:pt x="1919535" y="1306261"/>
                </a:moveTo>
                <a:lnTo>
                  <a:pt x="1923008" y="1289725"/>
                </a:lnTo>
                <a:lnTo>
                  <a:pt x="1919535" y="1275027"/>
                </a:lnTo>
                <a:lnTo>
                  <a:pt x="1914323" y="2191797"/>
                </a:lnTo>
                <a:lnTo>
                  <a:pt x="1929958" y="2195473"/>
                </a:lnTo>
                <a:lnTo>
                  <a:pt x="1933431" y="1302585"/>
                </a:lnTo>
                <a:lnTo>
                  <a:pt x="1919535" y="1306261"/>
                </a:lnTo>
                <a:close/>
              </a:path>
              <a:path w="9038313" h="4633457">
                <a:moveTo>
                  <a:pt x="1860472" y="2199147"/>
                </a:moveTo>
                <a:lnTo>
                  <a:pt x="1883054" y="2191797"/>
                </a:lnTo>
                <a:lnTo>
                  <a:pt x="1863945" y="1229097"/>
                </a:lnTo>
                <a:lnTo>
                  <a:pt x="1863945" y="1190515"/>
                </a:lnTo>
                <a:lnTo>
                  <a:pt x="1856997" y="846956"/>
                </a:lnTo>
                <a:lnTo>
                  <a:pt x="1853523" y="878189"/>
                </a:lnTo>
                <a:lnTo>
                  <a:pt x="1853523" y="2212007"/>
                </a:lnTo>
                <a:lnTo>
                  <a:pt x="1860472" y="2199147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721471"/>
                </a:lnTo>
                <a:lnTo>
                  <a:pt x="2075877" y="1706773"/>
                </a:lnTo>
                <a:lnTo>
                  <a:pt x="2089773" y="1695749"/>
                </a:lnTo>
                <a:lnTo>
                  <a:pt x="2103671" y="1692075"/>
                </a:lnTo>
                <a:lnTo>
                  <a:pt x="2119304" y="1686563"/>
                </a:lnTo>
                <a:lnTo>
                  <a:pt x="2133202" y="1692075"/>
                </a:lnTo>
                <a:lnTo>
                  <a:pt x="2148836" y="1692075"/>
                </a:lnTo>
                <a:lnTo>
                  <a:pt x="2152310" y="1679215"/>
                </a:lnTo>
                <a:lnTo>
                  <a:pt x="2136675" y="1675540"/>
                </a:lnTo>
                <a:lnTo>
                  <a:pt x="2122779" y="1668191"/>
                </a:lnTo>
                <a:lnTo>
                  <a:pt x="2108881" y="1668191"/>
                </a:lnTo>
                <a:lnTo>
                  <a:pt x="2093248" y="1671866"/>
                </a:lnTo>
                <a:lnTo>
                  <a:pt x="2079350" y="1671866"/>
                </a:lnTo>
                <a:lnTo>
                  <a:pt x="2063716" y="1664517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664517"/>
                </a:lnTo>
                <a:lnTo>
                  <a:pt x="2046345" y="1660842"/>
                </a:lnTo>
                <a:lnTo>
                  <a:pt x="2056768" y="2167914"/>
                </a:lnTo>
                <a:lnTo>
                  <a:pt x="2060242" y="1802309"/>
                </a:lnTo>
                <a:lnTo>
                  <a:pt x="2060242" y="1772913"/>
                </a:lnTo>
                <a:lnTo>
                  <a:pt x="2063716" y="1760052"/>
                </a:lnTo>
                <a:lnTo>
                  <a:pt x="2067190" y="1745354"/>
                </a:lnTo>
                <a:lnTo>
                  <a:pt x="2075877" y="1728820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1966437" y="2206495"/>
                </a:moveTo>
                <a:lnTo>
                  <a:pt x="1980333" y="2206495"/>
                </a:lnTo>
                <a:lnTo>
                  <a:pt x="1980333" y="2167914"/>
                </a:lnTo>
                <a:lnTo>
                  <a:pt x="1995968" y="2177100"/>
                </a:lnTo>
                <a:lnTo>
                  <a:pt x="2009865" y="2173425"/>
                </a:lnTo>
                <a:lnTo>
                  <a:pt x="2027237" y="2167914"/>
                </a:lnTo>
                <a:lnTo>
                  <a:pt x="2042871" y="2173425"/>
                </a:lnTo>
                <a:lnTo>
                  <a:pt x="2056768" y="2167914"/>
                </a:lnTo>
                <a:lnTo>
                  <a:pt x="2046345" y="1660842"/>
                </a:lnTo>
                <a:lnTo>
                  <a:pt x="2042871" y="1647982"/>
                </a:lnTo>
                <a:lnTo>
                  <a:pt x="2027237" y="1657168"/>
                </a:lnTo>
                <a:lnTo>
                  <a:pt x="2013339" y="1664517"/>
                </a:lnTo>
                <a:lnTo>
                  <a:pt x="1999442" y="1671866"/>
                </a:lnTo>
                <a:lnTo>
                  <a:pt x="1983808" y="1671866"/>
                </a:lnTo>
                <a:lnTo>
                  <a:pt x="1969910" y="1664517"/>
                </a:lnTo>
                <a:lnTo>
                  <a:pt x="1966437" y="2206495"/>
                </a:lnTo>
                <a:close/>
              </a:path>
              <a:path w="9038313" h="4633457">
                <a:moveTo>
                  <a:pt x="1956014" y="1664517"/>
                </a:moveTo>
                <a:lnTo>
                  <a:pt x="1973385" y="1647982"/>
                </a:lnTo>
                <a:lnTo>
                  <a:pt x="1962962" y="1295237"/>
                </a:lnTo>
                <a:lnTo>
                  <a:pt x="1943854" y="2188123"/>
                </a:lnTo>
                <a:lnTo>
                  <a:pt x="1950802" y="2202821"/>
                </a:lnTo>
                <a:lnTo>
                  <a:pt x="1966437" y="2206495"/>
                </a:lnTo>
                <a:lnTo>
                  <a:pt x="1969910" y="1664517"/>
                </a:lnTo>
                <a:lnTo>
                  <a:pt x="1956014" y="1664517"/>
                </a:lnTo>
                <a:close/>
              </a:path>
              <a:path w="9038313" h="4633457">
                <a:moveTo>
                  <a:pt x="2143625" y="1703099"/>
                </a:moveTo>
                <a:lnTo>
                  <a:pt x="2129727" y="1703099"/>
                </a:lnTo>
                <a:lnTo>
                  <a:pt x="2122779" y="1717796"/>
                </a:lnTo>
                <a:lnTo>
                  <a:pt x="2108881" y="1725145"/>
                </a:lnTo>
                <a:lnTo>
                  <a:pt x="2100196" y="1738006"/>
                </a:lnTo>
                <a:lnTo>
                  <a:pt x="2096723" y="1780261"/>
                </a:lnTo>
                <a:lnTo>
                  <a:pt x="2100196" y="1794959"/>
                </a:lnTo>
                <a:lnTo>
                  <a:pt x="2103671" y="2188123"/>
                </a:lnTo>
                <a:lnTo>
                  <a:pt x="2122779" y="2184449"/>
                </a:lnTo>
                <a:lnTo>
                  <a:pt x="2143625" y="2184449"/>
                </a:lnTo>
                <a:lnTo>
                  <a:pt x="2143625" y="1703099"/>
                </a:lnTo>
                <a:close/>
              </a:path>
              <a:path w="9038313" h="4633457">
                <a:moveTo>
                  <a:pt x="2093248" y="1752704"/>
                </a:moveTo>
                <a:lnTo>
                  <a:pt x="2093248" y="1767401"/>
                </a:lnTo>
                <a:lnTo>
                  <a:pt x="2096723" y="1780261"/>
                </a:lnTo>
                <a:lnTo>
                  <a:pt x="2100196" y="1738006"/>
                </a:lnTo>
                <a:lnTo>
                  <a:pt x="2093248" y="1752704"/>
                </a:lnTo>
                <a:close/>
              </a:path>
              <a:path w="9038313" h="4633457">
                <a:moveTo>
                  <a:pt x="1962962" y="1295237"/>
                </a:moveTo>
                <a:lnTo>
                  <a:pt x="1973385" y="1647982"/>
                </a:lnTo>
                <a:lnTo>
                  <a:pt x="1987283" y="1636958"/>
                </a:lnTo>
                <a:lnTo>
                  <a:pt x="2002916" y="1629610"/>
                </a:lnTo>
                <a:lnTo>
                  <a:pt x="2016814" y="1625936"/>
                </a:lnTo>
                <a:lnTo>
                  <a:pt x="2027237" y="1609401"/>
                </a:lnTo>
                <a:lnTo>
                  <a:pt x="2042871" y="1605727"/>
                </a:lnTo>
                <a:lnTo>
                  <a:pt x="2053294" y="1341166"/>
                </a:lnTo>
                <a:lnTo>
                  <a:pt x="2039396" y="1328306"/>
                </a:lnTo>
                <a:lnTo>
                  <a:pt x="2023762" y="1317283"/>
                </a:lnTo>
                <a:lnTo>
                  <a:pt x="2006391" y="1309935"/>
                </a:lnTo>
                <a:lnTo>
                  <a:pt x="1990756" y="1306261"/>
                </a:lnTo>
                <a:lnTo>
                  <a:pt x="1976860" y="1298911"/>
                </a:lnTo>
                <a:lnTo>
                  <a:pt x="1962962" y="1295237"/>
                </a:lnTo>
                <a:close/>
              </a:path>
              <a:path w="9038313" h="4633457">
                <a:moveTo>
                  <a:pt x="1933431" y="1302585"/>
                </a:moveTo>
                <a:lnTo>
                  <a:pt x="1929958" y="2195473"/>
                </a:lnTo>
                <a:lnTo>
                  <a:pt x="1943854" y="2188123"/>
                </a:lnTo>
                <a:lnTo>
                  <a:pt x="1962962" y="1295237"/>
                </a:lnTo>
                <a:lnTo>
                  <a:pt x="1933431" y="1302585"/>
                </a:lnTo>
                <a:close/>
              </a:path>
              <a:path w="9038313" h="4633457">
                <a:moveTo>
                  <a:pt x="2169681" y="1721471"/>
                </a:moveTo>
                <a:lnTo>
                  <a:pt x="2169681" y="1763726"/>
                </a:lnTo>
                <a:lnTo>
                  <a:pt x="2169681" y="1749028"/>
                </a:lnTo>
                <a:lnTo>
                  <a:pt x="2173156" y="1734332"/>
                </a:lnTo>
                <a:lnTo>
                  <a:pt x="2169681" y="1721471"/>
                </a:lnTo>
                <a:close/>
              </a:path>
              <a:path w="9038313" h="4633457">
                <a:moveTo>
                  <a:pt x="2166207" y="2206495"/>
                </a:moveTo>
                <a:lnTo>
                  <a:pt x="2169681" y="1721471"/>
                </a:lnTo>
                <a:lnTo>
                  <a:pt x="2159259" y="1706773"/>
                </a:lnTo>
                <a:lnTo>
                  <a:pt x="2143625" y="1703099"/>
                </a:lnTo>
                <a:lnTo>
                  <a:pt x="2143625" y="2184449"/>
                </a:lnTo>
                <a:lnTo>
                  <a:pt x="2166207" y="2206495"/>
                </a:lnTo>
                <a:close/>
              </a:path>
              <a:path w="9038313" h="4633457">
                <a:moveTo>
                  <a:pt x="2100196" y="1794959"/>
                </a:moveTo>
                <a:lnTo>
                  <a:pt x="2096723" y="1811494"/>
                </a:lnTo>
                <a:lnTo>
                  <a:pt x="2089773" y="1826192"/>
                </a:lnTo>
                <a:lnTo>
                  <a:pt x="2075877" y="1829866"/>
                </a:lnTo>
                <a:lnTo>
                  <a:pt x="2063716" y="1815169"/>
                </a:lnTo>
                <a:lnTo>
                  <a:pt x="2060242" y="1802309"/>
                </a:lnTo>
                <a:lnTo>
                  <a:pt x="2072402" y="2167914"/>
                </a:lnTo>
                <a:lnTo>
                  <a:pt x="2089773" y="2177100"/>
                </a:lnTo>
                <a:lnTo>
                  <a:pt x="2103671" y="2188123"/>
                </a:lnTo>
                <a:lnTo>
                  <a:pt x="2100196" y="1794959"/>
                </a:lnTo>
                <a:close/>
              </a:path>
              <a:path w="9038313" h="4633457">
                <a:moveTo>
                  <a:pt x="1834414" y="898397"/>
                </a:moveTo>
                <a:lnTo>
                  <a:pt x="1837889" y="913095"/>
                </a:lnTo>
                <a:lnTo>
                  <a:pt x="1837889" y="898397"/>
                </a:lnTo>
                <a:lnTo>
                  <a:pt x="1846574" y="885537"/>
                </a:lnTo>
                <a:lnTo>
                  <a:pt x="1830941" y="881863"/>
                </a:lnTo>
                <a:lnTo>
                  <a:pt x="1827466" y="867166"/>
                </a:lnTo>
                <a:lnTo>
                  <a:pt x="1823991" y="898397"/>
                </a:lnTo>
                <a:lnTo>
                  <a:pt x="1834414" y="898397"/>
                </a:lnTo>
                <a:close/>
              </a:path>
              <a:path w="9038313" h="4633457">
                <a:moveTo>
                  <a:pt x="1837889" y="681607"/>
                </a:moveTo>
                <a:lnTo>
                  <a:pt x="1846574" y="694467"/>
                </a:lnTo>
                <a:lnTo>
                  <a:pt x="1863945" y="778979"/>
                </a:lnTo>
                <a:lnTo>
                  <a:pt x="1879580" y="782654"/>
                </a:lnTo>
                <a:lnTo>
                  <a:pt x="1893477" y="782654"/>
                </a:lnTo>
                <a:lnTo>
                  <a:pt x="1900426" y="1120701"/>
                </a:lnTo>
                <a:lnTo>
                  <a:pt x="1900426" y="1106003"/>
                </a:lnTo>
                <a:lnTo>
                  <a:pt x="1896952" y="681607"/>
                </a:lnTo>
                <a:lnTo>
                  <a:pt x="1883054" y="674258"/>
                </a:lnTo>
                <a:lnTo>
                  <a:pt x="1867420" y="663234"/>
                </a:lnTo>
                <a:lnTo>
                  <a:pt x="1853523" y="666908"/>
                </a:lnTo>
                <a:lnTo>
                  <a:pt x="1837889" y="681607"/>
                </a:lnTo>
                <a:close/>
              </a:path>
              <a:path w="9038313" h="4633457">
                <a:moveTo>
                  <a:pt x="1886529" y="813887"/>
                </a:moveTo>
                <a:lnTo>
                  <a:pt x="1886529" y="828584"/>
                </a:lnTo>
                <a:lnTo>
                  <a:pt x="1900426" y="1120701"/>
                </a:lnTo>
                <a:lnTo>
                  <a:pt x="1893477" y="782654"/>
                </a:lnTo>
                <a:lnTo>
                  <a:pt x="1879580" y="790002"/>
                </a:lnTo>
                <a:lnTo>
                  <a:pt x="1870894" y="804699"/>
                </a:lnTo>
                <a:lnTo>
                  <a:pt x="1870894" y="817561"/>
                </a:lnTo>
                <a:lnTo>
                  <a:pt x="1886529" y="813887"/>
                </a:lnTo>
                <a:close/>
              </a:path>
              <a:path w="9038313" h="4633457">
                <a:moveTo>
                  <a:pt x="1863945" y="778979"/>
                </a:moveTo>
                <a:lnTo>
                  <a:pt x="1846574" y="694467"/>
                </a:lnTo>
                <a:lnTo>
                  <a:pt x="1834414" y="723863"/>
                </a:lnTo>
                <a:lnTo>
                  <a:pt x="1827466" y="736723"/>
                </a:lnTo>
                <a:lnTo>
                  <a:pt x="1820518" y="751420"/>
                </a:lnTo>
                <a:lnTo>
                  <a:pt x="1830941" y="766118"/>
                </a:lnTo>
                <a:lnTo>
                  <a:pt x="1846574" y="769793"/>
                </a:lnTo>
                <a:lnTo>
                  <a:pt x="1863945" y="778979"/>
                </a:lnTo>
                <a:close/>
              </a:path>
              <a:path w="9038313" h="4633457">
                <a:moveTo>
                  <a:pt x="1834414" y="723863"/>
                </a:moveTo>
                <a:lnTo>
                  <a:pt x="1846574" y="694467"/>
                </a:lnTo>
                <a:lnTo>
                  <a:pt x="1830941" y="688955"/>
                </a:lnTo>
                <a:lnTo>
                  <a:pt x="1823991" y="701815"/>
                </a:lnTo>
                <a:lnTo>
                  <a:pt x="1820518" y="716513"/>
                </a:lnTo>
                <a:lnTo>
                  <a:pt x="1834414" y="723863"/>
                </a:lnTo>
                <a:close/>
              </a:path>
              <a:path w="9038313" h="4633457">
                <a:moveTo>
                  <a:pt x="1923008" y="775304"/>
                </a:moveTo>
                <a:lnTo>
                  <a:pt x="1926483" y="762444"/>
                </a:lnTo>
                <a:lnTo>
                  <a:pt x="1926483" y="747746"/>
                </a:lnTo>
                <a:lnTo>
                  <a:pt x="1943854" y="751420"/>
                </a:lnTo>
                <a:lnTo>
                  <a:pt x="1929958" y="736723"/>
                </a:lnTo>
                <a:lnTo>
                  <a:pt x="1923008" y="723863"/>
                </a:lnTo>
                <a:lnTo>
                  <a:pt x="1923008" y="775304"/>
                </a:lnTo>
                <a:close/>
              </a:path>
              <a:path w="9038313" h="4633457">
                <a:moveTo>
                  <a:pt x="1923008" y="1032515"/>
                </a:moveTo>
                <a:lnTo>
                  <a:pt x="1923008" y="723863"/>
                </a:lnTo>
                <a:lnTo>
                  <a:pt x="1910848" y="709165"/>
                </a:lnTo>
                <a:lnTo>
                  <a:pt x="1907374" y="694467"/>
                </a:lnTo>
                <a:lnTo>
                  <a:pt x="1903900" y="1028840"/>
                </a:lnTo>
                <a:lnTo>
                  <a:pt x="1923008" y="1032515"/>
                </a:lnTo>
                <a:close/>
              </a:path>
              <a:path w="9038313" h="4633457">
                <a:moveTo>
                  <a:pt x="1867420" y="1175818"/>
                </a:moveTo>
                <a:lnTo>
                  <a:pt x="1870894" y="1162958"/>
                </a:lnTo>
                <a:lnTo>
                  <a:pt x="1883054" y="1148260"/>
                </a:lnTo>
                <a:lnTo>
                  <a:pt x="1886529" y="1133562"/>
                </a:lnTo>
                <a:lnTo>
                  <a:pt x="1900426" y="1120701"/>
                </a:lnTo>
                <a:lnTo>
                  <a:pt x="1886529" y="828584"/>
                </a:lnTo>
                <a:lnTo>
                  <a:pt x="1870894" y="843282"/>
                </a:lnTo>
                <a:lnTo>
                  <a:pt x="1867420" y="1175818"/>
                </a:lnTo>
                <a:close/>
              </a:path>
              <a:path w="9038313" h="4633457">
                <a:moveTo>
                  <a:pt x="1870894" y="843282"/>
                </a:moveTo>
                <a:lnTo>
                  <a:pt x="1856997" y="846956"/>
                </a:lnTo>
                <a:lnTo>
                  <a:pt x="1863945" y="1190515"/>
                </a:lnTo>
                <a:lnTo>
                  <a:pt x="1867420" y="1175818"/>
                </a:lnTo>
                <a:lnTo>
                  <a:pt x="1870894" y="843282"/>
                </a:lnTo>
                <a:close/>
              </a:path>
              <a:path w="9038313" h="4633457">
                <a:moveTo>
                  <a:pt x="1853523" y="2212007"/>
                </a:moveTo>
                <a:lnTo>
                  <a:pt x="1853523" y="878189"/>
                </a:lnTo>
                <a:lnTo>
                  <a:pt x="1850049" y="898397"/>
                </a:lnTo>
                <a:lnTo>
                  <a:pt x="1837889" y="898397"/>
                </a:lnTo>
                <a:lnTo>
                  <a:pt x="1837889" y="2219356"/>
                </a:lnTo>
                <a:lnTo>
                  <a:pt x="1853523" y="2212007"/>
                </a:lnTo>
                <a:close/>
              </a:path>
              <a:path w="9038313" h="4633457">
                <a:moveTo>
                  <a:pt x="1823991" y="898397"/>
                </a:moveTo>
                <a:lnTo>
                  <a:pt x="1823991" y="2226704"/>
                </a:lnTo>
                <a:lnTo>
                  <a:pt x="1837889" y="2219356"/>
                </a:lnTo>
                <a:lnTo>
                  <a:pt x="1837889" y="913095"/>
                </a:lnTo>
                <a:lnTo>
                  <a:pt x="1823991" y="898397"/>
                </a:lnTo>
                <a:close/>
              </a:path>
              <a:path w="9038313" h="4633457">
                <a:moveTo>
                  <a:pt x="2049819" y="709165"/>
                </a:moveTo>
                <a:lnTo>
                  <a:pt x="2049819" y="575048"/>
                </a:lnTo>
                <a:lnTo>
                  <a:pt x="2032448" y="582397"/>
                </a:lnTo>
                <a:lnTo>
                  <a:pt x="2016814" y="593420"/>
                </a:lnTo>
                <a:lnTo>
                  <a:pt x="2006391" y="608117"/>
                </a:lnTo>
                <a:lnTo>
                  <a:pt x="2020288" y="698141"/>
                </a:lnTo>
                <a:lnTo>
                  <a:pt x="2035923" y="701815"/>
                </a:lnTo>
                <a:lnTo>
                  <a:pt x="2049819" y="709165"/>
                </a:lnTo>
                <a:close/>
              </a:path>
              <a:path w="9038313" h="4633457">
                <a:moveTo>
                  <a:pt x="2002916" y="620979"/>
                </a:moveTo>
                <a:lnTo>
                  <a:pt x="1990756" y="635676"/>
                </a:lnTo>
                <a:lnTo>
                  <a:pt x="1999442" y="694467"/>
                </a:lnTo>
                <a:lnTo>
                  <a:pt x="2020288" y="698141"/>
                </a:lnTo>
                <a:lnTo>
                  <a:pt x="2006391" y="608117"/>
                </a:lnTo>
                <a:lnTo>
                  <a:pt x="2002916" y="620979"/>
                </a:lnTo>
                <a:close/>
              </a:path>
              <a:path w="9038313" h="4633457">
                <a:moveTo>
                  <a:pt x="1987283" y="650374"/>
                </a:moveTo>
                <a:lnTo>
                  <a:pt x="1983808" y="663234"/>
                </a:lnTo>
                <a:lnTo>
                  <a:pt x="1987283" y="681607"/>
                </a:lnTo>
                <a:lnTo>
                  <a:pt x="1999442" y="694467"/>
                </a:lnTo>
                <a:lnTo>
                  <a:pt x="1990756" y="635676"/>
                </a:lnTo>
                <a:lnTo>
                  <a:pt x="1987283" y="650374"/>
                </a:lnTo>
                <a:close/>
              </a:path>
              <a:path w="9038313" h="4633457">
                <a:moveTo>
                  <a:pt x="2180104" y="993933"/>
                </a:moveTo>
                <a:lnTo>
                  <a:pt x="2162733" y="986585"/>
                </a:lnTo>
                <a:lnTo>
                  <a:pt x="2173156" y="1028840"/>
                </a:lnTo>
                <a:lnTo>
                  <a:pt x="2188790" y="1039864"/>
                </a:lnTo>
                <a:lnTo>
                  <a:pt x="2188790" y="1025166"/>
                </a:lnTo>
                <a:lnTo>
                  <a:pt x="2192265" y="1008631"/>
                </a:lnTo>
                <a:lnTo>
                  <a:pt x="2180104" y="993933"/>
                </a:lnTo>
                <a:close/>
              </a:path>
              <a:path w="9038313" h="4633457">
                <a:moveTo>
                  <a:pt x="2173156" y="1028840"/>
                </a:moveTo>
                <a:lnTo>
                  <a:pt x="2162733" y="986585"/>
                </a:lnTo>
                <a:lnTo>
                  <a:pt x="2148836" y="979236"/>
                </a:lnTo>
                <a:lnTo>
                  <a:pt x="2133202" y="975561"/>
                </a:lnTo>
                <a:lnTo>
                  <a:pt x="2122779" y="962700"/>
                </a:lnTo>
                <a:lnTo>
                  <a:pt x="2108881" y="962700"/>
                </a:lnTo>
                <a:lnTo>
                  <a:pt x="2103671" y="948002"/>
                </a:lnTo>
                <a:lnTo>
                  <a:pt x="2112356" y="1060074"/>
                </a:lnTo>
                <a:lnTo>
                  <a:pt x="2126254" y="1043538"/>
                </a:lnTo>
                <a:lnTo>
                  <a:pt x="2143625" y="1032515"/>
                </a:lnTo>
                <a:lnTo>
                  <a:pt x="2155784" y="1017817"/>
                </a:lnTo>
                <a:lnTo>
                  <a:pt x="2173156" y="1028840"/>
                </a:lnTo>
                <a:close/>
              </a:path>
              <a:path w="9038313" h="4633457">
                <a:moveTo>
                  <a:pt x="2112356" y="1060074"/>
                </a:moveTo>
                <a:lnTo>
                  <a:pt x="2103671" y="948002"/>
                </a:lnTo>
                <a:lnTo>
                  <a:pt x="2089773" y="948002"/>
                </a:lnTo>
                <a:lnTo>
                  <a:pt x="2082825" y="962700"/>
                </a:lnTo>
                <a:lnTo>
                  <a:pt x="2082825" y="982910"/>
                </a:lnTo>
                <a:lnTo>
                  <a:pt x="2089773" y="1036189"/>
                </a:lnTo>
                <a:lnTo>
                  <a:pt x="2096723" y="1056398"/>
                </a:lnTo>
                <a:lnTo>
                  <a:pt x="2112356" y="1060074"/>
                </a:lnTo>
                <a:close/>
              </a:path>
              <a:path w="9038313" h="4633457">
                <a:moveTo>
                  <a:pt x="2082825" y="982910"/>
                </a:moveTo>
                <a:lnTo>
                  <a:pt x="2079350" y="997607"/>
                </a:lnTo>
                <a:lnTo>
                  <a:pt x="2079350" y="1017817"/>
                </a:lnTo>
                <a:lnTo>
                  <a:pt x="2063716" y="1028840"/>
                </a:lnTo>
                <a:lnTo>
                  <a:pt x="2056768" y="1043538"/>
                </a:lnTo>
                <a:lnTo>
                  <a:pt x="2072402" y="1039864"/>
                </a:lnTo>
                <a:lnTo>
                  <a:pt x="2089773" y="1036189"/>
                </a:lnTo>
                <a:lnTo>
                  <a:pt x="2082825" y="982910"/>
                </a:lnTo>
                <a:close/>
              </a:path>
              <a:path w="9038313" h="4633457">
                <a:moveTo>
                  <a:pt x="2228744" y="1036189"/>
                </a:moveTo>
                <a:lnTo>
                  <a:pt x="2216584" y="1021491"/>
                </a:lnTo>
                <a:lnTo>
                  <a:pt x="2202688" y="1021491"/>
                </a:lnTo>
                <a:lnTo>
                  <a:pt x="2188790" y="1025166"/>
                </a:lnTo>
                <a:lnTo>
                  <a:pt x="2188790" y="1039864"/>
                </a:lnTo>
                <a:lnTo>
                  <a:pt x="2202688" y="1043538"/>
                </a:lnTo>
                <a:lnTo>
                  <a:pt x="2216584" y="1043538"/>
                </a:lnTo>
                <a:lnTo>
                  <a:pt x="2228744" y="1036189"/>
                </a:lnTo>
                <a:close/>
              </a:path>
              <a:path w="9038313" h="4633457">
                <a:moveTo>
                  <a:pt x="2140150" y="933305"/>
                </a:moveTo>
                <a:lnTo>
                  <a:pt x="2136675" y="920445"/>
                </a:lnTo>
                <a:lnTo>
                  <a:pt x="2122779" y="902073"/>
                </a:lnTo>
                <a:lnTo>
                  <a:pt x="2108881" y="902073"/>
                </a:lnTo>
                <a:lnTo>
                  <a:pt x="2108881" y="813887"/>
                </a:lnTo>
                <a:lnTo>
                  <a:pt x="2093248" y="821235"/>
                </a:lnTo>
                <a:lnTo>
                  <a:pt x="2096723" y="913095"/>
                </a:lnTo>
                <a:lnTo>
                  <a:pt x="2112356" y="927793"/>
                </a:lnTo>
                <a:lnTo>
                  <a:pt x="2126254" y="933305"/>
                </a:lnTo>
                <a:lnTo>
                  <a:pt x="2140150" y="933305"/>
                </a:lnTo>
                <a:close/>
              </a:path>
              <a:path w="9038313" h="4633457">
                <a:moveTo>
                  <a:pt x="2143625" y="944328"/>
                </a:moveTo>
                <a:lnTo>
                  <a:pt x="2126254" y="933305"/>
                </a:lnTo>
                <a:lnTo>
                  <a:pt x="2133202" y="951678"/>
                </a:lnTo>
                <a:lnTo>
                  <a:pt x="2148836" y="951678"/>
                </a:lnTo>
                <a:lnTo>
                  <a:pt x="2143625" y="944328"/>
                </a:lnTo>
                <a:close/>
              </a:path>
              <a:path w="9038313" h="4633457">
                <a:moveTo>
                  <a:pt x="2355555" y="2441660"/>
                </a:moveTo>
                <a:lnTo>
                  <a:pt x="2341659" y="2430636"/>
                </a:lnTo>
                <a:lnTo>
                  <a:pt x="2326024" y="2426962"/>
                </a:lnTo>
                <a:lnTo>
                  <a:pt x="2308652" y="2419612"/>
                </a:lnTo>
                <a:lnTo>
                  <a:pt x="2305178" y="2441660"/>
                </a:lnTo>
                <a:lnTo>
                  <a:pt x="2308652" y="2454520"/>
                </a:lnTo>
                <a:lnTo>
                  <a:pt x="2326024" y="2465543"/>
                </a:lnTo>
                <a:lnTo>
                  <a:pt x="2345132" y="2461869"/>
                </a:lnTo>
                <a:lnTo>
                  <a:pt x="2355555" y="2441660"/>
                </a:lnTo>
                <a:close/>
              </a:path>
              <a:path w="9038313" h="4633457">
                <a:moveTo>
                  <a:pt x="2289544" y="2412264"/>
                </a:moveTo>
                <a:lnTo>
                  <a:pt x="2268698" y="2395729"/>
                </a:lnTo>
                <a:lnTo>
                  <a:pt x="2275646" y="2434310"/>
                </a:lnTo>
                <a:lnTo>
                  <a:pt x="2289544" y="2441660"/>
                </a:lnTo>
                <a:lnTo>
                  <a:pt x="2305178" y="2441660"/>
                </a:lnTo>
                <a:lnTo>
                  <a:pt x="2308652" y="2419612"/>
                </a:lnTo>
                <a:lnTo>
                  <a:pt x="2289544" y="2412264"/>
                </a:lnTo>
                <a:close/>
              </a:path>
              <a:path w="9038313" h="4633457">
                <a:moveTo>
                  <a:pt x="2275646" y="2434310"/>
                </a:moveTo>
                <a:lnTo>
                  <a:pt x="2268698" y="2395729"/>
                </a:lnTo>
                <a:lnTo>
                  <a:pt x="2253063" y="2395729"/>
                </a:lnTo>
                <a:lnTo>
                  <a:pt x="2239167" y="2384705"/>
                </a:lnTo>
                <a:lnTo>
                  <a:pt x="2225269" y="2381031"/>
                </a:lnTo>
                <a:lnTo>
                  <a:pt x="2209636" y="2377357"/>
                </a:lnTo>
                <a:lnTo>
                  <a:pt x="2176630" y="2377357"/>
                </a:lnTo>
                <a:lnTo>
                  <a:pt x="2155784" y="2381031"/>
                </a:lnTo>
                <a:lnTo>
                  <a:pt x="2133202" y="2388379"/>
                </a:lnTo>
                <a:lnTo>
                  <a:pt x="2129727" y="2403077"/>
                </a:lnTo>
                <a:lnTo>
                  <a:pt x="2143625" y="2403077"/>
                </a:lnTo>
                <a:lnTo>
                  <a:pt x="2159259" y="2395729"/>
                </a:lnTo>
                <a:lnTo>
                  <a:pt x="2188790" y="2388379"/>
                </a:lnTo>
                <a:lnTo>
                  <a:pt x="2199213" y="2403077"/>
                </a:lnTo>
                <a:lnTo>
                  <a:pt x="2213110" y="2406752"/>
                </a:lnTo>
                <a:lnTo>
                  <a:pt x="2228744" y="2406752"/>
                </a:lnTo>
                <a:lnTo>
                  <a:pt x="2253063" y="2419612"/>
                </a:lnTo>
                <a:lnTo>
                  <a:pt x="2268698" y="2419612"/>
                </a:lnTo>
                <a:lnTo>
                  <a:pt x="2275646" y="2434310"/>
                </a:lnTo>
                <a:close/>
              </a:path>
              <a:path w="9038313" h="4633457">
                <a:moveTo>
                  <a:pt x="2129727" y="2403077"/>
                </a:moveTo>
                <a:lnTo>
                  <a:pt x="2115831" y="2412264"/>
                </a:lnTo>
                <a:lnTo>
                  <a:pt x="2129727" y="2412264"/>
                </a:lnTo>
                <a:lnTo>
                  <a:pt x="2143625" y="2403077"/>
                </a:lnTo>
                <a:lnTo>
                  <a:pt x="2129727" y="2403077"/>
                </a:lnTo>
                <a:close/>
              </a:path>
              <a:path w="9038313" h="4633457">
                <a:moveTo>
                  <a:pt x="2359030" y="2465543"/>
                </a:moveTo>
                <a:lnTo>
                  <a:pt x="2372926" y="2461869"/>
                </a:lnTo>
                <a:lnTo>
                  <a:pt x="2369452" y="2445334"/>
                </a:lnTo>
                <a:lnTo>
                  <a:pt x="2355555" y="2441660"/>
                </a:lnTo>
                <a:lnTo>
                  <a:pt x="2345132" y="2461869"/>
                </a:lnTo>
                <a:lnTo>
                  <a:pt x="2359030" y="2465543"/>
                </a:lnTo>
                <a:close/>
              </a:path>
              <a:path w="9038313" h="4633457">
                <a:moveTo>
                  <a:pt x="2308652" y="2454520"/>
                </a:moveTo>
                <a:lnTo>
                  <a:pt x="2293019" y="2465543"/>
                </a:lnTo>
                <a:lnTo>
                  <a:pt x="2326024" y="2465543"/>
                </a:lnTo>
                <a:lnTo>
                  <a:pt x="2308652" y="2454520"/>
                </a:lnTo>
                <a:close/>
              </a:path>
              <a:path w="9038313" h="4633457">
                <a:moveTo>
                  <a:pt x="2188790" y="1074771"/>
                </a:moveTo>
                <a:lnTo>
                  <a:pt x="2173156" y="1071096"/>
                </a:lnTo>
                <a:lnTo>
                  <a:pt x="2159259" y="1071096"/>
                </a:lnTo>
                <a:lnTo>
                  <a:pt x="2143625" y="1085794"/>
                </a:lnTo>
                <a:lnTo>
                  <a:pt x="2143625" y="1098655"/>
                </a:lnTo>
                <a:lnTo>
                  <a:pt x="2159259" y="1102329"/>
                </a:lnTo>
                <a:lnTo>
                  <a:pt x="2173156" y="1089469"/>
                </a:lnTo>
                <a:lnTo>
                  <a:pt x="2188790" y="1074771"/>
                </a:lnTo>
                <a:close/>
              </a:path>
              <a:path w="9038313" h="4633457">
                <a:moveTo>
                  <a:pt x="2188790" y="828584"/>
                </a:moveTo>
                <a:lnTo>
                  <a:pt x="2206161" y="821235"/>
                </a:lnTo>
                <a:lnTo>
                  <a:pt x="2195738" y="808375"/>
                </a:lnTo>
                <a:lnTo>
                  <a:pt x="2192265" y="793677"/>
                </a:lnTo>
                <a:lnTo>
                  <a:pt x="2176630" y="786328"/>
                </a:lnTo>
                <a:lnTo>
                  <a:pt x="2173156" y="832258"/>
                </a:lnTo>
                <a:lnTo>
                  <a:pt x="2188790" y="82858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88790" y="859816"/>
                </a:lnTo>
                <a:lnTo>
                  <a:pt x="2185315" y="846956"/>
                </a:lnTo>
                <a:lnTo>
                  <a:pt x="2173156" y="832258"/>
                </a:lnTo>
                <a:lnTo>
                  <a:pt x="2176630" y="786328"/>
                </a:lnTo>
                <a:lnTo>
                  <a:pt x="2162733" y="775304"/>
                </a:lnTo>
                <a:lnTo>
                  <a:pt x="2176630" y="909421"/>
                </a:lnTo>
                <a:lnTo>
                  <a:pt x="2195738" y="89839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62733" y="775304"/>
                </a:moveTo>
                <a:lnTo>
                  <a:pt x="2148836" y="769793"/>
                </a:lnTo>
                <a:lnTo>
                  <a:pt x="2162733" y="916771"/>
                </a:lnTo>
                <a:lnTo>
                  <a:pt x="2176630" y="909421"/>
                </a:lnTo>
                <a:lnTo>
                  <a:pt x="2162733" y="775304"/>
                </a:lnTo>
                <a:close/>
              </a:path>
              <a:path w="9038313" h="4633457">
                <a:moveTo>
                  <a:pt x="2108881" y="813887"/>
                </a:moveTo>
                <a:lnTo>
                  <a:pt x="2108881" y="902073"/>
                </a:lnTo>
                <a:lnTo>
                  <a:pt x="2122779" y="898397"/>
                </a:lnTo>
                <a:lnTo>
                  <a:pt x="2115831" y="801025"/>
                </a:lnTo>
                <a:lnTo>
                  <a:pt x="2108881" y="813887"/>
                </a:lnTo>
                <a:close/>
              </a:path>
              <a:path w="9038313" h="4633457">
                <a:moveTo>
                  <a:pt x="2089773" y="835933"/>
                </a:moveTo>
                <a:lnTo>
                  <a:pt x="2075877" y="859816"/>
                </a:lnTo>
                <a:lnTo>
                  <a:pt x="2082825" y="916771"/>
                </a:lnTo>
                <a:lnTo>
                  <a:pt x="2096723" y="913095"/>
                </a:lnTo>
                <a:lnTo>
                  <a:pt x="2093248" y="821235"/>
                </a:lnTo>
                <a:lnTo>
                  <a:pt x="2089773" y="835933"/>
                </a:lnTo>
                <a:close/>
              </a:path>
              <a:path w="9038313" h="4633457">
                <a:moveTo>
                  <a:pt x="2199213" y="1692075"/>
                </a:moveTo>
                <a:lnTo>
                  <a:pt x="2185315" y="1695749"/>
                </a:lnTo>
                <a:lnTo>
                  <a:pt x="2199213" y="1703099"/>
                </a:lnTo>
                <a:lnTo>
                  <a:pt x="2213110" y="1699425"/>
                </a:lnTo>
                <a:lnTo>
                  <a:pt x="2199213" y="1692075"/>
                </a:lnTo>
                <a:close/>
              </a:path>
              <a:path w="9038313" h="4633457">
                <a:moveTo>
                  <a:pt x="2192265" y="1444050"/>
                </a:moveTo>
                <a:lnTo>
                  <a:pt x="2192265" y="1453238"/>
                </a:lnTo>
                <a:lnTo>
                  <a:pt x="2209636" y="1460586"/>
                </a:lnTo>
                <a:lnTo>
                  <a:pt x="2213110" y="1447726"/>
                </a:lnTo>
                <a:lnTo>
                  <a:pt x="2192265" y="1444050"/>
                </a:lnTo>
                <a:close/>
              </a:path>
              <a:path w="9038313" h="4633457">
                <a:moveTo>
                  <a:pt x="2235692" y="769793"/>
                </a:moveTo>
                <a:lnTo>
                  <a:pt x="2220059" y="769793"/>
                </a:lnTo>
                <a:lnTo>
                  <a:pt x="2232219" y="782654"/>
                </a:lnTo>
                <a:lnTo>
                  <a:pt x="2249590" y="775304"/>
                </a:lnTo>
                <a:lnTo>
                  <a:pt x="2249590" y="766118"/>
                </a:lnTo>
                <a:lnTo>
                  <a:pt x="2235692" y="769793"/>
                </a:lnTo>
                <a:close/>
              </a:path>
              <a:path w="9038313" h="4633457">
                <a:moveTo>
                  <a:pt x="2228744" y="1109677"/>
                </a:moveTo>
                <a:lnTo>
                  <a:pt x="2235692" y="1120701"/>
                </a:lnTo>
                <a:lnTo>
                  <a:pt x="2249590" y="1117027"/>
                </a:lnTo>
                <a:lnTo>
                  <a:pt x="2253063" y="1102329"/>
                </a:lnTo>
                <a:lnTo>
                  <a:pt x="2249590" y="1089469"/>
                </a:lnTo>
                <a:lnTo>
                  <a:pt x="2235692" y="1094980"/>
                </a:lnTo>
                <a:lnTo>
                  <a:pt x="2228744" y="1109677"/>
                </a:lnTo>
                <a:close/>
              </a:path>
              <a:path w="9038313" h="4633457">
                <a:moveTo>
                  <a:pt x="2253063" y="1344842"/>
                </a:moveTo>
                <a:lnTo>
                  <a:pt x="2265224" y="1328306"/>
                </a:lnTo>
                <a:lnTo>
                  <a:pt x="2249590" y="1333818"/>
                </a:lnTo>
                <a:lnTo>
                  <a:pt x="2249590" y="1320957"/>
                </a:lnTo>
                <a:lnTo>
                  <a:pt x="2246115" y="1333818"/>
                </a:lnTo>
                <a:lnTo>
                  <a:pt x="2256538" y="1333818"/>
                </a:lnTo>
                <a:lnTo>
                  <a:pt x="2253063" y="1344842"/>
                </a:lnTo>
                <a:close/>
              </a:path>
              <a:path w="9038313" h="4633457">
                <a:moveTo>
                  <a:pt x="2296492" y="1050886"/>
                </a:moveTo>
                <a:lnTo>
                  <a:pt x="2282595" y="1047212"/>
                </a:lnTo>
                <a:lnTo>
                  <a:pt x="2286069" y="1063748"/>
                </a:lnTo>
                <a:lnTo>
                  <a:pt x="2289544" y="1063748"/>
                </a:lnTo>
                <a:lnTo>
                  <a:pt x="2296492" y="1050886"/>
                </a:lnTo>
                <a:close/>
              </a:path>
              <a:path w="9038313" h="4633457">
                <a:moveTo>
                  <a:pt x="2301704" y="2041146"/>
                </a:moveTo>
                <a:lnTo>
                  <a:pt x="2312127" y="2019100"/>
                </a:lnTo>
                <a:lnTo>
                  <a:pt x="2312127" y="1963983"/>
                </a:lnTo>
                <a:lnTo>
                  <a:pt x="2315601" y="1945612"/>
                </a:lnTo>
                <a:lnTo>
                  <a:pt x="2329498" y="1952960"/>
                </a:lnTo>
                <a:lnTo>
                  <a:pt x="2315601" y="1938262"/>
                </a:lnTo>
                <a:lnTo>
                  <a:pt x="2305178" y="1925402"/>
                </a:lnTo>
                <a:lnTo>
                  <a:pt x="2301704" y="2041146"/>
                </a:lnTo>
                <a:close/>
              </a:path>
              <a:path w="9038313" h="4633457">
                <a:moveTo>
                  <a:pt x="2319075" y="1960309"/>
                </a:moveTo>
                <a:lnTo>
                  <a:pt x="2315601" y="1945612"/>
                </a:lnTo>
                <a:lnTo>
                  <a:pt x="2312127" y="1963983"/>
                </a:lnTo>
                <a:lnTo>
                  <a:pt x="2326024" y="1973169"/>
                </a:lnTo>
                <a:lnTo>
                  <a:pt x="2319075" y="196030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32972" y="1998891"/>
                </a:lnTo>
                <a:lnTo>
                  <a:pt x="2338184" y="1984193"/>
                </a:lnTo>
                <a:lnTo>
                  <a:pt x="2345132" y="2002565"/>
                </a:lnTo>
                <a:lnTo>
                  <a:pt x="2341659" y="1984193"/>
                </a:lnTo>
                <a:lnTo>
                  <a:pt x="2326024" y="1976843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26024" y="1976843"/>
                </a:lnTo>
                <a:lnTo>
                  <a:pt x="2312127" y="1963983"/>
                </a:lnTo>
                <a:lnTo>
                  <a:pt x="2312127" y="2019100"/>
                </a:lnTo>
                <a:lnTo>
                  <a:pt x="2326024" y="2022774"/>
                </a:lnTo>
                <a:lnTo>
                  <a:pt x="2332972" y="2002565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52080" y="1886819"/>
                </a:lnTo>
                <a:lnTo>
                  <a:pt x="2352080" y="1772913"/>
                </a:lnTo>
                <a:lnTo>
                  <a:pt x="2338184" y="1776587"/>
                </a:lnTo>
                <a:lnTo>
                  <a:pt x="2322549" y="1780261"/>
                </a:lnTo>
                <a:lnTo>
                  <a:pt x="2319075" y="1925402"/>
                </a:lnTo>
                <a:lnTo>
                  <a:pt x="2322549" y="1910704"/>
                </a:lnTo>
                <a:lnTo>
                  <a:pt x="2338184" y="1899681"/>
                </a:lnTo>
                <a:lnTo>
                  <a:pt x="2341659" y="1941936"/>
                </a:lnTo>
                <a:lnTo>
                  <a:pt x="2348607" y="1899681"/>
                </a:lnTo>
                <a:lnTo>
                  <a:pt x="2362503" y="1907029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05178" y="1925402"/>
                </a:moveTo>
                <a:lnTo>
                  <a:pt x="2319075" y="1938262"/>
                </a:lnTo>
                <a:lnTo>
                  <a:pt x="2319075" y="1925402"/>
                </a:lnTo>
                <a:lnTo>
                  <a:pt x="2322549" y="1780261"/>
                </a:lnTo>
                <a:lnTo>
                  <a:pt x="2301704" y="1776587"/>
                </a:lnTo>
                <a:lnTo>
                  <a:pt x="2301704" y="2041146"/>
                </a:lnTo>
                <a:lnTo>
                  <a:pt x="2305178" y="1925402"/>
                </a:lnTo>
                <a:close/>
              </a:path>
              <a:path w="9038313" h="4633457">
                <a:moveTo>
                  <a:pt x="2332972" y="1914378"/>
                </a:moveTo>
                <a:lnTo>
                  <a:pt x="2329498" y="1929076"/>
                </a:lnTo>
                <a:lnTo>
                  <a:pt x="2341659" y="1941936"/>
                </a:lnTo>
                <a:lnTo>
                  <a:pt x="2338184" y="1899681"/>
                </a:lnTo>
                <a:lnTo>
                  <a:pt x="2332972" y="1914378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5463" y="681607"/>
                </a:lnTo>
                <a:lnTo>
                  <a:pt x="2409407" y="681607"/>
                </a:lnTo>
                <a:lnTo>
                  <a:pt x="2405932" y="694467"/>
                </a:lnTo>
                <a:lnTo>
                  <a:pt x="2395509" y="681607"/>
                </a:lnTo>
                <a:lnTo>
                  <a:pt x="2378138" y="677932"/>
                </a:lnTo>
                <a:lnTo>
                  <a:pt x="2369452" y="694467"/>
                </a:lnTo>
                <a:lnTo>
                  <a:pt x="2378138" y="824909"/>
                </a:lnTo>
                <a:lnTo>
                  <a:pt x="2392034" y="821235"/>
                </a:lnTo>
                <a:lnTo>
                  <a:pt x="2405932" y="835933"/>
                </a:lnTo>
                <a:lnTo>
                  <a:pt x="2414617" y="856142"/>
                </a:lnTo>
                <a:lnTo>
                  <a:pt x="2421566" y="720189"/>
                </a:lnTo>
                <a:lnTo>
                  <a:pt x="2438938" y="709165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62700"/>
                </a:lnTo>
                <a:lnTo>
                  <a:pt x="2405932" y="1014143"/>
                </a:lnTo>
                <a:lnTo>
                  <a:pt x="2421566" y="1025166"/>
                </a:lnTo>
                <a:lnTo>
                  <a:pt x="2435463" y="1028840"/>
                </a:lnTo>
                <a:lnTo>
                  <a:pt x="2438938" y="709165"/>
                </a:lnTo>
                <a:lnTo>
                  <a:pt x="2421566" y="720189"/>
                </a:lnTo>
                <a:lnTo>
                  <a:pt x="2428515" y="881863"/>
                </a:lnTo>
                <a:lnTo>
                  <a:pt x="2421566" y="894723"/>
                </a:lnTo>
                <a:lnTo>
                  <a:pt x="2414617" y="909421"/>
                </a:lnTo>
                <a:lnTo>
                  <a:pt x="2398984" y="916771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435463" y="1028840"/>
                </a:moveTo>
                <a:lnTo>
                  <a:pt x="2438938" y="740398"/>
                </a:lnTo>
                <a:lnTo>
                  <a:pt x="2454572" y="727537"/>
                </a:lnTo>
                <a:lnTo>
                  <a:pt x="2468469" y="720189"/>
                </a:lnTo>
                <a:lnTo>
                  <a:pt x="2468469" y="705491"/>
                </a:lnTo>
                <a:lnTo>
                  <a:pt x="2454572" y="712839"/>
                </a:lnTo>
                <a:lnTo>
                  <a:pt x="2438938" y="709165"/>
                </a:lnTo>
                <a:lnTo>
                  <a:pt x="2435463" y="1028840"/>
                </a:lnTo>
                <a:close/>
              </a:path>
              <a:path w="9038313" h="4633457">
                <a:moveTo>
                  <a:pt x="2319075" y="966376"/>
                </a:moveTo>
                <a:lnTo>
                  <a:pt x="2305178" y="962700"/>
                </a:lnTo>
                <a:lnTo>
                  <a:pt x="2308652" y="1014143"/>
                </a:lnTo>
                <a:lnTo>
                  <a:pt x="2322549" y="1014143"/>
                </a:lnTo>
                <a:lnTo>
                  <a:pt x="2338184" y="970050"/>
                </a:lnTo>
                <a:lnTo>
                  <a:pt x="2319075" y="966376"/>
                </a:lnTo>
                <a:close/>
              </a:path>
              <a:path w="9038313" h="4633457">
                <a:moveTo>
                  <a:pt x="2305178" y="975561"/>
                </a:moveTo>
                <a:lnTo>
                  <a:pt x="2289544" y="979236"/>
                </a:lnTo>
                <a:lnTo>
                  <a:pt x="2293019" y="1008631"/>
                </a:lnTo>
                <a:lnTo>
                  <a:pt x="2308652" y="1014143"/>
                </a:lnTo>
                <a:lnTo>
                  <a:pt x="2305178" y="962700"/>
                </a:lnTo>
                <a:lnTo>
                  <a:pt x="2305178" y="975561"/>
                </a:lnTo>
                <a:close/>
              </a:path>
              <a:path w="9038313" h="4633457">
                <a:moveTo>
                  <a:pt x="2355555" y="1941936"/>
                </a:moveTo>
                <a:lnTo>
                  <a:pt x="2359030" y="1929076"/>
                </a:lnTo>
                <a:lnTo>
                  <a:pt x="2355555" y="1914378"/>
                </a:lnTo>
                <a:lnTo>
                  <a:pt x="2348607" y="1899681"/>
                </a:lnTo>
                <a:lnTo>
                  <a:pt x="2341659" y="1941936"/>
                </a:lnTo>
                <a:lnTo>
                  <a:pt x="2341659" y="1956634"/>
                </a:lnTo>
                <a:lnTo>
                  <a:pt x="2355555" y="1941936"/>
                </a:lnTo>
                <a:close/>
              </a:path>
              <a:path w="9038313" h="4633457">
                <a:moveTo>
                  <a:pt x="2315601" y="2041146"/>
                </a:moveTo>
                <a:lnTo>
                  <a:pt x="2329498" y="2037472"/>
                </a:lnTo>
                <a:lnTo>
                  <a:pt x="2315601" y="2033798"/>
                </a:lnTo>
                <a:lnTo>
                  <a:pt x="2312127" y="2019100"/>
                </a:lnTo>
                <a:lnTo>
                  <a:pt x="2301704" y="2041146"/>
                </a:lnTo>
                <a:lnTo>
                  <a:pt x="2315601" y="2041146"/>
                </a:lnTo>
                <a:close/>
              </a:path>
              <a:path w="9038313" h="4633457">
                <a:moveTo>
                  <a:pt x="2256538" y="1710447"/>
                </a:moveTo>
                <a:lnTo>
                  <a:pt x="2256538" y="1725145"/>
                </a:lnTo>
                <a:lnTo>
                  <a:pt x="2265224" y="1780261"/>
                </a:lnTo>
                <a:lnTo>
                  <a:pt x="2265224" y="1510191"/>
                </a:lnTo>
                <a:lnTo>
                  <a:pt x="2249590" y="1502843"/>
                </a:lnTo>
                <a:lnTo>
                  <a:pt x="2242642" y="1517540"/>
                </a:lnTo>
                <a:lnTo>
                  <a:pt x="2242642" y="1703099"/>
                </a:lnTo>
                <a:lnTo>
                  <a:pt x="2256538" y="1710447"/>
                </a:lnTo>
                <a:close/>
              </a:path>
              <a:path w="9038313" h="4633457">
                <a:moveTo>
                  <a:pt x="2235692" y="1798633"/>
                </a:moveTo>
                <a:lnTo>
                  <a:pt x="2253063" y="1802309"/>
                </a:lnTo>
                <a:lnTo>
                  <a:pt x="2242642" y="1734332"/>
                </a:lnTo>
                <a:lnTo>
                  <a:pt x="2228744" y="1728820"/>
                </a:lnTo>
                <a:lnTo>
                  <a:pt x="2225269" y="1714122"/>
                </a:lnTo>
                <a:lnTo>
                  <a:pt x="2225269" y="1728820"/>
                </a:lnTo>
                <a:lnTo>
                  <a:pt x="2220059" y="1741680"/>
                </a:lnTo>
                <a:lnTo>
                  <a:pt x="2220059" y="1798633"/>
                </a:lnTo>
                <a:lnTo>
                  <a:pt x="2235692" y="1798633"/>
                </a:lnTo>
                <a:close/>
              </a:path>
              <a:path w="9038313" h="4633457">
                <a:moveTo>
                  <a:pt x="2220059" y="1741680"/>
                </a:moveTo>
                <a:lnTo>
                  <a:pt x="2213110" y="1756378"/>
                </a:lnTo>
                <a:lnTo>
                  <a:pt x="2213110" y="1772913"/>
                </a:lnTo>
                <a:lnTo>
                  <a:pt x="2199213" y="1787611"/>
                </a:lnTo>
                <a:lnTo>
                  <a:pt x="2195738" y="1822518"/>
                </a:lnTo>
                <a:lnTo>
                  <a:pt x="2209636" y="1811494"/>
                </a:lnTo>
                <a:lnTo>
                  <a:pt x="2220059" y="1798633"/>
                </a:lnTo>
                <a:lnTo>
                  <a:pt x="2220059" y="1741680"/>
                </a:lnTo>
                <a:close/>
              </a:path>
              <a:path w="9038313" h="4633457">
                <a:moveTo>
                  <a:pt x="2319075" y="347233"/>
                </a:moveTo>
                <a:lnTo>
                  <a:pt x="2338184" y="347233"/>
                </a:lnTo>
                <a:lnTo>
                  <a:pt x="2332972" y="316001"/>
                </a:lnTo>
                <a:lnTo>
                  <a:pt x="2352080" y="316001"/>
                </a:lnTo>
                <a:lnTo>
                  <a:pt x="2365978" y="312327"/>
                </a:lnTo>
                <a:lnTo>
                  <a:pt x="2359030" y="297629"/>
                </a:lnTo>
                <a:lnTo>
                  <a:pt x="2341659" y="292117"/>
                </a:lnTo>
                <a:lnTo>
                  <a:pt x="2322549" y="284768"/>
                </a:lnTo>
                <a:lnTo>
                  <a:pt x="2319075" y="347233"/>
                </a:lnTo>
                <a:close/>
              </a:path>
              <a:path w="9038313" h="4633457">
                <a:moveTo>
                  <a:pt x="2286069" y="365606"/>
                </a:moveTo>
                <a:lnTo>
                  <a:pt x="2286069" y="350908"/>
                </a:lnTo>
                <a:lnTo>
                  <a:pt x="2301704" y="347233"/>
                </a:lnTo>
                <a:lnTo>
                  <a:pt x="2319075" y="347233"/>
                </a:lnTo>
                <a:lnTo>
                  <a:pt x="2322549" y="284768"/>
                </a:lnTo>
                <a:lnTo>
                  <a:pt x="2301704" y="288442"/>
                </a:lnTo>
                <a:lnTo>
                  <a:pt x="2286069" y="288442"/>
                </a:lnTo>
                <a:lnTo>
                  <a:pt x="2286069" y="365606"/>
                </a:lnTo>
                <a:close/>
              </a:path>
              <a:path w="9038313" h="4633457">
                <a:moveTo>
                  <a:pt x="2289544" y="2504125"/>
                </a:moveTo>
                <a:lnTo>
                  <a:pt x="2293019" y="2518822"/>
                </a:lnTo>
                <a:lnTo>
                  <a:pt x="2308652" y="2522496"/>
                </a:lnTo>
                <a:lnTo>
                  <a:pt x="2319075" y="2518822"/>
                </a:lnTo>
                <a:lnTo>
                  <a:pt x="2332972" y="2518822"/>
                </a:lnTo>
                <a:lnTo>
                  <a:pt x="2319075" y="2511473"/>
                </a:lnTo>
                <a:lnTo>
                  <a:pt x="2305178" y="2504125"/>
                </a:lnTo>
                <a:lnTo>
                  <a:pt x="2289544" y="2504125"/>
                </a:lnTo>
                <a:close/>
              </a:path>
              <a:path w="9038313" h="4633457">
                <a:moveTo>
                  <a:pt x="2322549" y="839607"/>
                </a:moveTo>
                <a:lnTo>
                  <a:pt x="2329498" y="885537"/>
                </a:lnTo>
                <a:lnTo>
                  <a:pt x="2345132" y="881863"/>
                </a:lnTo>
                <a:lnTo>
                  <a:pt x="2359030" y="874514"/>
                </a:lnTo>
                <a:lnTo>
                  <a:pt x="2359030" y="850630"/>
                </a:lnTo>
                <a:lnTo>
                  <a:pt x="2345132" y="835933"/>
                </a:lnTo>
                <a:lnTo>
                  <a:pt x="2341659" y="835933"/>
                </a:lnTo>
                <a:lnTo>
                  <a:pt x="2322549" y="839607"/>
                </a:lnTo>
                <a:close/>
              </a:path>
              <a:path w="9038313" h="4633457">
                <a:moveTo>
                  <a:pt x="2308652" y="850630"/>
                </a:moveTo>
                <a:lnTo>
                  <a:pt x="2305178" y="863492"/>
                </a:lnTo>
                <a:lnTo>
                  <a:pt x="2308652" y="878189"/>
                </a:lnTo>
                <a:lnTo>
                  <a:pt x="2329498" y="885537"/>
                </a:lnTo>
                <a:lnTo>
                  <a:pt x="2322549" y="839607"/>
                </a:lnTo>
                <a:lnTo>
                  <a:pt x="2308652" y="850630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395509" y="4317457"/>
                </a:lnTo>
                <a:lnTo>
                  <a:pt x="2395509" y="4302758"/>
                </a:lnTo>
                <a:lnTo>
                  <a:pt x="2381611" y="4310107"/>
                </a:lnTo>
                <a:lnTo>
                  <a:pt x="2392034" y="4288061"/>
                </a:lnTo>
                <a:lnTo>
                  <a:pt x="2378138" y="4295410"/>
                </a:lnTo>
                <a:lnTo>
                  <a:pt x="2385086" y="4333991"/>
                </a:lnTo>
                <a:lnTo>
                  <a:pt x="2392034" y="4363387"/>
                </a:lnTo>
                <a:lnTo>
                  <a:pt x="2402457" y="4376247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5086" y="4333991"/>
                </a:moveTo>
                <a:lnTo>
                  <a:pt x="2378138" y="4295410"/>
                </a:lnTo>
                <a:lnTo>
                  <a:pt x="2362503" y="4299084"/>
                </a:lnTo>
                <a:lnTo>
                  <a:pt x="2355555" y="4313782"/>
                </a:lnTo>
                <a:lnTo>
                  <a:pt x="2345132" y="4330317"/>
                </a:lnTo>
                <a:lnTo>
                  <a:pt x="2359030" y="4321131"/>
                </a:lnTo>
                <a:lnTo>
                  <a:pt x="2369452" y="4333991"/>
                </a:lnTo>
                <a:lnTo>
                  <a:pt x="2385086" y="4333991"/>
                </a:lnTo>
                <a:close/>
              </a:path>
              <a:path w="9038313" h="4633457">
                <a:moveTo>
                  <a:pt x="2369452" y="4418503"/>
                </a:moveTo>
                <a:lnTo>
                  <a:pt x="2365978" y="4433201"/>
                </a:lnTo>
                <a:lnTo>
                  <a:pt x="2378138" y="4418503"/>
                </a:lnTo>
                <a:lnTo>
                  <a:pt x="2372926" y="4398293"/>
                </a:lnTo>
                <a:lnTo>
                  <a:pt x="2359030" y="4407480"/>
                </a:lnTo>
                <a:lnTo>
                  <a:pt x="2355555" y="4422177"/>
                </a:lnTo>
                <a:lnTo>
                  <a:pt x="2355555" y="4433201"/>
                </a:lnTo>
                <a:lnTo>
                  <a:pt x="2369452" y="4418503"/>
                </a:lnTo>
                <a:close/>
              </a:path>
              <a:path w="9038313" h="4633457">
                <a:moveTo>
                  <a:pt x="2398984" y="4460759"/>
                </a:moveTo>
                <a:lnTo>
                  <a:pt x="2402457" y="4376247"/>
                </a:lnTo>
                <a:lnTo>
                  <a:pt x="2388561" y="4422177"/>
                </a:lnTo>
                <a:lnTo>
                  <a:pt x="2385086" y="4436876"/>
                </a:lnTo>
                <a:lnTo>
                  <a:pt x="2385086" y="4464434"/>
                </a:lnTo>
                <a:lnTo>
                  <a:pt x="2388561" y="4495666"/>
                </a:lnTo>
                <a:lnTo>
                  <a:pt x="2398984" y="4510364"/>
                </a:lnTo>
                <a:lnTo>
                  <a:pt x="2405932" y="4488318"/>
                </a:lnTo>
                <a:lnTo>
                  <a:pt x="2402457" y="4376247"/>
                </a:lnTo>
                <a:lnTo>
                  <a:pt x="2398984" y="4460759"/>
                </a:lnTo>
                <a:close/>
              </a:path>
              <a:path w="9038313" h="4633457">
                <a:moveTo>
                  <a:pt x="2385086" y="4407480"/>
                </a:moveTo>
                <a:lnTo>
                  <a:pt x="2388561" y="4422177"/>
                </a:lnTo>
                <a:lnTo>
                  <a:pt x="2402457" y="4376247"/>
                </a:lnTo>
                <a:lnTo>
                  <a:pt x="2381611" y="4372573"/>
                </a:lnTo>
                <a:lnTo>
                  <a:pt x="2381611" y="4422177"/>
                </a:lnTo>
                <a:lnTo>
                  <a:pt x="2385086" y="4407480"/>
                </a:lnTo>
                <a:close/>
              </a:path>
              <a:path w="9038313" h="4633457">
                <a:moveTo>
                  <a:pt x="2398984" y="4510364"/>
                </a:moveTo>
                <a:lnTo>
                  <a:pt x="2402457" y="4530573"/>
                </a:lnTo>
                <a:lnTo>
                  <a:pt x="2418092" y="4534247"/>
                </a:lnTo>
                <a:lnTo>
                  <a:pt x="2431989" y="4526899"/>
                </a:lnTo>
                <a:lnTo>
                  <a:pt x="2428515" y="4163130"/>
                </a:lnTo>
                <a:lnTo>
                  <a:pt x="2421566" y="4175991"/>
                </a:lnTo>
                <a:lnTo>
                  <a:pt x="2425040" y="4495666"/>
                </a:lnTo>
                <a:lnTo>
                  <a:pt x="2425040" y="4514038"/>
                </a:lnTo>
                <a:lnTo>
                  <a:pt x="2409407" y="4510364"/>
                </a:lnTo>
                <a:lnTo>
                  <a:pt x="2398984" y="4510364"/>
                </a:lnTo>
                <a:close/>
              </a:path>
              <a:path w="9038313" h="4633457">
                <a:moveTo>
                  <a:pt x="2395509" y="4510364"/>
                </a:moveTo>
                <a:lnTo>
                  <a:pt x="2381611" y="4510364"/>
                </a:lnTo>
                <a:lnTo>
                  <a:pt x="2388561" y="4526899"/>
                </a:lnTo>
                <a:lnTo>
                  <a:pt x="2402457" y="4530573"/>
                </a:lnTo>
                <a:lnTo>
                  <a:pt x="2398984" y="4510364"/>
                </a:lnTo>
                <a:lnTo>
                  <a:pt x="2395509" y="4510364"/>
                </a:lnTo>
                <a:close/>
              </a:path>
              <a:path w="9038313" h="4633457">
                <a:moveTo>
                  <a:pt x="2388561" y="4137409"/>
                </a:moveTo>
                <a:lnTo>
                  <a:pt x="2392034" y="4152107"/>
                </a:lnTo>
                <a:lnTo>
                  <a:pt x="2398984" y="4168642"/>
                </a:lnTo>
                <a:lnTo>
                  <a:pt x="2414617" y="4159456"/>
                </a:lnTo>
                <a:lnTo>
                  <a:pt x="2409407" y="4014316"/>
                </a:lnTo>
                <a:lnTo>
                  <a:pt x="2395509" y="4025339"/>
                </a:lnTo>
                <a:lnTo>
                  <a:pt x="2395509" y="4040037"/>
                </a:lnTo>
                <a:lnTo>
                  <a:pt x="2402457" y="4052897"/>
                </a:lnTo>
                <a:lnTo>
                  <a:pt x="2405932" y="4087804"/>
                </a:lnTo>
                <a:lnTo>
                  <a:pt x="2402457" y="4106177"/>
                </a:lnTo>
                <a:lnTo>
                  <a:pt x="2392034" y="4124549"/>
                </a:lnTo>
                <a:lnTo>
                  <a:pt x="2388561" y="4137409"/>
                </a:lnTo>
                <a:close/>
              </a:path>
              <a:path w="9038313" h="4633457">
                <a:moveTo>
                  <a:pt x="2421566" y="4175991"/>
                </a:moveTo>
                <a:lnTo>
                  <a:pt x="2421566" y="4207223"/>
                </a:lnTo>
                <a:lnTo>
                  <a:pt x="2409407" y="4221921"/>
                </a:lnTo>
                <a:lnTo>
                  <a:pt x="2405932" y="4240293"/>
                </a:lnTo>
                <a:lnTo>
                  <a:pt x="2418092" y="4253154"/>
                </a:lnTo>
                <a:lnTo>
                  <a:pt x="2425040" y="4495666"/>
                </a:lnTo>
                <a:lnTo>
                  <a:pt x="2421566" y="4175991"/>
                </a:lnTo>
                <a:close/>
              </a:path>
              <a:path w="9038313" h="4633457">
                <a:moveTo>
                  <a:pt x="2402457" y="4376247"/>
                </a:moveTo>
                <a:lnTo>
                  <a:pt x="2405932" y="4488318"/>
                </a:lnTo>
                <a:lnTo>
                  <a:pt x="2425040" y="4495666"/>
                </a:lnTo>
                <a:lnTo>
                  <a:pt x="2418092" y="4253154"/>
                </a:lnTo>
                <a:lnTo>
                  <a:pt x="2409407" y="4267852"/>
                </a:lnTo>
                <a:lnTo>
                  <a:pt x="2409407" y="4282549"/>
                </a:lnTo>
                <a:lnTo>
                  <a:pt x="2402457" y="4376247"/>
                </a:lnTo>
                <a:close/>
              </a:path>
              <a:path w="9038313" h="4633457">
                <a:moveTo>
                  <a:pt x="2442411" y="3924292"/>
                </a:moveTo>
                <a:lnTo>
                  <a:pt x="2438938" y="3937152"/>
                </a:lnTo>
                <a:lnTo>
                  <a:pt x="2431989" y="3955525"/>
                </a:lnTo>
                <a:lnTo>
                  <a:pt x="2428515" y="3968385"/>
                </a:lnTo>
                <a:lnTo>
                  <a:pt x="2425040" y="3983083"/>
                </a:lnTo>
                <a:lnTo>
                  <a:pt x="2418092" y="4001456"/>
                </a:lnTo>
                <a:lnTo>
                  <a:pt x="2428515" y="4163130"/>
                </a:lnTo>
                <a:lnTo>
                  <a:pt x="2431989" y="4526899"/>
                </a:lnTo>
                <a:lnTo>
                  <a:pt x="2445886" y="4526899"/>
                </a:lnTo>
                <a:lnTo>
                  <a:pt x="2442411" y="3924292"/>
                </a:lnTo>
                <a:close/>
              </a:path>
              <a:path w="9038313" h="4633457">
                <a:moveTo>
                  <a:pt x="2418092" y="4001456"/>
                </a:moveTo>
                <a:lnTo>
                  <a:pt x="2409407" y="4014316"/>
                </a:lnTo>
                <a:lnTo>
                  <a:pt x="2414617" y="4159456"/>
                </a:lnTo>
                <a:lnTo>
                  <a:pt x="2428515" y="4163130"/>
                </a:lnTo>
                <a:lnTo>
                  <a:pt x="2418092" y="4001456"/>
                </a:lnTo>
                <a:close/>
              </a:path>
              <a:path w="9038313" h="4633457">
                <a:moveTo>
                  <a:pt x="2359030" y="4460759"/>
                </a:moveTo>
                <a:lnTo>
                  <a:pt x="2365978" y="4475457"/>
                </a:lnTo>
                <a:lnTo>
                  <a:pt x="2381611" y="4479131"/>
                </a:lnTo>
                <a:lnTo>
                  <a:pt x="2388561" y="4495666"/>
                </a:lnTo>
                <a:lnTo>
                  <a:pt x="2385086" y="4464434"/>
                </a:lnTo>
                <a:lnTo>
                  <a:pt x="2372926" y="4449736"/>
                </a:lnTo>
                <a:lnTo>
                  <a:pt x="2359030" y="4460759"/>
                </a:lnTo>
                <a:close/>
              </a:path>
              <a:path w="9038313" h="4633457">
                <a:moveTo>
                  <a:pt x="2378138" y="4348689"/>
                </a:moveTo>
                <a:lnTo>
                  <a:pt x="2378138" y="4363387"/>
                </a:lnTo>
                <a:lnTo>
                  <a:pt x="2392034" y="4363387"/>
                </a:lnTo>
                <a:lnTo>
                  <a:pt x="2385086" y="4333991"/>
                </a:lnTo>
                <a:lnTo>
                  <a:pt x="2378138" y="4348689"/>
                </a:lnTo>
                <a:close/>
              </a:path>
              <a:path w="9038313" h="4633457">
                <a:moveTo>
                  <a:pt x="2365978" y="4363387"/>
                </a:moveTo>
                <a:lnTo>
                  <a:pt x="2359030" y="4376247"/>
                </a:lnTo>
                <a:lnTo>
                  <a:pt x="2365978" y="4390945"/>
                </a:lnTo>
                <a:lnTo>
                  <a:pt x="2369452" y="4376247"/>
                </a:lnTo>
                <a:lnTo>
                  <a:pt x="2365978" y="4363387"/>
                </a:lnTo>
                <a:close/>
              </a:path>
              <a:path w="9038313" h="4633457">
                <a:moveTo>
                  <a:pt x="2385086" y="4541596"/>
                </a:moveTo>
                <a:lnTo>
                  <a:pt x="2369452" y="4534247"/>
                </a:lnTo>
                <a:lnTo>
                  <a:pt x="2385086" y="4545271"/>
                </a:lnTo>
                <a:lnTo>
                  <a:pt x="2398984" y="4552620"/>
                </a:lnTo>
                <a:lnTo>
                  <a:pt x="2385086" y="4541596"/>
                </a:lnTo>
                <a:close/>
              </a:path>
              <a:path w="9038313" h="4633457">
                <a:moveTo>
                  <a:pt x="2385086" y="846956"/>
                </a:moveTo>
                <a:lnTo>
                  <a:pt x="2369452" y="846956"/>
                </a:lnTo>
                <a:lnTo>
                  <a:pt x="2372926" y="859816"/>
                </a:lnTo>
                <a:lnTo>
                  <a:pt x="2398984" y="859816"/>
                </a:lnTo>
                <a:lnTo>
                  <a:pt x="2385086" y="846956"/>
                </a:lnTo>
                <a:close/>
              </a:path>
              <a:path w="9038313" h="4633457">
                <a:moveTo>
                  <a:pt x="2385086" y="4275201"/>
                </a:moveTo>
                <a:lnTo>
                  <a:pt x="2392034" y="4260503"/>
                </a:lnTo>
                <a:lnTo>
                  <a:pt x="2395509" y="4243968"/>
                </a:lnTo>
                <a:lnTo>
                  <a:pt x="2381611" y="4253154"/>
                </a:lnTo>
                <a:lnTo>
                  <a:pt x="2372926" y="4260503"/>
                </a:lnTo>
                <a:lnTo>
                  <a:pt x="2385086" y="4275201"/>
                </a:lnTo>
                <a:close/>
              </a:path>
              <a:path w="9038313" h="4633457">
                <a:moveTo>
                  <a:pt x="2398984" y="4172316"/>
                </a:moveTo>
                <a:lnTo>
                  <a:pt x="2385086" y="4168642"/>
                </a:lnTo>
                <a:lnTo>
                  <a:pt x="2395509" y="4214572"/>
                </a:lnTo>
                <a:lnTo>
                  <a:pt x="2402457" y="4201712"/>
                </a:lnTo>
                <a:lnTo>
                  <a:pt x="2402457" y="4187014"/>
                </a:lnTo>
                <a:lnTo>
                  <a:pt x="2398984" y="4172316"/>
                </a:lnTo>
                <a:close/>
              </a:path>
              <a:path w="9038313" h="4633457">
                <a:moveTo>
                  <a:pt x="2395509" y="4214572"/>
                </a:moveTo>
                <a:lnTo>
                  <a:pt x="2385086" y="4168642"/>
                </a:lnTo>
                <a:lnTo>
                  <a:pt x="2385086" y="4183339"/>
                </a:lnTo>
                <a:lnTo>
                  <a:pt x="2381611" y="4201712"/>
                </a:lnTo>
                <a:lnTo>
                  <a:pt x="2381611" y="4210897"/>
                </a:lnTo>
                <a:lnTo>
                  <a:pt x="2395509" y="4214572"/>
                </a:lnTo>
                <a:close/>
              </a:path>
              <a:path w="9038313" h="4633457">
                <a:moveTo>
                  <a:pt x="2522320" y="2511473"/>
                </a:moveTo>
                <a:lnTo>
                  <a:pt x="2525795" y="2496775"/>
                </a:lnTo>
                <a:lnTo>
                  <a:pt x="2511897" y="2487589"/>
                </a:lnTo>
                <a:lnTo>
                  <a:pt x="2497999" y="2483915"/>
                </a:lnTo>
                <a:lnTo>
                  <a:pt x="2482366" y="2472891"/>
                </a:lnTo>
                <a:lnTo>
                  <a:pt x="2468469" y="2465543"/>
                </a:lnTo>
                <a:lnTo>
                  <a:pt x="2454572" y="2465543"/>
                </a:lnTo>
                <a:lnTo>
                  <a:pt x="2438938" y="2469217"/>
                </a:lnTo>
                <a:lnTo>
                  <a:pt x="2421566" y="2465543"/>
                </a:lnTo>
                <a:lnTo>
                  <a:pt x="2405932" y="2465543"/>
                </a:lnTo>
                <a:lnTo>
                  <a:pt x="2421566" y="2476567"/>
                </a:lnTo>
                <a:lnTo>
                  <a:pt x="2435463" y="2511473"/>
                </a:lnTo>
                <a:lnTo>
                  <a:pt x="2449360" y="2522496"/>
                </a:lnTo>
                <a:lnTo>
                  <a:pt x="2461520" y="2507799"/>
                </a:lnTo>
                <a:lnTo>
                  <a:pt x="2475417" y="2511473"/>
                </a:lnTo>
                <a:lnTo>
                  <a:pt x="2491051" y="2504125"/>
                </a:lnTo>
                <a:lnTo>
                  <a:pt x="2504949" y="2504125"/>
                </a:lnTo>
                <a:lnTo>
                  <a:pt x="2518845" y="2507799"/>
                </a:lnTo>
                <a:lnTo>
                  <a:pt x="2522320" y="2511473"/>
                </a:lnTo>
                <a:close/>
              </a:path>
              <a:path w="9038313" h="4633457">
                <a:moveTo>
                  <a:pt x="2421566" y="2493101"/>
                </a:moveTo>
                <a:lnTo>
                  <a:pt x="2398984" y="2504125"/>
                </a:lnTo>
                <a:lnTo>
                  <a:pt x="2405932" y="2511473"/>
                </a:lnTo>
                <a:lnTo>
                  <a:pt x="2435463" y="2511473"/>
                </a:lnTo>
                <a:lnTo>
                  <a:pt x="2421566" y="2476567"/>
                </a:lnTo>
                <a:lnTo>
                  <a:pt x="2421566" y="2493101"/>
                </a:lnTo>
                <a:close/>
              </a:path>
              <a:path w="9038313" h="4633457">
                <a:moveTo>
                  <a:pt x="2398984" y="2504125"/>
                </a:moveTo>
                <a:lnTo>
                  <a:pt x="2385086" y="2500450"/>
                </a:lnTo>
                <a:lnTo>
                  <a:pt x="2392034" y="2515148"/>
                </a:lnTo>
                <a:lnTo>
                  <a:pt x="2405932" y="2511473"/>
                </a:lnTo>
                <a:lnTo>
                  <a:pt x="2398984" y="2504125"/>
                </a:lnTo>
                <a:close/>
              </a:path>
              <a:path w="9038313" h="4633457">
                <a:moveTo>
                  <a:pt x="2445886" y="1124376"/>
                </a:moveTo>
                <a:lnTo>
                  <a:pt x="2431989" y="1124376"/>
                </a:lnTo>
                <a:lnTo>
                  <a:pt x="2445886" y="1668191"/>
                </a:lnTo>
                <a:lnTo>
                  <a:pt x="2461520" y="1660842"/>
                </a:lnTo>
                <a:lnTo>
                  <a:pt x="2475417" y="1644308"/>
                </a:lnTo>
                <a:lnTo>
                  <a:pt x="2491051" y="1633284"/>
                </a:lnTo>
                <a:lnTo>
                  <a:pt x="2491051" y="1618587"/>
                </a:lnTo>
                <a:lnTo>
                  <a:pt x="2475417" y="1609401"/>
                </a:lnTo>
                <a:lnTo>
                  <a:pt x="2471943" y="1148260"/>
                </a:lnTo>
                <a:lnTo>
                  <a:pt x="2458046" y="1144584"/>
                </a:lnTo>
                <a:lnTo>
                  <a:pt x="2442411" y="1137236"/>
                </a:lnTo>
                <a:lnTo>
                  <a:pt x="2445886" y="1124376"/>
                </a:lnTo>
                <a:close/>
              </a:path>
              <a:path w="9038313" h="4633457">
                <a:moveTo>
                  <a:pt x="2485840" y="1151934"/>
                </a:moveTo>
                <a:lnTo>
                  <a:pt x="2471943" y="1148260"/>
                </a:lnTo>
                <a:lnTo>
                  <a:pt x="2478891" y="1190515"/>
                </a:lnTo>
                <a:lnTo>
                  <a:pt x="2494526" y="1186841"/>
                </a:lnTo>
                <a:lnTo>
                  <a:pt x="2494526" y="1170306"/>
                </a:lnTo>
                <a:lnTo>
                  <a:pt x="2501474" y="1155608"/>
                </a:lnTo>
                <a:lnTo>
                  <a:pt x="2485840" y="1151934"/>
                </a:lnTo>
                <a:close/>
              </a:path>
              <a:path w="9038313" h="4633457">
                <a:moveTo>
                  <a:pt x="2478891" y="1190515"/>
                </a:moveTo>
                <a:lnTo>
                  <a:pt x="2471943" y="1148260"/>
                </a:lnTo>
                <a:lnTo>
                  <a:pt x="2475417" y="1609401"/>
                </a:lnTo>
                <a:lnTo>
                  <a:pt x="2491051" y="1614912"/>
                </a:lnTo>
                <a:lnTo>
                  <a:pt x="2482366" y="1236446"/>
                </a:lnTo>
                <a:lnTo>
                  <a:pt x="2494526" y="1190515"/>
                </a:lnTo>
                <a:lnTo>
                  <a:pt x="2478891" y="1190515"/>
                </a:lnTo>
                <a:close/>
              </a:path>
              <a:path w="9038313" h="4633457">
                <a:moveTo>
                  <a:pt x="2402457" y="1699425"/>
                </a:moveTo>
                <a:lnTo>
                  <a:pt x="2409407" y="1686563"/>
                </a:lnTo>
                <a:lnTo>
                  <a:pt x="2421724" y="1680550"/>
                </a:lnTo>
                <a:lnTo>
                  <a:pt x="2431989" y="1671866"/>
                </a:lnTo>
                <a:lnTo>
                  <a:pt x="2445886" y="1668191"/>
                </a:lnTo>
                <a:lnTo>
                  <a:pt x="2431989" y="1124376"/>
                </a:lnTo>
                <a:lnTo>
                  <a:pt x="2425040" y="1109677"/>
                </a:lnTo>
                <a:lnTo>
                  <a:pt x="2409407" y="1102329"/>
                </a:lnTo>
                <a:lnTo>
                  <a:pt x="2402457" y="1699425"/>
                </a:lnTo>
                <a:close/>
              </a:path>
              <a:path w="9038313" h="4633457">
                <a:moveTo>
                  <a:pt x="2365978" y="1098655"/>
                </a:moveTo>
                <a:lnTo>
                  <a:pt x="2372926" y="1721471"/>
                </a:lnTo>
                <a:lnTo>
                  <a:pt x="2388561" y="1710447"/>
                </a:lnTo>
                <a:lnTo>
                  <a:pt x="2402457" y="1699425"/>
                </a:lnTo>
                <a:lnTo>
                  <a:pt x="2409407" y="1102329"/>
                </a:lnTo>
                <a:lnTo>
                  <a:pt x="2395509" y="1089469"/>
                </a:lnTo>
                <a:lnTo>
                  <a:pt x="2381611" y="1094980"/>
                </a:lnTo>
                <a:lnTo>
                  <a:pt x="2365978" y="1098655"/>
                </a:lnTo>
                <a:close/>
              </a:path>
              <a:path w="9038313" h="4633457">
                <a:moveTo>
                  <a:pt x="2454572" y="731211"/>
                </a:moveTo>
                <a:lnTo>
                  <a:pt x="2449360" y="1039864"/>
                </a:lnTo>
                <a:lnTo>
                  <a:pt x="2464995" y="1063748"/>
                </a:lnTo>
                <a:lnTo>
                  <a:pt x="2478891" y="1074771"/>
                </a:lnTo>
                <a:lnTo>
                  <a:pt x="2494526" y="1074771"/>
                </a:lnTo>
                <a:lnTo>
                  <a:pt x="2497999" y="751420"/>
                </a:lnTo>
                <a:lnTo>
                  <a:pt x="2511897" y="744072"/>
                </a:lnTo>
                <a:lnTo>
                  <a:pt x="2497999" y="720189"/>
                </a:lnTo>
                <a:lnTo>
                  <a:pt x="2478891" y="720189"/>
                </a:lnTo>
                <a:lnTo>
                  <a:pt x="2464995" y="731211"/>
                </a:lnTo>
                <a:lnTo>
                  <a:pt x="2454572" y="747746"/>
                </a:lnTo>
                <a:lnTo>
                  <a:pt x="2454572" y="731211"/>
                </a:lnTo>
                <a:close/>
              </a:path>
              <a:path w="9038313" h="4633457">
                <a:moveTo>
                  <a:pt x="2438938" y="740398"/>
                </a:moveTo>
                <a:lnTo>
                  <a:pt x="2435463" y="1028840"/>
                </a:lnTo>
                <a:lnTo>
                  <a:pt x="2449360" y="1039864"/>
                </a:lnTo>
                <a:lnTo>
                  <a:pt x="2454572" y="731211"/>
                </a:lnTo>
                <a:lnTo>
                  <a:pt x="2438938" y="740398"/>
                </a:lnTo>
                <a:close/>
              </a:path>
              <a:path w="9038313" h="4633457">
                <a:moveTo>
                  <a:pt x="2577908" y="382140"/>
                </a:moveTo>
                <a:lnTo>
                  <a:pt x="2534480" y="382140"/>
                </a:lnTo>
                <a:lnTo>
                  <a:pt x="2518845" y="385815"/>
                </a:lnTo>
                <a:lnTo>
                  <a:pt x="2497999" y="389489"/>
                </a:lnTo>
                <a:lnTo>
                  <a:pt x="2482366" y="407861"/>
                </a:lnTo>
                <a:lnTo>
                  <a:pt x="2497999" y="400513"/>
                </a:lnTo>
                <a:lnTo>
                  <a:pt x="2508423" y="420723"/>
                </a:lnTo>
                <a:lnTo>
                  <a:pt x="2534480" y="420723"/>
                </a:lnTo>
                <a:lnTo>
                  <a:pt x="2562274" y="446443"/>
                </a:lnTo>
                <a:lnTo>
                  <a:pt x="2577908" y="382140"/>
                </a:lnTo>
                <a:close/>
              </a:path>
              <a:path w="9038313" h="4633457">
                <a:moveTo>
                  <a:pt x="2471943" y="389489"/>
                </a:moveTo>
                <a:lnTo>
                  <a:pt x="2468469" y="404187"/>
                </a:lnTo>
                <a:lnTo>
                  <a:pt x="2482366" y="407861"/>
                </a:lnTo>
                <a:lnTo>
                  <a:pt x="2497999" y="389489"/>
                </a:lnTo>
                <a:lnTo>
                  <a:pt x="2471943" y="389489"/>
                </a:lnTo>
                <a:close/>
              </a:path>
              <a:path w="9038313" h="4633457">
                <a:moveTo>
                  <a:pt x="2511897" y="723863"/>
                </a:moveTo>
                <a:lnTo>
                  <a:pt x="2497999" y="720189"/>
                </a:lnTo>
                <a:lnTo>
                  <a:pt x="2511897" y="744072"/>
                </a:lnTo>
                <a:lnTo>
                  <a:pt x="2525795" y="740398"/>
                </a:lnTo>
                <a:lnTo>
                  <a:pt x="2525795" y="727537"/>
                </a:lnTo>
                <a:lnTo>
                  <a:pt x="2511897" y="723863"/>
                </a:lnTo>
                <a:close/>
              </a:path>
              <a:path w="9038313" h="4633457">
                <a:moveTo>
                  <a:pt x="2558799" y="769793"/>
                </a:moveTo>
                <a:lnTo>
                  <a:pt x="2555326" y="755096"/>
                </a:lnTo>
                <a:lnTo>
                  <a:pt x="2541428" y="744072"/>
                </a:lnTo>
                <a:lnTo>
                  <a:pt x="2525795" y="755096"/>
                </a:lnTo>
                <a:lnTo>
                  <a:pt x="2511897" y="758770"/>
                </a:lnTo>
                <a:lnTo>
                  <a:pt x="2531005" y="775304"/>
                </a:lnTo>
                <a:lnTo>
                  <a:pt x="2544903" y="769793"/>
                </a:lnTo>
                <a:lnTo>
                  <a:pt x="2558799" y="769793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44903" y="1067422"/>
                </a:lnTo>
                <a:lnTo>
                  <a:pt x="2531005" y="1050886"/>
                </a:lnTo>
                <a:lnTo>
                  <a:pt x="2515372" y="1036189"/>
                </a:lnTo>
                <a:lnTo>
                  <a:pt x="2511897" y="782654"/>
                </a:lnTo>
                <a:lnTo>
                  <a:pt x="2531005" y="775304"/>
                </a:lnTo>
                <a:lnTo>
                  <a:pt x="2511897" y="758770"/>
                </a:lnTo>
                <a:lnTo>
                  <a:pt x="2511897" y="1089469"/>
                </a:lnTo>
                <a:lnTo>
                  <a:pt x="2525795" y="1098655"/>
                </a:lnTo>
                <a:lnTo>
                  <a:pt x="2551851" y="1102329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497999" y="751420"/>
                </a:moveTo>
                <a:lnTo>
                  <a:pt x="2494526" y="1074771"/>
                </a:lnTo>
                <a:lnTo>
                  <a:pt x="2511897" y="1089469"/>
                </a:lnTo>
                <a:lnTo>
                  <a:pt x="2511897" y="758770"/>
                </a:lnTo>
                <a:lnTo>
                  <a:pt x="2497999" y="751420"/>
                </a:lnTo>
                <a:close/>
              </a:path>
              <a:path w="9038313" h="4633457">
                <a:moveTo>
                  <a:pt x="2588331" y="1622261"/>
                </a:moveTo>
                <a:lnTo>
                  <a:pt x="2602228" y="1622261"/>
                </a:lnTo>
                <a:lnTo>
                  <a:pt x="2617862" y="1618587"/>
                </a:lnTo>
                <a:lnTo>
                  <a:pt x="2631760" y="1609401"/>
                </a:lnTo>
                <a:lnTo>
                  <a:pt x="2628285" y="1594703"/>
                </a:lnTo>
                <a:lnTo>
                  <a:pt x="2602228" y="1580005"/>
                </a:lnTo>
                <a:lnTo>
                  <a:pt x="2588331" y="1622261"/>
                </a:lnTo>
                <a:close/>
              </a:path>
              <a:path w="9038313" h="4633457">
                <a:moveTo>
                  <a:pt x="2548376" y="1738006"/>
                </a:moveTo>
                <a:lnTo>
                  <a:pt x="2562274" y="1728820"/>
                </a:lnTo>
                <a:lnTo>
                  <a:pt x="2570960" y="1622261"/>
                </a:lnTo>
                <a:lnTo>
                  <a:pt x="2588331" y="1622261"/>
                </a:lnTo>
                <a:lnTo>
                  <a:pt x="2602228" y="1580005"/>
                </a:lnTo>
                <a:lnTo>
                  <a:pt x="2584857" y="1583679"/>
                </a:lnTo>
                <a:lnTo>
                  <a:pt x="2558799" y="1591029"/>
                </a:lnTo>
                <a:lnTo>
                  <a:pt x="2548376" y="1738006"/>
                </a:lnTo>
                <a:close/>
              </a:path>
              <a:path w="9038313" h="4633457">
                <a:moveTo>
                  <a:pt x="2511897" y="1752704"/>
                </a:moveTo>
                <a:lnTo>
                  <a:pt x="2518845" y="1738006"/>
                </a:lnTo>
                <a:lnTo>
                  <a:pt x="2548376" y="1738006"/>
                </a:lnTo>
                <a:lnTo>
                  <a:pt x="2558799" y="1591029"/>
                </a:lnTo>
                <a:lnTo>
                  <a:pt x="2541428" y="1598377"/>
                </a:lnTo>
                <a:lnTo>
                  <a:pt x="2525795" y="1605727"/>
                </a:lnTo>
                <a:lnTo>
                  <a:pt x="2511897" y="1752704"/>
                </a:lnTo>
                <a:close/>
              </a:path>
              <a:path w="9038313" h="4633457">
                <a:moveTo>
                  <a:pt x="2468469" y="1791285"/>
                </a:moveTo>
                <a:lnTo>
                  <a:pt x="2475417" y="1776587"/>
                </a:lnTo>
                <a:lnTo>
                  <a:pt x="2482366" y="1763726"/>
                </a:lnTo>
                <a:lnTo>
                  <a:pt x="2497999" y="1756378"/>
                </a:lnTo>
                <a:lnTo>
                  <a:pt x="2511897" y="1752704"/>
                </a:lnTo>
                <a:lnTo>
                  <a:pt x="2525795" y="1605727"/>
                </a:lnTo>
                <a:lnTo>
                  <a:pt x="2504949" y="1622261"/>
                </a:lnTo>
                <a:lnTo>
                  <a:pt x="2494526" y="1636958"/>
                </a:lnTo>
                <a:lnTo>
                  <a:pt x="2478891" y="1653494"/>
                </a:lnTo>
                <a:lnTo>
                  <a:pt x="2468469" y="1791285"/>
                </a:lnTo>
                <a:close/>
              </a:path>
              <a:path w="9038313" h="4633457">
                <a:moveTo>
                  <a:pt x="2464995" y="1660842"/>
                </a:moveTo>
                <a:lnTo>
                  <a:pt x="2445886" y="1668191"/>
                </a:lnTo>
                <a:lnTo>
                  <a:pt x="2454572" y="1837216"/>
                </a:lnTo>
                <a:lnTo>
                  <a:pt x="2464995" y="1805983"/>
                </a:lnTo>
                <a:lnTo>
                  <a:pt x="2468469" y="1791285"/>
                </a:lnTo>
                <a:lnTo>
                  <a:pt x="2478891" y="1653494"/>
                </a:lnTo>
                <a:lnTo>
                  <a:pt x="2464995" y="1660842"/>
                </a:lnTo>
                <a:close/>
              </a:path>
              <a:path w="9038313" h="4633457">
                <a:moveTo>
                  <a:pt x="2454572" y="1837216"/>
                </a:moveTo>
                <a:lnTo>
                  <a:pt x="2445886" y="1668191"/>
                </a:lnTo>
                <a:lnTo>
                  <a:pt x="2431989" y="1675540"/>
                </a:lnTo>
                <a:lnTo>
                  <a:pt x="2421724" y="1680550"/>
                </a:lnTo>
                <a:lnTo>
                  <a:pt x="2414617" y="1686563"/>
                </a:lnTo>
                <a:lnTo>
                  <a:pt x="2425040" y="1840890"/>
                </a:lnTo>
                <a:lnTo>
                  <a:pt x="2438938" y="1840890"/>
                </a:lnTo>
                <a:lnTo>
                  <a:pt x="2454572" y="1837216"/>
                </a:lnTo>
                <a:close/>
              </a:path>
              <a:path w="9038313" h="4633457">
                <a:moveTo>
                  <a:pt x="2388561" y="1853750"/>
                </a:moveTo>
                <a:lnTo>
                  <a:pt x="2388561" y="1840890"/>
                </a:lnTo>
                <a:lnTo>
                  <a:pt x="2392034" y="1853750"/>
                </a:lnTo>
                <a:lnTo>
                  <a:pt x="2409407" y="1844564"/>
                </a:lnTo>
                <a:lnTo>
                  <a:pt x="2425040" y="1840890"/>
                </a:lnTo>
                <a:lnTo>
                  <a:pt x="2414617" y="1686563"/>
                </a:lnTo>
                <a:lnTo>
                  <a:pt x="2402457" y="1699425"/>
                </a:lnTo>
                <a:lnTo>
                  <a:pt x="2388561" y="1714122"/>
                </a:lnTo>
                <a:lnTo>
                  <a:pt x="2388561" y="1853750"/>
                </a:lnTo>
                <a:close/>
              </a:path>
              <a:path w="9038313" h="4633457">
                <a:moveTo>
                  <a:pt x="2195738" y="1478958"/>
                </a:moveTo>
                <a:lnTo>
                  <a:pt x="2199213" y="1682889"/>
                </a:lnTo>
                <a:lnTo>
                  <a:pt x="2213110" y="1686563"/>
                </a:lnTo>
                <a:lnTo>
                  <a:pt x="2228744" y="1692075"/>
                </a:lnTo>
                <a:lnTo>
                  <a:pt x="2242642" y="1703099"/>
                </a:lnTo>
                <a:lnTo>
                  <a:pt x="2242642" y="1517540"/>
                </a:lnTo>
                <a:lnTo>
                  <a:pt x="2228744" y="1510191"/>
                </a:lnTo>
                <a:lnTo>
                  <a:pt x="2220059" y="1495493"/>
                </a:lnTo>
                <a:lnTo>
                  <a:pt x="2209636" y="1482633"/>
                </a:lnTo>
                <a:lnTo>
                  <a:pt x="2195738" y="1478958"/>
                </a:lnTo>
                <a:close/>
              </a:path>
              <a:path w="9038313" h="4633457">
                <a:moveTo>
                  <a:pt x="2617862" y="1653494"/>
                </a:moveTo>
                <a:lnTo>
                  <a:pt x="2617862" y="1636958"/>
                </a:lnTo>
                <a:lnTo>
                  <a:pt x="2602228" y="1633284"/>
                </a:lnTo>
                <a:lnTo>
                  <a:pt x="2584857" y="1625936"/>
                </a:lnTo>
                <a:lnTo>
                  <a:pt x="2570960" y="1622261"/>
                </a:lnTo>
                <a:lnTo>
                  <a:pt x="2562274" y="1728820"/>
                </a:lnTo>
                <a:lnTo>
                  <a:pt x="2577908" y="1717796"/>
                </a:lnTo>
                <a:lnTo>
                  <a:pt x="2591805" y="1714122"/>
                </a:lnTo>
                <a:lnTo>
                  <a:pt x="2607439" y="1706773"/>
                </a:lnTo>
                <a:lnTo>
                  <a:pt x="2617862" y="1653494"/>
                </a:lnTo>
                <a:close/>
              </a:path>
              <a:path w="9038313" h="4633457">
                <a:moveTo>
                  <a:pt x="2588331" y="1741680"/>
                </a:moveTo>
                <a:lnTo>
                  <a:pt x="2598754" y="1772913"/>
                </a:lnTo>
                <a:lnTo>
                  <a:pt x="2614388" y="1763726"/>
                </a:lnTo>
                <a:lnTo>
                  <a:pt x="2628285" y="1749028"/>
                </a:lnTo>
                <a:lnTo>
                  <a:pt x="2638708" y="1734332"/>
                </a:lnTo>
                <a:lnTo>
                  <a:pt x="2654343" y="1734332"/>
                </a:lnTo>
                <a:lnTo>
                  <a:pt x="2671714" y="1728820"/>
                </a:lnTo>
                <a:lnTo>
                  <a:pt x="2690822" y="1721471"/>
                </a:lnTo>
                <a:lnTo>
                  <a:pt x="2704720" y="1717796"/>
                </a:lnTo>
                <a:lnTo>
                  <a:pt x="2704720" y="1703099"/>
                </a:lnTo>
                <a:lnTo>
                  <a:pt x="2690822" y="1699425"/>
                </a:lnTo>
                <a:lnTo>
                  <a:pt x="2675187" y="1703099"/>
                </a:lnTo>
                <a:lnTo>
                  <a:pt x="2661291" y="1699425"/>
                </a:lnTo>
                <a:lnTo>
                  <a:pt x="2650868" y="1710447"/>
                </a:lnTo>
                <a:lnTo>
                  <a:pt x="2635234" y="1714122"/>
                </a:lnTo>
                <a:lnTo>
                  <a:pt x="2621337" y="1717796"/>
                </a:lnTo>
                <a:lnTo>
                  <a:pt x="2598754" y="1728820"/>
                </a:lnTo>
                <a:lnTo>
                  <a:pt x="2588331" y="1741680"/>
                </a:lnTo>
                <a:close/>
              </a:path>
              <a:path w="9038313" h="4633457">
                <a:moveTo>
                  <a:pt x="2661291" y="1699425"/>
                </a:moveTo>
                <a:lnTo>
                  <a:pt x="2647393" y="1695749"/>
                </a:lnTo>
                <a:lnTo>
                  <a:pt x="2643920" y="1682889"/>
                </a:lnTo>
                <a:lnTo>
                  <a:pt x="2624811" y="1682889"/>
                </a:lnTo>
                <a:lnTo>
                  <a:pt x="2621337" y="1668191"/>
                </a:lnTo>
                <a:lnTo>
                  <a:pt x="2617862" y="1653494"/>
                </a:lnTo>
                <a:lnTo>
                  <a:pt x="2621337" y="1703099"/>
                </a:lnTo>
                <a:lnTo>
                  <a:pt x="2635234" y="1710447"/>
                </a:lnTo>
                <a:lnTo>
                  <a:pt x="2650868" y="1710447"/>
                </a:lnTo>
                <a:lnTo>
                  <a:pt x="2661291" y="1699425"/>
                </a:lnTo>
                <a:close/>
              </a:path>
              <a:path w="9038313" h="4633457">
                <a:moveTo>
                  <a:pt x="2471943" y="1829866"/>
                </a:moveTo>
                <a:lnTo>
                  <a:pt x="2485840" y="1829866"/>
                </a:lnTo>
                <a:lnTo>
                  <a:pt x="2471943" y="1818843"/>
                </a:lnTo>
                <a:lnTo>
                  <a:pt x="2464995" y="1805983"/>
                </a:lnTo>
                <a:lnTo>
                  <a:pt x="2454572" y="1837216"/>
                </a:lnTo>
                <a:lnTo>
                  <a:pt x="2471943" y="1829866"/>
                </a:lnTo>
                <a:close/>
              </a:path>
              <a:path w="9038313" h="4633457">
                <a:moveTo>
                  <a:pt x="2418092" y="1857424"/>
                </a:moveTo>
                <a:lnTo>
                  <a:pt x="2438938" y="1848238"/>
                </a:lnTo>
                <a:lnTo>
                  <a:pt x="2425040" y="1853750"/>
                </a:lnTo>
                <a:lnTo>
                  <a:pt x="2428515" y="1848238"/>
                </a:lnTo>
                <a:lnTo>
                  <a:pt x="2414617" y="1853750"/>
                </a:lnTo>
                <a:lnTo>
                  <a:pt x="2398984" y="1853750"/>
                </a:lnTo>
                <a:lnTo>
                  <a:pt x="2418092" y="1857424"/>
                </a:lnTo>
                <a:close/>
              </a:path>
              <a:path w="9038313" h="4633457">
                <a:moveTo>
                  <a:pt x="2438938" y="2669473"/>
                </a:moveTo>
                <a:lnTo>
                  <a:pt x="2428515" y="2684171"/>
                </a:lnTo>
                <a:lnTo>
                  <a:pt x="2438938" y="3452127"/>
                </a:lnTo>
                <a:lnTo>
                  <a:pt x="2438938" y="2693358"/>
                </a:lnTo>
                <a:lnTo>
                  <a:pt x="2454572" y="2684171"/>
                </a:lnTo>
                <a:lnTo>
                  <a:pt x="2458046" y="2669473"/>
                </a:lnTo>
                <a:lnTo>
                  <a:pt x="2438938" y="2669473"/>
                </a:lnTo>
                <a:close/>
              </a:path>
              <a:path w="9038313" h="4633457">
                <a:moveTo>
                  <a:pt x="2438938" y="3452127"/>
                </a:moveTo>
                <a:lnTo>
                  <a:pt x="2428515" y="2684171"/>
                </a:lnTo>
                <a:lnTo>
                  <a:pt x="2405932" y="2697032"/>
                </a:lnTo>
                <a:lnTo>
                  <a:pt x="2392034" y="2697032"/>
                </a:lnTo>
                <a:lnTo>
                  <a:pt x="2378138" y="2711730"/>
                </a:lnTo>
                <a:lnTo>
                  <a:pt x="2359030" y="2708055"/>
                </a:lnTo>
                <a:lnTo>
                  <a:pt x="2348607" y="2722753"/>
                </a:lnTo>
                <a:lnTo>
                  <a:pt x="2348607" y="2735614"/>
                </a:lnTo>
                <a:lnTo>
                  <a:pt x="2359030" y="3404360"/>
                </a:lnTo>
                <a:lnTo>
                  <a:pt x="2372926" y="3413546"/>
                </a:lnTo>
                <a:lnTo>
                  <a:pt x="2392034" y="3428244"/>
                </a:lnTo>
                <a:lnTo>
                  <a:pt x="2405932" y="3431918"/>
                </a:lnTo>
                <a:lnTo>
                  <a:pt x="2425040" y="3439267"/>
                </a:lnTo>
                <a:lnTo>
                  <a:pt x="2438938" y="3452127"/>
                </a:lnTo>
                <a:close/>
              </a:path>
              <a:path w="9038313" h="4633457">
                <a:moveTo>
                  <a:pt x="2329498" y="3362104"/>
                </a:moveTo>
                <a:lnTo>
                  <a:pt x="2332972" y="3374965"/>
                </a:lnTo>
                <a:lnTo>
                  <a:pt x="2345132" y="3389663"/>
                </a:lnTo>
                <a:lnTo>
                  <a:pt x="2359030" y="3404360"/>
                </a:lnTo>
                <a:lnTo>
                  <a:pt x="2348607" y="2735614"/>
                </a:lnTo>
                <a:lnTo>
                  <a:pt x="2338184" y="2750311"/>
                </a:lnTo>
                <a:lnTo>
                  <a:pt x="2329498" y="3362104"/>
                </a:lnTo>
                <a:close/>
              </a:path>
              <a:path w="9038313" h="4633457">
                <a:moveTo>
                  <a:pt x="2326024" y="3343732"/>
                </a:moveTo>
                <a:lnTo>
                  <a:pt x="2329498" y="3362104"/>
                </a:lnTo>
                <a:lnTo>
                  <a:pt x="2338184" y="2750311"/>
                </a:lnTo>
                <a:lnTo>
                  <a:pt x="2319075" y="2765009"/>
                </a:lnTo>
                <a:lnTo>
                  <a:pt x="2319075" y="3329034"/>
                </a:lnTo>
                <a:lnTo>
                  <a:pt x="2326024" y="3343732"/>
                </a:lnTo>
                <a:close/>
              </a:path>
              <a:path w="9038313" h="4633457">
                <a:moveTo>
                  <a:pt x="2308652" y="3312500"/>
                </a:moveTo>
                <a:lnTo>
                  <a:pt x="2319075" y="3329034"/>
                </a:lnTo>
                <a:lnTo>
                  <a:pt x="2319075" y="2777869"/>
                </a:lnTo>
                <a:lnTo>
                  <a:pt x="2305178" y="2774195"/>
                </a:lnTo>
                <a:lnTo>
                  <a:pt x="2305178" y="2873405"/>
                </a:lnTo>
                <a:lnTo>
                  <a:pt x="2308652" y="3312500"/>
                </a:lnTo>
                <a:close/>
              </a:path>
              <a:path w="9038313" h="4633457">
                <a:moveTo>
                  <a:pt x="2286069" y="2932196"/>
                </a:moveTo>
                <a:lnTo>
                  <a:pt x="2272173" y="2935870"/>
                </a:lnTo>
                <a:lnTo>
                  <a:pt x="2279121" y="3251871"/>
                </a:lnTo>
                <a:lnTo>
                  <a:pt x="2286069" y="3266569"/>
                </a:lnTo>
                <a:lnTo>
                  <a:pt x="2293019" y="3281267"/>
                </a:lnTo>
                <a:lnTo>
                  <a:pt x="2296492" y="2919336"/>
                </a:lnTo>
                <a:lnTo>
                  <a:pt x="2286069" y="2932196"/>
                </a:lnTo>
                <a:close/>
              </a:path>
              <a:path w="9038313" h="4633457">
                <a:moveTo>
                  <a:pt x="2253063" y="3204104"/>
                </a:moveTo>
                <a:lnTo>
                  <a:pt x="2265224" y="3220638"/>
                </a:lnTo>
                <a:lnTo>
                  <a:pt x="2272173" y="3235336"/>
                </a:lnTo>
                <a:lnTo>
                  <a:pt x="2279121" y="3251871"/>
                </a:lnTo>
                <a:lnTo>
                  <a:pt x="2272173" y="2935870"/>
                </a:lnTo>
                <a:lnTo>
                  <a:pt x="2272173" y="2950568"/>
                </a:lnTo>
                <a:lnTo>
                  <a:pt x="2265224" y="2965265"/>
                </a:lnTo>
                <a:lnTo>
                  <a:pt x="2253063" y="3204104"/>
                </a:lnTo>
                <a:close/>
              </a:path>
              <a:path w="9038313" h="4633457">
                <a:moveTo>
                  <a:pt x="2249590" y="2970777"/>
                </a:moveTo>
                <a:lnTo>
                  <a:pt x="2246115" y="3189406"/>
                </a:lnTo>
                <a:lnTo>
                  <a:pt x="2253063" y="3204104"/>
                </a:lnTo>
                <a:lnTo>
                  <a:pt x="2265224" y="2965265"/>
                </a:lnTo>
                <a:lnTo>
                  <a:pt x="2249590" y="2970777"/>
                </a:lnTo>
                <a:close/>
              </a:path>
              <a:path w="9038313" h="4633457">
                <a:moveTo>
                  <a:pt x="2235692" y="2974451"/>
                </a:moveTo>
                <a:lnTo>
                  <a:pt x="2235692" y="2992824"/>
                </a:lnTo>
                <a:lnTo>
                  <a:pt x="2225269" y="3009358"/>
                </a:lnTo>
                <a:lnTo>
                  <a:pt x="2216584" y="3024056"/>
                </a:lnTo>
                <a:lnTo>
                  <a:pt x="2216584" y="3038754"/>
                </a:lnTo>
                <a:lnTo>
                  <a:pt x="2225269" y="3066313"/>
                </a:lnTo>
                <a:lnTo>
                  <a:pt x="2239167" y="3062638"/>
                </a:lnTo>
                <a:lnTo>
                  <a:pt x="2235692" y="2974451"/>
                </a:lnTo>
                <a:close/>
              </a:path>
              <a:path w="9038313" h="4633457">
                <a:moveTo>
                  <a:pt x="2438938" y="2693358"/>
                </a:moveTo>
                <a:lnTo>
                  <a:pt x="2438938" y="2742962"/>
                </a:lnTo>
                <a:lnTo>
                  <a:pt x="2442411" y="2726428"/>
                </a:lnTo>
                <a:lnTo>
                  <a:pt x="2449360" y="2711730"/>
                </a:lnTo>
                <a:lnTo>
                  <a:pt x="2438938" y="2693358"/>
                </a:lnTo>
                <a:close/>
              </a:path>
              <a:path w="9038313" h="4633457">
                <a:moveTo>
                  <a:pt x="2454572" y="3801198"/>
                </a:moveTo>
                <a:lnTo>
                  <a:pt x="2454572" y="3891222"/>
                </a:lnTo>
                <a:lnTo>
                  <a:pt x="2445886" y="3909594"/>
                </a:lnTo>
                <a:lnTo>
                  <a:pt x="2442411" y="3924292"/>
                </a:lnTo>
                <a:lnTo>
                  <a:pt x="2445886" y="4526899"/>
                </a:lnTo>
                <a:lnTo>
                  <a:pt x="2454572" y="4534247"/>
                </a:lnTo>
                <a:lnTo>
                  <a:pt x="2464995" y="4559969"/>
                </a:lnTo>
                <a:lnTo>
                  <a:pt x="2454572" y="3801198"/>
                </a:lnTo>
                <a:close/>
              </a:path>
              <a:path w="9038313" h="4633457">
                <a:moveTo>
                  <a:pt x="2414617" y="4541596"/>
                </a:moveTo>
                <a:lnTo>
                  <a:pt x="2421566" y="4556295"/>
                </a:lnTo>
                <a:lnTo>
                  <a:pt x="2435463" y="4545271"/>
                </a:lnTo>
                <a:lnTo>
                  <a:pt x="2454572" y="4534247"/>
                </a:lnTo>
                <a:lnTo>
                  <a:pt x="2445886" y="4526899"/>
                </a:lnTo>
                <a:lnTo>
                  <a:pt x="2428515" y="4537922"/>
                </a:lnTo>
                <a:lnTo>
                  <a:pt x="2414617" y="4541596"/>
                </a:lnTo>
                <a:close/>
              </a:path>
              <a:path w="9038313" h="4633457">
                <a:moveTo>
                  <a:pt x="2449360" y="3856315"/>
                </a:moveTo>
                <a:lnTo>
                  <a:pt x="2449360" y="3874687"/>
                </a:lnTo>
                <a:lnTo>
                  <a:pt x="2454572" y="3891222"/>
                </a:lnTo>
                <a:lnTo>
                  <a:pt x="2454572" y="3817734"/>
                </a:lnTo>
                <a:lnTo>
                  <a:pt x="2445886" y="3832432"/>
                </a:lnTo>
                <a:lnTo>
                  <a:pt x="2449360" y="3856315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1520" y="3747919"/>
                </a:lnTo>
                <a:lnTo>
                  <a:pt x="2458046" y="3768129"/>
                </a:lnTo>
                <a:lnTo>
                  <a:pt x="2449360" y="3782827"/>
                </a:lnTo>
                <a:lnTo>
                  <a:pt x="2454572" y="3801198"/>
                </a:lnTo>
                <a:lnTo>
                  <a:pt x="2464995" y="4559969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97999" y="2693358"/>
                </a:moveTo>
                <a:lnTo>
                  <a:pt x="2494526" y="2676823"/>
                </a:lnTo>
                <a:lnTo>
                  <a:pt x="2494526" y="2693358"/>
                </a:lnTo>
                <a:lnTo>
                  <a:pt x="2485840" y="3536640"/>
                </a:lnTo>
                <a:lnTo>
                  <a:pt x="2482366" y="3551337"/>
                </a:lnTo>
                <a:lnTo>
                  <a:pt x="2485840" y="3566035"/>
                </a:lnTo>
                <a:lnTo>
                  <a:pt x="2491051" y="4526899"/>
                </a:lnTo>
                <a:lnTo>
                  <a:pt x="2501474" y="4491992"/>
                </a:lnTo>
                <a:lnTo>
                  <a:pt x="2497999" y="2693358"/>
                </a:lnTo>
                <a:close/>
              </a:path>
              <a:path w="9038313" h="4633457">
                <a:moveTo>
                  <a:pt x="2491051" y="4526899"/>
                </a:moveTo>
                <a:lnTo>
                  <a:pt x="2485840" y="3566035"/>
                </a:lnTo>
                <a:lnTo>
                  <a:pt x="2482366" y="3582570"/>
                </a:lnTo>
                <a:lnTo>
                  <a:pt x="2482366" y="3600942"/>
                </a:lnTo>
                <a:lnTo>
                  <a:pt x="2478891" y="3613802"/>
                </a:lnTo>
                <a:lnTo>
                  <a:pt x="2475417" y="3628500"/>
                </a:lnTo>
                <a:lnTo>
                  <a:pt x="2475417" y="3674431"/>
                </a:lnTo>
                <a:lnTo>
                  <a:pt x="2471943" y="3690966"/>
                </a:lnTo>
                <a:lnTo>
                  <a:pt x="2471943" y="3705664"/>
                </a:lnTo>
                <a:lnTo>
                  <a:pt x="2468469" y="3720362"/>
                </a:lnTo>
                <a:lnTo>
                  <a:pt x="2468469" y="4541596"/>
                </a:lnTo>
                <a:lnTo>
                  <a:pt x="2491051" y="4526899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4995" y="4559969"/>
                </a:lnTo>
                <a:lnTo>
                  <a:pt x="2468469" y="4541596"/>
                </a:lnTo>
                <a:lnTo>
                  <a:pt x="2468469" y="3720362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31989" y="4552620"/>
                </a:moveTo>
                <a:lnTo>
                  <a:pt x="2435463" y="4569155"/>
                </a:lnTo>
                <a:lnTo>
                  <a:pt x="2454572" y="4572829"/>
                </a:lnTo>
                <a:lnTo>
                  <a:pt x="2464995" y="4559969"/>
                </a:lnTo>
                <a:lnTo>
                  <a:pt x="2454572" y="4534247"/>
                </a:lnTo>
                <a:lnTo>
                  <a:pt x="2445886" y="4552620"/>
                </a:lnTo>
                <a:lnTo>
                  <a:pt x="2431989" y="4552620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3474175"/>
                </a:lnTo>
                <a:lnTo>
                  <a:pt x="2475417" y="3481523"/>
                </a:lnTo>
                <a:lnTo>
                  <a:pt x="2478891" y="3494384"/>
                </a:lnTo>
                <a:lnTo>
                  <a:pt x="2482366" y="3512756"/>
                </a:lnTo>
                <a:lnTo>
                  <a:pt x="2485840" y="3536640"/>
                </a:lnTo>
                <a:lnTo>
                  <a:pt x="2494526" y="2693358"/>
                </a:lnTo>
                <a:lnTo>
                  <a:pt x="2475417" y="2700707"/>
                </a:lnTo>
                <a:lnTo>
                  <a:pt x="2461520" y="274663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2746637"/>
                </a:lnTo>
                <a:lnTo>
                  <a:pt x="2445886" y="2757660"/>
                </a:lnTo>
                <a:lnTo>
                  <a:pt x="2438938" y="2742962"/>
                </a:lnTo>
                <a:lnTo>
                  <a:pt x="2438938" y="345212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18092" y="4563643"/>
                </a:moveTo>
                <a:lnTo>
                  <a:pt x="2402457" y="4559969"/>
                </a:lnTo>
                <a:lnTo>
                  <a:pt x="2405932" y="4572829"/>
                </a:lnTo>
                <a:lnTo>
                  <a:pt x="2421566" y="4580178"/>
                </a:lnTo>
                <a:lnTo>
                  <a:pt x="2431989" y="4569155"/>
                </a:lnTo>
                <a:lnTo>
                  <a:pt x="2418092" y="4563643"/>
                </a:lnTo>
                <a:close/>
              </a:path>
              <a:path w="9038313" h="4633457">
                <a:moveTo>
                  <a:pt x="2475417" y="4591202"/>
                </a:moveTo>
                <a:lnTo>
                  <a:pt x="2461520" y="4594876"/>
                </a:lnTo>
                <a:lnTo>
                  <a:pt x="2464995" y="4602224"/>
                </a:lnTo>
                <a:lnTo>
                  <a:pt x="2482366" y="4607737"/>
                </a:lnTo>
                <a:lnTo>
                  <a:pt x="2475417" y="4563643"/>
                </a:lnTo>
                <a:lnTo>
                  <a:pt x="2468469" y="4576504"/>
                </a:lnTo>
                <a:lnTo>
                  <a:pt x="2475417" y="4591202"/>
                </a:lnTo>
                <a:close/>
              </a:path>
              <a:path w="9038313" h="4633457">
                <a:moveTo>
                  <a:pt x="2558799" y="4611411"/>
                </a:moveTo>
                <a:lnTo>
                  <a:pt x="2574434" y="4615085"/>
                </a:lnTo>
                <a:lnTo>
                  <a:pt x="2588331" y="4615085"/>
                </a:lnTo>
                <a:lnTo>
                  <a:pt x="2602228" y="4611411"/>
                </a:lnTo>
                <a:lnTo>
                  <a:pt x="2607439" y="4602224"/>
                </a:lnTo>
                <a:lnTo>
                  <a:pt x="2588331" y="4598550"/>
                </a:lnTo>
                <a:lnTo>
                  <a:pt x="2574434" y="4591202"/>
                </a:lnTo>
                <a:lnTo>
                  <a:pt x="2558799" y="4611411"/>
                </a:lnTo>
                <a:close/>
              </a:path>
              <a:path w="9038313" h="4633457">
                <a:moveTo>
                  <a:pt x="2534480" y="4552620"/>
                </a:moveTo>
                <a:lnTo>
                  <a:pt x="2541428" y="4611411"/>
                </a:lnTo>
                <a:lnTo>
                  <a:pt x="2558799" y="4611411"/>
                </a:lnTo>
                <a:lnTo>
                  <a:pt x="2574434" y="4591202"/>
                </a:lnTo>
                <a:lnTo>
                  <a:pt x="2555326" y="4580178"/>
                </a:lnTo>
                <a:lnTo>
                  <a:pt x="2541428" y="4569155"/>
                </a:lnTo>
                <a:lnTo>
                  <a:pt x="2534480" y="4552620"/>
                </a:lnTo>
                <a:close/>
              </a:path>
              <a:path w="9038313" h="4633457">
                <a:moveTo>
                  <a:pt x="2478891" y="4583853"/>
                </a:moveTo>
                <a:lnTo>
                  <a:pt x="2482366" y="4607737"/>
                </a:lnTo>
                <a:lnTo>
                  <a:pt x="2497999" y="4607737"/>
                </a:lnTo>
                <a:lnTo>
                  <a:pt x="2511897" y="4611411"/>
                </a:lnTo>
                <a:lnTo>
                  <a:pt x="2541428" y="4611411"/>
                </a:lnTo>
                <a:lnTo>
                  <a:pt x="2534480" y="4552620"/>
                </a:lnTo>
                <a:lnTo>
                  <a:pt x="2531005" y="4537922"/>
                </a:lnTo>
                <a:lnTo>
                  <a:pt x="2511897" y="4530573"/>
                </a:lnTo>
                <a:lnTo>
                  <a:pt x="2508423" y="4591202"/>
                </a:lnTo>
                <a:lnTo>
                  <a:pt x="2494526" y="4591202"/>
                </a:lnTo>
                <a:lnTo>
                  <a:pt x="2478891" y="4583853"/>
                </a:lnTo>
                <a:close/>
              </a:path>
              <a:path w="9038313" h="4633457">
                <a:moveTo>
                  <a:pt x="2508423" y="4591202"/>
                </a:moveTo>
                <a:lnTo>
                  <a:pt x="2511897" y="4530573"/>
                </a:lnTo>
                <a:lnTo>
                  <a:pt x="2497999" y="4530573"/>
                </a:lnTo>
                <a:lnTo>
                  <a:pt x="2482366" y="4534247"/>
                </a:lnTo>
                <a:lnTo>
                  <a:pt x="2475417" y="4548946"/>
                </a:lnTo>
                <a:lnTo>
                  <a:pt x="2491051" y="4556295"/>
                </a:lnTo>
                <a:lnTo>
                  <a:pt x="2504949" y="4556295"/>
                </a:lnTo>
                <a:lnTo>
                  <a:pt x="2508423" y="4591202"/>
                </a:lnTo>
                <a:close/>
              </a:path>
              <a:path w="9038313" h="4633457">
                <a:moveTo>
                  <a:pt x="2491051" y="4569155"/>
                </a:moveTo>
                <a:lnTo>
                  <a:pt x="2491051" y="4583853"/>
                </a:lnTo>
                <a:lnTo>
                  <a:pt x="2508423" y="4591202"/>
                </a:lnTo>
                <a:lnTo>
                  <a:pt x="2504949" y="4556295"/>
                </a:lnTo>
                <a:lnTo>
                  <a:pt x="2491051" y="4569155"/>
                </a:lnTo>
                <a:close/>
              </a:path>
              <a:path w="9038313" h="4633457">
                <a:moveTo>
                  <a:pt x="2497999" y="1232771"/>
                </a:moveTo>
                <a:lnTo>
                  <a:pt x="2504949" y="1218073"/>
                </a:lnTo>
                <a:lnTo>
                  <a:pt x="2497999" y="1205213"/>
                </a:lnTo>
                <a:lnTo>
                  <a:pt x="2494526" y="1190515"/>
                </a:lnTo>
                <a:lnTo>
                  <a:pt x="2482366" y="1236446"/>
                </a:lnTo>
                <a:lnTo>
                  <a:pt x="2497999" y="1232771"/>
                </a:lnTo>
                <a:close/>
              </a:path>
              <a:path w="9038313" h="4633457">
                <a:moveTo>
                  <a:pt x="2591805" y="4359712"/>
                </a:moveTo>
                <a:lnTo>
                  <a:pt x="2595280" y="4345015"/>
                </a:lnTo>
                <a:lnTo>
                  <a:pt x="2574434" y="4337666"/>
                </a:lnTo>
                <a:lnTo>
                  <a:pt x="2555326" y="4321131"/>
                </a:lnTo>
                <a:lnTo>
                  <a:pt x="2548376" y="4306433"/>
                </a:lnTo>
                <a:lnTo>
                  <a:pt x="2548376" y="2719078"/>
                </a:lnTo>
                <a:lnTo>
                  <a:pt x="2534480" y="2719078"/>
                </a:lnTo>
                <a:lnTo>
                  <a:pt x="2531005" y="2704381"/>
                </a:lnTo>
                <a:lnTo>
                  <a:pt x="2541428" y="4436876"/>
                </a:lnTo>
                <a:lnTo>
                  <a:pt x="2548376" y="4414828"/>
                </a:lnTo>
                <a:lnTo>
                  <a:pt x="2551851" y="4401968"/>
                </a:lnTo>
                <a:lnTo>
                  <a:pt x="2570960" y="4387271"/>
                </a:lnTo>
                <a:lnTo>
                  <a:pt x="2588331" y="4372573"/>
                </a:lnTo>
                <a:lnTo>
                  <a:pt x="2591805" y="4359712"/>
                </a:lnTo>
                <a:close/>
              </a:path>
              <a:path w="9038313" h="4633457">
                <a:moveTo>
                  <a:pt x="2508423" y="4514038"/>
                </a:moveTo>
                <a:lnTo>
                  <a:pt x="2525795" y="4517713"/>
                </a:lnTo>
                <a:lnTo>
                  <a:pt x="2515372" y="4499341"/>
                </a:lnTo>
                <a:lnTo>
                  <a:pt x="2501474" y="4491992"/>
                </a:lnTo>
                <a:lnTo>
                  <a:pt x="2491051" y="4526899"/>
                </a:lnTo>
                <a:lnTo>
                  <a:pt x="2508423" y="4514038"/>
                </a:lnTo>
                <a:close/>
              </a:path>
              <a:path w="9038313" h="4633457">
                <a:moveTo>
                  <a:pt x="2458046" y="2704381"/>
                </a:moveTo>
                <a:lnTo>
                  <a:pt x="2449360" y="2719078"/>
                </a:lnTo>
                <a:lnTo>
                  <a:pt x="2458046" y="2731940"/>
                </a:lnTo>
                <a:lnTo>
                  <a:pt x="2461520" y="2746637"/>
                </a:lnTo>
                <a:lnTo>
                  <a:pt x="2475417" y="2700707"/>
                </a:lnTo>
                <a:lnTo>
                  <a:pt x="2458046" y="2704381"/>
                </a:lnTo>
                <a:close/>
              </a:path>
              <a:path w="9038313" h="4633457">
                <a:moveTo>
                  <a:pt x="2531005" y="793677"/>
                </a:moveTo>
                <a:lnTo>
                  <a:pt x="2544903" y="797351"/>
                </a:lnTo>
                <a:lnTo>
                  <a:pt x="2574434" y="797351"/>
                </a:lnTo>
                <a:lnTo>
                  <a:pt x="2558799" y="782654"/>
                </a:lnTo>
                <a:lnTo>
                  <a:pt x="2544903" y="782654"/>
                </a:lnTo>
                <a:lnTo>
                  <a:pt x="2531005" y="793677"/>
                </a:lnTo>
                <a:close/>
              </a:path>
              <a:path w="9038313" h="4633457">
                <a:moveTo>
                  <a:pt x="2525795" y="778979"/>
                </a:moveTo>
                <a:lnTo>
                  <a:pt x="2511897" y="782654"/>
                </a:lnTo>
                <a:lnTo>
                  <a:pt x="2515372" y="801025"/>
                </a:lnTo>
                <a:lnTo>
                  <a:pt x="2531005" y="793677"/>
                </a:lnTo>
                <a:lnTo>
                  <a:pt x="2544903" y="782654"/>
                </a:lnTo>
                <a:lnTo>
                  <a:pt x="2525795" y="778979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41428" y="959026"/>
                </a:lnTo>
                <a:lnTo>
                  <a:pt x="2534480" y="944328"/>
                </a:lnTo>
                <a:lnTo>
                  <a:pt x="2518845" y="933305"/>
                </a:lnTo>
                <a:lnTo>
                  <a:pt x="2515372" y="817561"/>
                </a:lnTo>
                <a:lnTo>
                  <a:pt x="2531005" y="813887"/>
                </a:lnTo>
                <a:lnTo>
                  <a:pt x="2544903" y="813887"/>
                </a:lnTo>
                <a:lnTo>
                  <a:pt x="2544903" y="801025"/>
                </a:lnTo>
                <a:lnTo>
                  <a:pt x="2531005" y="797351"/>
                </a:lnTo>
                <a:lnTo>
                  <a:pt x="2515372" y="801025"/>
                </a:lnTo>
                <a:lnTo>
                  <a:pt x="2515372" y="1036189"/>
                </a:lnTo>
                <a:lnTo>
                  <a:pt x="2534480" y="1039864"/>
                </a:lnTo>
                <a:lnTo>
                  <a:pt x="2551851" y="1047212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02228" y="856142"/>
                </a:moveTo>
                <a:lnTo>
                  <a:pt x="2588331" y="850630"/>
                </a:lnTo>
                <a:lnTo>
                  <a:pt x="2591805" y="933305"/>
                </a:lnTo>
                <a:lnTo>
                  <a:pt x="2607439" y="940654"/>
                </a:lnTo>
                <a:lnTo>
                  <a:pt x="2614388" y="859816"/>
                </a:lnTo>
                <a:lnTo>
                  <a:pt x="2617862" y="846956"/>
                </a:lnTo>
                <a:lnTo>
                  <a:pt x="2602228" y="856142"/>
                </a:lnTo>
                <a:close/>
              </a:path>
              <a:path w="9038313" h="4633457">
                <a:moveTo>
                  <a:pt x="2577908" y="927793"/>
                </a:moveTo>
                <a:lnTo>
                  <a:pt x="2591805" y="933305"/>
                </a:lnTo>
                <a:lnTo>
                  <a:pt x="2588331" y="850630"/>
                </a:lnTo>
                <a:lnTo>
                  <a:pt x="2574434" y="839607"/>
                </a:lnTo>
                <a:lnTo>
                  <a:pt x="2558799" y="828584"/>
                </a:lnTo>
                <a:lnTo>
                  <a:pt x="2558799" y="924119"/>
                </a:lnTo>
                <a:lnTo>
                  <a:pt x="2577908" y="927793"/>
                </a:lnTo>
                <a:close/>
              </a:path>
              <a:path w="9038313" h="4633457">
                <a:moveTo>
                  <a:pt x="2544903" y="824909"/>
                </a:moveTo>
                <a:lnTo>
                  <a:pt x="2531005" y="817561"/>
                </a:lnTo>
                <a:lnTo>
                  <a:pt x="2534480" y="933305"/>
                </a:lnTo>
                <a:lnTo>
                  <a:pt x="2544903" y="927793"/>
                </a:lnTo>
                <a:lnTo>
                  <a:pt x="2558799" y="924119"/>
                </a:lnTo>
                <a:lnTo>
                  <a:pt x="2558799" y="828584"/>
                </a:lnTo>
                <a:lnTo>
                  <a:pt x="2544903" y="824909"/>
                </a:lnTo>
                <a:close/>
              </a:path>
              <a:path w="9038313" h="4633457">
                <a:moveTo>
                  <a:pt x="2531005" y="817561"/>
                </a:moveTo>
                <a:lnTo>
                  <a:pt x="2515372" y="817561"/>
                </a:lnTo>
                <a:lnTo>
                  <a:pt x="2518845" y="933305"/>
                </a:lnTo>
                <a:lnTo>
                  <a:pt x="2534480" y="933305"/>
                </a:lnTo>
                <a:lnTo>
                  <a:pt x="2531005" y="817561"/>
                </a:lnTo>
                <a:close/>
              </a:path>
              <a:path w="9038313" h="4633457">
                <a:moveTo>
                  <a:pt x="2628285" y="863492"/>
                </a:moveTo>
                <a:lnTo>
                  <a:pt x="2614388" y="859816"/>
                </a:lnTo>
                <a:lnTo>
                  <a:pt x="2621337" y="927793"/>
                </a:lnTo>
                <a:lnTo>
                  <a:pt x="2624811" y="979236"/>
                </a:lnTo>
                <a:lnTo>
                  <a:pt x="2631760" y="966376"/>
                </a:lnTo>
                <a:lnTo>
                  <a:pt x="2631760" y="885537"/>
                </a:lnTo>
                <a:lnTo>
                  <a:pt x="2643920" y="870840"/>
                </a:lnTo>
                <a:lnTo>
                  <a:pt x="2628285" y="863492"/>
                </a:lnTo>
                <a:close/>
              </a:path>
              <a:path w="9038313" h="4633457">
                <a:moveTo>
                  <a:pt x="2617862" y="940654"/>
                </a:moveTo>
                <a:lnTo>
                  <a:pt x="2602228" y="951678"/>
                </a:lnTo>
                <a:lnTo>
                  <a:pt x="2614388" y="966376"/>
                </a:lnTo>
                <a:lnTo>
                  <a:pt x="2624811" y="979236"/>
                </a:lnTo>
                <a:lnTo>
                  <a:pt x="2621337" y="927793"/>
                </a:lnTo>
                <a:lnTo>
                  <a:pt x="2617862" y="940654"/>
                </a:lnTo>
                <a:close/>
              </a:path>
              <a:path w="9038313" h="4633457">
                <a:moveTo>
                  <a:pt x="2515372" y="192907"/>
                </a:moveTo>
                <a:lnTo>
                  <a:pt x="2531005" y="150651"/>
                </a:lnTo>
                <a:lnTo>
                  <a:pt x="2525795" y="62464"/>
                </a:lnTo>
                <a:lnTo>
                  <a:pt x="2567485" y="49604"/>
                </a:lnTo>
                <a:lnTo>
                  <a:pt x="2551851" y="42256"/>
                </a:lnTo>
                <a:lnTo>
                  <a:pt x="2537955" y="42256"/>
                </a:lnTo>
                <a:lnTo>
                  <a:pt x="2522320" y="38581"/>
                </a:lnTo>
                <a:lnTo>
                  <a:pt x="2515372" y="192907"/>
                </a:lnTo>
                <a:close/>
              </a:path>
              <a:path w="9038313" h="4633457">
                <a:moveTo>
                  <a:pt x="2534480" y="1247468"/>
                </a:moveTo>
                <a:lnTo>
                  <a:pt x="2525795" y="1232771"/>
                </a:lnTo>
                <a:lnTo>
                  <a:pt x="2511897" y="1232771"/>
                </a:lnTo>
                <a:lnTo>
                  <a:pt x="2504949" y="1609401"/>
                </a:lnTo>
                <a:lnTo>
                  <a:pt x="2515372" y="1594703"/>
                </a:lnTo>
                <a:lnTo>
                  <a:pt x="2511897" y="1271353"/>
                </a:lnTo>
                <a:lnTo>
                  <a:pt x="2526298" y="1263045"/>
                </a:lnTo>
                <a:lnTo>
                  <a:pt x="2534480" y="1247468"/>
                </a:lnTo>
                <a:close/>
              </a:path>
              <a:path w="9038313" h="4633457">
                <a:moveTo>
                  <a:pt x="2497999" y="1236446"/>
                </a:moveTo>
                <a:lnTo>
                  <a:pt x="2482366" y="1236446"/>
                </a:lnTo>
                <a:lnTo>
                  <a:pt x="2491051" y="1614912"/>
                </a:lnTo>
                <a:lnTo>
                  <a:pt x="2504949" y="1609401"/>
                </a:lnTo>
                <a:lnTo>
                  <a:pt x="2511897" y="1232771"/>
                </a:lnTo>
                <a:lnTo>
                  <a:pt x="2497999" y="1236446"/>
                </a:lnTo>
                <a:close/>
              </a:path>
              <a:path w="9038313" h="4633457">
                <a:moveTo>
                  <a:pt x="2650868" y="58790"/>
                </a:moveTo>
                <a:lnTo>
                  <a:pt x="2650868" y="115745"/>
                </a:lnTo>
                <a:lnTo>
                  <a:pt x="2675187" y="104721"/>
                </a:lnTo>
                <a:lnTo>
                  <a:pt x="2690822" y="97372"/>
                </a:lnTo>
                <a:lnTo>
                  <a:pt x="2708193" y="84512"/>
                </a:lnTo>
                <a:lnTo>
                  <a:pt x="2678662" y="69814"/>
                </a:lnTo>
                <a:lnTo>
                  <a:pt x="2657816" y="73488"/>
                </a:lnTo>
                <a:lnTo>
                  <a:pt x="2650868" y="58790"/>
                </a:lnTo>
                <a:close/>
              </a:path>
              <a:path w="9038313" h="4633457">
                <a:moveTo>
                  <a:pt x="2635234" y="49604"/>
                </a:moveTo>
                <a:lnTo>
                  <a:pt x="2621337" y="45930"/>
                </a:lnTo>
                <a:lnTo>
                  <a:pt x="2624811" y="119419"/>
                </a:lnTo>
                <a:lnTo>
                  <a:pt x="2650868" y="115745"/>
                </a:lnTo>
                <a:lnTo>
                  <a:pt x="2650868" y="58790"/>
                </a:lnTo>
                <a:lnTo>
                  <a:pt x="2635234" y="49604"/>
                </a:lnTo>
                <a:close/>
              </a:path>
              <a:path w="9038313" h="4633457">
                <a:moveTo>
                  <a:pt x="2607439" y="49604"/>
                </a:moveTo>
                <a:lnTo>
                  <a:pt x="2584857" y="49604"/>
                </a:lnTo>
                <a:lnTo>
                  <a:pt x="2588331" y="126767"/>
                </a:lnTo>
                <a:lnTo>
                  <a:pt x="2602228" y="123093"/>
                </a:lnTo>
                <a:lnTo>
                  <a:pt x="2624811" y="119419"/>
                </a:lnTo>
                <a:lnTo>
                  <a:pt x="2621337" y="45930"/>
                </a:lnTo>
                <a:lnTo>
                  <a:pt x="2607439" y="49604"/>
                </a:lnTo>
                <a:close/>
              </a:path>
              <a:path w="9038313" h="4633457">
                <a:moveTo>
                  <a:pt x="2525795" y="62464"/>
                </a:moveTo>
                <a:lnTo>
                  <a:pt x="2531005" y="150651"/>
                </a:lnTo>
                <a:lnTo>
                  <a:pt x="2567485" y="135953"/>
                </a:lnTo>
                <a:lnTo>
                  <a:pt x="2588331" y="126767"/>
                </a:lnTo>
                <a:lnTo>
                  <a:pt x="2584857" y="49604"/>
                </a:lnTo>
                <a:lnTo>
                  <a:pt x="2567485" y="58790"/>
                </a:lnTo>
                <a:lnTo>
                  <a:pt x="2544903" y="62464"/>
                </a:lnTo>
                <a:lnTo>
                  <a:pt x="2525795" y="62464"/>
                </a:lnTo>
                <a:close/>
              </a:path>
              <a:path w="9038313" h="4633457">
                <a:moveTo>
                  <a:pt x="2595280" y="135953"/>
                </a:moveTo>
                <a:lnTo>
                  <a:pt x="2531005" y="150651"/>
                </a:lnTo>
                <a:lnTo>
                  <a:pt x="2544903" y="178210"/>
                </a:lnTo>
                <a:lnTo>
                  <a:pt x="2570960" y="165348"/>
                </a:lnTo>
                <a:lnTo>
                  <a:pt x="2602228" y="150651"/>
                </a:lnTo>
                <a:lnTo>
                  <a:pt x="2617862" y="139628"/>
                </a:lnTo>
                <a:lnTo>
                  <a:pt x="2595280" y="135953"/>
                </a:lnTo>
                <a:close/>
              </a:path>
              <a:path w="9038313" h="4633457">
                <a:moveTo>
                  <a:pt x="2690822" y="1278702"/>
                </a:moveTo>
                <a:lnTo>
                  <a:pt x="2678662" y="1260330"/>
                </a:lnTo>
                <a:lnTo>
                  <a:pt x="2664764" y="1264004"/>
                </a:lnTo>
                <a:lnTo>
                  <a:pt x="2661291" y="1247468"/>
                </a:lnTo>
                <a:lnTo>
                  <a:pt x="2650868" y="1225422"/>
                </a:lnTo>
                <a:lnTo>
                  <a:pt x="2638708" y="1208887"/>
                </a:lnTo>
                <a:lnTo>
                  <a:pt x="2638708" y="1194189"/>
                </a:lnTo>
                <a:lnTo>
                  <a:pt x="2624811" y="1186841"/>
                </a:lnTo>
                <a:lnTo>
                  <a:pt x="2628285" y="1545098"/>
                </a:lnTo>
                <a:lnTo>
                  <a:pt x="2643920" y="1545098"/>
                </a:lnTo>
                <a:lnTo>
                  <a:pt x="2657816" y="1548772"/>
                </a:lnTo>
                <a:lnTo>
                  <a:pt x="2671714" y="1545098"/>
                </a:lnTo>
                <a:lnTo>
                  <a:pt x="2675187" y="1286051"/>
                </a:lnTo>
                <a:lnTo>
                  <a:pt x="2690822" y="1278702"/>
                </a:lnTo>
                <a:close/>
              </a:path>
              <a:path w="9038313" h="4633457">
                <a:moveTo>
                  <a:pt x="2610914" y="1190515"/>
                </a:moveTo>
                <a:lnTo>
                  <a:pt x="2602228" y="1205213"/>
                </a:lnTo>
                <a:lnTo>
                  <a:pt x="2607439" y="1545098"/>
                </a:lnTo>
                <a:lnTo>
                  <a:pt x="2628285" y="1545098"/>
                </a:lnTo>
                <a:lnTo>
                  <a:pt x="2624811" y="1186841"/>
                </a:lnTo>
                <a:lnTo>
                  <a:pt x="2610914" y="1190515"/>
                </a:lnTo>
                <a:close/>
              </a:path>
              <a:path w="9038313" h="4633457">
                <a:moveTo>
                  <a:pt x="2607439" y="1545098"/>
                </a:moveTo>
                <a:lnTo>
                  <a:pt x="2602228" y="1205213"/>
                </a:lnTo>
                <a:lnTo>
                  <a:pt x="2598754" y="1218073"/>
                </a:lnTo>
                <a:lnTo>
                  <a:pt x="2591805" y="1232771"/>
                </a:lnTo>
                <a:lnTo>
                  <a:pt x="2588331" y="1247468"/>
                </a:lnTo>
                <a:lnTo>
                  <a:pt x="2584857" y="1548772"/>
                </a:lnTo>
                <a:lnTo>
                  <a:pt x="2607439" y="1545098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567145"/>
                </a:lnTo>
                <a:lnTo>
                  <a:pt x="2570960" y="1552446"/>
                </a:lnTo>
                <a:lnTo>
                  <a:pt x="2584857" y="1548772"/>
                </a:lnTo>
                <a:lnTo>
                  <a:pt x="2588331" y="1247468"/>
                </a:lnTo>
                <a:lnTo>
                  <a:pt x="2574434" y="1240120"/>
                </a:lnTo>
                <a:lnTo>
                  <a:pt x="2558799" y="1252980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252980"/>
                </a:lnTo>
                <a:lnTo>
                  <a:pt x="2548376" y="1267678"/>
                </a:lnTo>
                <a:lnTo>
                  <a:pt x="2544903" y="1252980"/>
                </a:lnTo>
                <a:lnTo>
                  <a:pt x="2531005" y="1260330"/>
                </a:lnTo>
                <a:lnTo>
                  <a:pt x="2531005" y="1587353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11897" y="1271353"/>
                </a:moveTo>
                <a:lnTo>
                  <a:pt x="2515372" y="1594703"/>
                </a:lnTo>
                <a:lnTo>
                  <a:pt x="2531005" y="1587353"/>
                </a:lnTo>
                <a:lnTo>
                  <a:pt x="2531005" y="1260330"/>
                </a:lnTo>
                <a:lnTo>
                  <a:pt x="2526298" y="1263045"/>
                </a:lnTo>
                <a:lnTo>
                  <a:pt x="2525795" y="1264004"/>
                </a:lnTo>
                <a:lnTo>
                  <a:pt x="2511897" y="1271353"/>
                </a:lnTo>
                <a:close/>
              </a:path>
              <a:path w="9038313" h="4633457">
                <a:moveTo>
                  <a:pt x="2610914" y="1082120"/>
                </a:moveTo>
                <a:lnTo>
                  <a:pt x="2621337" y="1067422"/>
                </a:lnTo>
                <a:lnTo>
                  <a:pt x="2614388" y="1050886"/>
                </a:lnTo>
                <a:lnTo>
                  <a:pt x="2610914" y="1036189"/>
                </a:lnTo>
                <a:lnTo>
                  <a:pt x="2610914" y="1025166"/>
                </a:lnTo>
                <a:lnTo>
                  <a:pt x="2598754" y="1004957"/>
                </a:lnTo>
                <a:lnTo>
                  <a:pt x="2595280" y="990259"/>
                </a:lnTo>
                <a:lnTo>
                  <a:pt x="2595280" y="1071096"/>
                </a:lnTo>
                <a:lnTo>
                  <a:pt x="2610914" y="1082120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67485" y="1060074"/>
                </a:lnTo>
                <a:lnTo>
                  <a:pt x="2581382" y="1067422"/>
                </a:lnTo>
                <a:lnTo>
                  <a:pt x="2595280" y="1071096"/>
                </a:lnTo>
                <a:lnTo>
                  <a:pt x="2595280" y="990259"/>
                </a:lnTo>
                <a:lnTo>
                  <a:pt x="2581382" y="993933"/>
                </a:lnTo>
                <a:lnTo>
                  <a:pt x="2567485" y="979236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21337" y="1056398"/>
                </a:moveTo>
                <a:lnTo>
                  <a:pt x="2624811" y="1043538"/>
                </a:lnTo>
                <a:lnTo>
                  <a:pt x="2624811" y="1028840"/>
                </a:lnTo>
                <a:lnTo>
                  <a:pt x="2610914" y="1025166"/>
                </a:lnTo>
                <a:lnTo>
                  <a:pt x="2610914" y="1036189"/>
                </a:lnTo>
                <a:lnTo>
                  <a:pt x="2621337" y="1056398"/>
                </a:lnTo>
                <a:close/>
              </a:path>
              <a:path w="9038313" h="4633457">
                <a:moveTo>
                  <a:pt x="2577908" y="1085794"/>
                </a:moveTo>
                <a:lnTo>
                  <a:pt x="2562274" y="1078445"/>
                </a:lnTo>
                <a:lnTo>
                  <a:pt x="2570960" y="1109677"/>
                </a:lnTo>
                <a:lnTo>
                  <a:pt x="2584857" y="1113353"/>
                </a:lnTo>
                <a:lnTo>
                  <a:pt x="2588331" y="1098655"/>
                </a:lnTo>
                <a:lnTo>
                  <a:pt x="2577908" y="1085794"/>
                </a:lnTo>
                <a:close/>
              </a:path>
              <a:path w="9038313" h="4633457">
                <a:moveTo>
                  <a:pt x="2504949" y="374792"/>
                </a:moveTo>
                <a:lnTo>
                  <a:pt x="2518845" y="369280"/>
                </a:lnTo>
                <a:lnTo>
                  <a:pt x="2534480" y="369280"/>
                </a:lnTo>
                <a:lnTo>
                  <a:pt x="2548376" y="374792"/>
                </a:lnTo>
                <a:lnTo>
                  <a:pt x="2567485" y="361932"/>
                </a:lnTo>
                <a:lnTo>
                  <a:pt x="2581382" y="369280"/>
                </a:lnTo>
                <a:lnTo>
                  <a:pt x="2577908" y="382140"/>
                </a:lnTo>
                <a:lnTo>
                  <a:pt x="2562274" y="446443"/>
                </a:lnTo>
                <a:lnTo>
                  <a:pt x="2577908" y="446443"/>
                </a:lnTo>
                <a:lnTo>
                  <a:pt x="2591805" y="442768"/>
                </a:lnTo>
                <a:lnTo>
                  <a:pt x="2584857" y="281094"/>
                </a:lnTo>
                <a:lnTo>
                  <a:pt x="2555326" y="281094"/>
                </a:lnTo>
                <a:lnTo>
                  <a:pt x="2541428" y="284768"/>
                </a:lnTo>
                <a:lnTo>
                  <a:pt x="2518845" y="288442"/>
                </a:lnTo>
                <a:lnTo>
                  <a:pt x="2504949" y="374792"/>
                </a:lnTo>
                <a:close/>
              </a:path>
              <a:path w="9038313" h="4633457">
                <a:moveTo>
                  <a:pt x="2491051" y="301303"/>
                </a:moveTo>
                <a:lnTo>
                  <a:pt x="2471943" y="304977"/>
                </a:lnTo>
                <a:lnTo>
                  <a:pt x="2478891" y="354582"/>
                </a:lnTo>
                <a:lnTo>
                  <a:pt x="2485840" y="369280"/>
                </a:lnTo>
                <a:lnTo>
                  <a:pt x="2504949" y="374792"/>
                </a:lnTo>
                <a:lnTo>
                  <a:pt x="2518845" y="288442"/>
                </a:lnTo>
                <a:lnTo>
                  <a:pt x="2491051" y="301303"/>
                </a:lnTo>
                <a:close/>
              </a:path>
              <a:path w="9038313" h="4633457">
                <a:moveTo>
                  <a:pt x="2478891" y="354582"/>
                </a:moveTo>
                <a:lnTo>
                  <a:pt x="2471943" y="304977"/>
                </a:lnTo>
                <a:lnTo>
                  <a:pt x="2454572" y="308651"/>
                </a:lnTo>
                <a:lnTo>
                  <a:pt x="2438938" y="312327"/>
                </a:lnTo>
                <a:lnTo>
                  <a:pt x="2425040" y="316001"/>
                </a:lnTo>
                <a:lnTo>
                  <a:pt x="2418092" y="336210"/>
                </a:lnTo>
                <a:lnTo>
                  <a:pt x="2431989" y="347233"/>
                </a:lnTo>
                <a:lnTo>
                  <a:pt x="2445886" y="350908"/>
                </a:lnTo>
                <a:lnTo>
                  <a:pt x="2464995" y="358256"/>
                </a:lnTo>
                <a:lnTo>
                  <a:pt x="2478891" y="354582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3874" y="154326"/>
                </a:lnTo>
                <a:lnTo>
                  <a:pt x="2668239" y="154326"/>
                </a:lnTo>
                <a:lnTo>
                  <a:pt x="2661291" y="169024"/>
                </a:lnTo>
                <a:lnTo>
                  <a:pt x="2647393" y="161674"/>
                </a:lnTo>
                <a:lnTo>
                  <a:pt x="2624811" y="165348"/>
                </a:lnTo>
                <a:lnTo>
                  <a:pt x="2614388" y="178210"/>
                </a:lnTo>
                <a:lnTo>
                  <a:pt x="2598754" y="185558"/>
                </a:lnTo>
                <a:lnTo>
                  <a:pt x="2584857" y="189233"/>
                </a:lnTo>
                <a:lnTo>
                  <a:pt x="2562274" y="203931"/>
                </a:lnTo>
                <a:lnTo>
                  <a:pt x="2558799" y="216791"/>
                </a:lnTo>
                <a:lnTo>
                  <a:pt x="2577908" y="224141"/>
                </a:lnTo>
                <a:lnTo>
                  <a:pt x="2595280" y="227815"/>
                </a:lnTo>
                <a:lnTo>
                  <a:pt x="2610914" y="224141"/>
                </a:lnTo>
                <a:lnTo>
                  <a:pt x="2624811" y="220465"/>
                </a:lnTo>
                <a:lnTo>
                  <a:pt x="2635234" y="442768"/>
                </a:lnTo>
                <a:lnTo>
                  <a:pt x="2650868" y="439094"/>
                </a:lnTo>
                <a:lnTo>
                  <a:pt x="2664764" y="439094"/>
                </a:lnTo>
                <a:lnTo>
                  <a:pt x="2687347" y="442768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784627" y="497885"/>
                </a:moveTo>
                <a:lnTo>
                  <a:pt x="2807210" y="512583"/>
                </a:lnTo>
                <a:lnTo>
                  <a:pt x="2788102" y="126767"/>
                </a:lnTo>
                <a:lnTo>
                  <a:pt x="2767256" y="115745"/>
                </a:lnTo>
                <a:lnTo>
                  <a:pt x="2748147" y="112069"/>
                </a:lnTo>
                <a:lnTo>
                  <a:pt x="2730776" y="108395"/>
                </a:lnTo>
                <a:lnTo>
                  <a:pt x="2715141" y="115745"/>
                </a:lnTo>
                <a:lnTo>
                  <a:pt x="2711668" y="135953"/>
                </a:lnTo>
                <a:lnTo>
                  <a:pt x="2720353" y="450118"/>
                </a:lnTo>
                <a:lnTo>
                  <a:pt x="2737725" y="455629"/>
                </a:lnTo>
                <a:lnTo>
                  <a:pt x="2755096" y="462978"/>
                </a:lnTo>
                <a:lnTo>
                  <a:pt x="2774204" y="470326"/>
                </a:lnTo>
                <a:lnTo>
                  <a:pt x="2784627" y="485024"/>
                </a:lnTo>
                <a:lnTo>
                  <a:pt x="2784627" y="497885"/>
                </a:lnTo>
                <a:close/>
              </a:path>
              <a:path w="9038313" h="4633457">
                <a:moveTo>
                  <a:pt x="2711668" y="150651"/>
                </a:moveTo>
                <a:lnTo>
                  <a:pt x="2697770" y="158000"/>
                </a:lnTo>
                <a:lnTo>
                  <a:pt x="2704720" y="446443"/>
                </a:lnTo>
                <a:lnTo>
                  <a:pt x="2720353" y="450118"/>
                </a:lnTo>
                <a:lnTo>
                  <a:pt x="2711668" y="135953"/>
                </a:lnTo>
                <a:lnTo>
                  <a:pt x="2711668" y="150651"/>
                </a:lnTo>
                <a:close/>
              </a:path>
              <a:path w="9038313" h="4633457">
                <a:moveTo>
                  <a:pt x="2621337" y="442768"/>
                </a:moveTo>
                <a:lnTo>
                  <a:pt x="2635234" y="442768"/>
                </a:lnTo>
                <a:lnTo>
                  <a:pt x="2624811" y="220465"/>
                </a:lnTo>
                <a:lnTo>
                  <a:pt x="2617862" y="235163"/>
                </a:lnTo>
                <a:lnTo>
                  <a:pt x="2610914" y="255372"/>
                </a:lnTo>
                <a:lnTo>
                  <a:pt x="2607439" y="446443"/>
                </a:lnTo>
                <a:lnTo>
                  <a:pt x="2621337" y="442768"/>
                </a:lnTo>
                <a:close/>
              </a:path>
              <a:path w="9038313" h="4633457">
                <a:moveTo>
                  <a:pt x="2598754" y="270070"/>
                </a:moveTo>
                <a:lnTo>
                  <a:pt x="2584857" y="281094"/>
                </a:lnTo>
                <a:lnTo>
                  <a:pt x="2591805" y="442768"/>
                </a:lnTo>
                <a:lnTo>
                  <a:pt x="2607439" y="446443"/>
                </a:lnTo>
                <a:lnTo>
                  <a:pt x="2610914" y="255372"/>
                </a:lnTo>
                <a:lnTo>
                  <a:pt x="2598754" y="270070"/>
                </a:lnTo>
                <a:close/>
              </a:path>
              <a:path w="9038313" h="4633457">
                <a:moveTo>
                  <a:pt x="2534480" y="420723"/>
                </a:moveTo>
                <a:lnTo>
                  <a:pt x="2515372" y="424397"/>
                </a:lnTo>
                <a:lnTo>
                  <a:pt x="2518845" y="446443"/>
                </a:lnTo>
                <a:lnTo>
                  <a:pt x="2534480" y="450118"/>
                </a:lnTo>
                <a:lnTo>
                  <a:pt x="2570960" y="459304"/>
                </a:lnTo>
                <a:lnTo>
                  <a:pt x="2562274" y="446443"/>
                </a:lnTo>
                <a:lnTo>
                  <a:pt x="2534480" y="420723"/>
                </a:lnTo>
                <a:close/>
              </a:path>
              <a:path w="9038313" h="4633457">
                <a:moveTo>
                  <a:pt x="2614388" y="4163130"/>
                </a:moveTo>
                <a:lnTo>
                  <a:pt x="2614388" y="4198037"/>
                </a:lnTo>
                <a:lnTo>
                  <a:pt x="2628285" y="4190688"/>
                </a:lnTo>
                <a:lnTo>
                  <a:pt x="2647393" y="4198037"/>
                </a:lnTo>
                <a:lnTo>
                  <a:pt x="2650868" y="4183339"/>
                </a:lnTo>
                <a:lnTo>
                  <a:pt x="2635234" y="4179665"/>
                </a:lnTo>
                <a:lnTo>
                  <a:pt x="2621337" y="4179665"/>
                </a:lnTo>
                <a:lnTo>
                  <a:pt x="2614388" y="4163130"/>
                </a:lnTo>
                <a:close/>
              </a:path>
              <a:path w="9038313" h="4633457">
                <a:moveTo>
                  <a:pt x="2614388" y="4198037"/>
                </a:moveTo>
                <a:lnTo>
                  <a:pt x="2614388" y="4163130"/>
                </a:lnTo>
                <a:lnTo>
                  <a:pt x="2610914" y="4148433"/>
                </a:lnTo>
                <a:lnTo>
                  <a:pt x="2607439" y="4225596"/>
                </a:lnTo>
                <a:lnTo>
                  <a:pt x="2617862" y="4210897"/>
                </a:lnTo>
                <a:lnTo>
                  <a:pt x="2631760" y="4207223"/>
                </a:lnTo>
                <a:lnTo>
                  <a:pt x="2614388" y="4198037"/>
                </a:lnTo>
                <a:close/>
              </a:path>
              <a:path w="9038313" h="4633457">
                <a:moveTo>
                  <a:pt x="2555326" y="2507799"/>
                </a:moveTo>
                <a:lnTo>
                  <a:pt x="2558799" y="2515148"/>
                </a:lnTo>
                <a:lnTo>
                  <a:pt x="2574434" y="2518822"/>
                </a:lnTo>
                <a:lnTo>
                  <a:pt x="2588331" y="2518822"/>
                </a:lnTo>
                <a:lnTo>
                  <a:pt x="2591805" y="2504125"/>
                </a:lnTo>
                <a:lnTo>
                  <a:pt x="2570960" y="2504125"/>
                </a:lnTo>
                <a:lnTo>
                  <a:pt x="2555326" y="2507799"/>
                </a:lnTo>
                <a:close/>
              </a:path>
              <a:path w="9038313" h="4633457">
                <a:moveTo>
                  <a:pt x="2661291" y="889212"/>
                </a:moveTo>
                <a:lnTo>
                  <a:pt x="2647393" y="881863"/>
                </a:lnTo>
                <a:lnTo>
                  <a:pt x="2654343" y="959026"/>
                </a:lnTo>
                <a:lnTo>
                  <a:pt x="2668239" y="955352"/>
                </a:lnTo>
                <a:lnTo>
                  <a:pt x="2675187" y="927793"/>
                </a:lnTo>
                <a:lnTo>
                  <a:pt x="2690822" y="924119"/>
                </a:lnTo>
                <a:lnTo>
                  <a:pt x="2678662" y="902073"/>
                </a:lnTo>
                <a:lnTo>
                  <a:pt x="2664764" y="898397"/>
                </a:lnTo>
                <a:lnTo>
                  <a:pt x="2650868" y="905747"/>
                </a:lnTo>
                <a:lnTo>
                  <a:pt x="2661291" y="889212"/>
                </a:lnTo>
                <a:close/>
              </a:path>
              <a:path w="9038313" h="4633457">
                <a:moveTo>
                  <a:pt x="2683874" y="2715404"/>
                </a:moveTo>
                <a:lnTo>
                  <a:pt x="2664764" y="2711730"/>
                </a:lnTo>
                <a:lnTo>
                  <a:pt x="2678662" y="4141084"/>
                </a:lnTo>
                <a:lnTo>
                  <a:pt x="2678662" y="4124549"/>
                </a:lnTo>
                <a:lnTo>
                  <a:pt x="2683874" y="4082293"/>
                </a:lnTo>
                <a:lnTo>
                  <a:pt x="2701245" y="4078618"/>
                </a:lnTo>
                <a:lnTo>
                  <a:pt x="2687347" y="2731940"/>
                </a:lnTo>
                <a:lnTo>
                  <a:pt x="2671714" y="2731940"/>
                </a:lnTo>
                <a:lnTo>
                  <a:pt x="2668239" y="2719078"/>
                </a:lnTo>
                <a:lnTo>
                  <a:pt x="2683874" y="2715404"/>
                </a:lnTo>
                <a:close/>
              </a:path>
              <a:path w="9038313" h="4633457">
                <a:moveTo>
                  <a:pt x="2671714" y="1545098"/>
                </a:moveTo>
                <a:lnTo>
                  <a:pt x="2687347" y="1548772"/>
                </a:lnTo>
                <a:lnTo>
                  <a:pt x="2678662" y="1313609"/>
                </a:lnTo>
                <a:lnTo>
                  <a:pt x="2701245" y="1317283"/>
                </a:lnTo>
                <a:lnTo>
                  <a:pt x="2704720" y="1302585"/>
                </a:lnTo>
                <a:lnTo>
                  <a:pt x="2690822" y="1295237"/>
                </a:lnTo>
                <a:lnTo>
                  <a:pt x="2675187" y="1286051"/>
                </a:lnTo>
                <a:lnTo>
                  <a:pt x="2671714" y="1545098"/>
                </a:lnTo>
                <a:close/>
              </a:path>
              <a:path w="9038313" h="4633457">
                <a:moveTo>
                  <a:pt x="2734250" y="1359540"/>
                </a:moveTo>
                <a:lnTo>
                  <a:pt x="2730776" y="1425679"/>
                </a:lnTo>
                <a:lnTo>
                  <a:pt x="2744673" y="1422005"/>
                </a:lnTo>
                <a:lnTo>
                  <a:pt x="2760308" y="1418330"/>
                </a:lnTo>
                <a:lnTo>
                  <a:pt x="2771117" y="1415471"/>
                </a:lnTo>
                <a:lnTo>
                  <a:pt x="2777181" y="1410982"/>
                </a:lnTo>
                <a:lnTo>
                  <a:pt x="2784627" y="1401795"/>
                </a:lnTo>
                <a:lnTo>
                  <a:pt x="2781153" y="1387097"/>
                </a:lnTo>
                <a:lnTo>
                  <a:pt x="2767256" y="1379749"/>
                </a:lnTo>
                <a:lnTo>
                  <a:pt x="2744673" y="1383423"/>
                </a:lnTo>
                <a:lnTo>
                  <a:pt x="2734250" y="1372400"/>
                </a:lnTo>
                <a:lnTo>
                  <a:pt x="2734250" y="1359540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1622" y="1429353"/>
                </a:lnTo>
                <a:lnTo>
                  <a:pt x="2737725" y="1440376"/>
                </a:lnTo>
                <a:lnTo>
                  <a:pt x="2730776" y="1425679"/>
                </a:lnTo>
                <a:lnTo>
                  <a:pt x="2734250" y="1359540"/>
                </a:lnTo>
                <a:lnTo>
                  <a:pt x="2723827" y="1344842"/>
                </a:lnTo>
                <a:lnTo>
                  <a:pt x="2737725" y="1548772"/>
                </a:lnTo>
                <a:lnTo>
                  <a:pt x="2755096" y="1534074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96787" y="1387097"/>
                </a:moveTo>
                <a:lnTo>
                  <a:pt x="2781153" y="1387097"/>
                </a:lnTo>
                <a:lnTo>
                  <a:pt x="2784627" y="1401795"/>
                </a:lnTo>
                <a:lnTo>
                  <a:pt x="2800262" y="1401795"/>
                </a:lnTo>
                <a:lnTo>
                  <a:pt x="2796787" y="1387097"/>
                </a:lnTo>
                <a:close/>
              </a:path>
              <a:path w="9038313" h="4633457">
                <a:moveTo>
                  <a:pt x="2810685" y="1418330"/>
                </a:moveTo>
                <a:lnTo>
                  <a:pt x="2803735" y="1506517"/>
                </a:lnTo>
                <a:lnTo>
                  <a:pt x="2817633" y="1506517"/>
                </a:lnTo>
                <a:lnTo>
                  <a:pt x="2831531" y="1495493"/>
                </a:lnTo>
                <a:lnTo>
                  <a:pt x="2847164" y="1482633"/>
                </a:lnTo>
                <a:lnTo>
                  <a:pt x="2847164" y="1467935"/>
                </a:lnTo>
                <a:lnTo>
                  <a:pt x="2831531" y="1467935"/>
                </a:lnTo>
                <a:lnTo>
                  <a:pt x="2824581" y="1422005"/>
                </a:lnTo>
                <a:lnTo>
                  <a:pt x="2810685" y="1433028"/>
                </a:lnTo>
                <a:lnTo>
                  <a:pt x="2810685" y="1418330"/>
                </a:lnTo>
                <a:close/>
              </a:path>
              <a:path w="9038313" h="4633457">
                <a:moveTo>
                  <a:pt x="2800262" y="1405469"/>
                </a:moveTo>
                <a:lnTo>
                  <a:pt x="2784627" y="1405469"/>
                </a:lnTo>
                <a:lnTo>
                  <a:pt x="2788102" y="1510191"/>
                </a:lnTo>
                <a:lnTo>
                  <a:pt x="2803735" y="1506517"/>
                </a:lnTo>
                <a:lnTo>
                  <a:pt x="2810685" y="1418330"/>
                </a:lnTo>
                <a:lnTo>
                  <a:pt x="2800262" y="1405469"/>
                </a:lnTo>
                <a:close/>
              </a:path>
              <a:path w="9038313" h="4633457">
                <a:moveTo>
                  <a:pt x="2784627" y="1405469"/>
                </a:moveTo>
                <a:lnTo>
                  <a:pt x="2777181" y="1410982"/>
                </a:lnTo>
                <a:lnTo>
                  <a:pt x="2774204" y="1414655"/>
                </a:lnTo>
                <a:lnTo>
                  <a:pt x="2771117" y="1415471"/>
                </a:lnTo>
                <a:lnTo>
                  <a:pt x="2767256" y="1418330"/>
                </a:lnTo>
                <a:lnTo>
                  <a:pt x="2774204" y="1513865"/>
                </a:lnTo>
                <a:lnTo>
                  <a:pt x="2788102" y="1510191"/>
                </a:lnTo>
                <a:lnTo>
                  <a:pt x="2784627" y="1405469"/>
                </a:lnTo>
                <a:close/>
              </a:path>
              <a:path w="9038313" h="4633457">
                <a:moveTo>
                  <a:pt x="2678662" y="1313609"/>
                </a:moveTo>
                <a:lnTo>
                  <a:pt x="2687347" y="1548772"/>
                </a:lnTo>
                <a:lnTo>
                  <a:pt x="2737725" y="1548772"/>
                </a:lnTo>
                <a:lnTo>
                  <a:pt x="2723827" y="1344842"/>
                </a:lnTo>
                <a:lnTo>
                  <a:pt x="2708193" y="1344842"/>
                </a:lnTo>
                <a:lnTo>
                  <a:pt x="2697770" y="1328306"/>
                </a:lnTo>
                <a:lnTo>
                  <a:pt x="2678662" y="1313609"/>
                </a:lnTo>
                <a:close/>
              </a:path>
              <a:path w="9038313" h="4633457">
                <a:moveTo>
                  <a:pt x="2840216" y="1429353"/>
                </a:moveTo>
                <a:lnTo>
                  <a:pt x="2824581" y="1422005"/>
                </a:lnTo>
                <a:lnTo>
                  <a:pt x="2831531" y="1467935"/>
                </a:lnTo>
                <a:lnTo>
                  <a:pt x="2847164" y="1464260"/>
                </a:lnTo>
                <a:lnTo>
                  <a:pt x="2847164" y="1444050"/>
                </a:lnTo>
                <a:lnTo>
                  <a:pt x="2840216" y="1429353"/>
                </a:lnTo>
                <a:close/>
              </a:path>
              <a:path w="9038313" h="4633457">
                <a:moveTo>
                  <a:pt x="2723827" y="1692075"/>
                </a:moveTo>
                <a:lnTo>
                  <a:pt x="2727302" y="1679215"/>
                </a:lnTo>
                <a:lnTo>
                  <a:pt x="2730776" y="1664517"/>
                </a:lnTo>
                <a:lnTo>
                  <a:pt x="2720353" y="1703099"/>
                </a:lnTo>
                <a:lnTo>
                  <a:pt x="2734250" y="1699425"/>
                </a:lnTo>
                <a:lnTo>
                  <a:pt x="2730776" y="1679215"/>
                </a:lnTo>
                <a:lnTo>
                  <a:pt x="2723827" y="1692075"/>
                </a:lnTo>
                <a:close/>
              </a:path>
              <a:path w="9038313" h="4633457">
                <a:moveTo>
                  <a:pt x="2720353" y="1703099"/>
                </a:moveTo>
                <a:lnTo>
                  <a:pt x="2730776" y="1664517"/>
                </a:lnTo>
                <a:lnTo>
                  <a:pt x="2715141" y="1668191"/>
                </a:lnTo>
                <a:lnTo>
                  <a:pt x="2708193" y="1682889"/>
                </a:lnTo>
                <a:lnTo>
                  <a:pt x="2704720" y="1699425"/>
                </a:lnTo>
                <a:lnTo>
                  <a:pt x="2720353" y="1703099"/>
                </a:lnTo>
                <a:close/>
              </a:path>
              <a:path w="9038313" h="4633457">
                <a:moveTo>
                  <a:pt x="2701245" y="2735614"/>
                </a:moveTo>
                <a:lnTo>
                  <a:pt x="2687347" y="2731940"/>
                </a:lnTo>
                <a:lnTo>
                  <a:pt x="2701245" y="4078618"/>
                </a:lnTo>
                <a:lnTo>
                  <a:pt x="2701245" y="2770521"/>
                </a:lnTo>
                <a:lnTo>
                  <a:pt x="2711668" y="2757660"/>
                </a:lnTo>
                <a:lnTo>
                  <a:pt x="2715141" y="2742962"/>
                </a:lnTo>
                <a:lnTo>
                  <a:pt x="2701245" y="2735614"/>
                </a:lnTo>
                <a:close/>
              </a:path>
              <a:path w="9038313" h="4633457">
                <a:moveTo>
                  <a:pt x="2683874" y="4082293"/>
                </a:moveTo>
                <a:lnTo>
                  <a:pt x="2678662" y="4124549"/>
                </a:lnTo>
                <a:lnTo>
                  <a:pt x="2683874" y="4109851"/>
                </a:lnTo>
                <a:lnTo>
                  <a:pt x="2687347" y="4095153"/>
                </a:lnTo>
                <a:lnTo>
                  <a:pt x="2683874" y="4082293"/>
                </a:lnTo>
                <a:close/>
              </a:path>
              <a:path w="9038313" h="4633457">
                <a:moveTo>
                  <a:pt x="2610914" y="4148433"/>
                </a:moveTo>
                <a:lnTo>
                  <a:pt x="2617862" y="4133735"/>
                </a:lnTo>
                <a:lnTo>
                  <a:pt x="2635234" y="4141084"/>
                </a:lnTo>
                <a:lnTo>
                  <a:pt x="2650868" y="4148433"/>
                </a:lnTo>
                <a:lnTo>
                  <a:pt x="2664764" y="4144758"/>
                </a:lnTo>
                <a:lnTo>
                  <a:pt x="2678662" y="4141084"/>
                </a:lnTo>
                <a:lnTo>
                  <a:pt x="2664764" y="2711730"/>
                </a:lnTo>
                <a:lnTo>
                  <a:pt x="2643920" y="2715404"/>
                </a:lnTo>
                <a:lnTo>
                  <a:pt x="2617862" y="2731940"/>
                </a:lnTo>
                <a:lnTo>
                  <a:pt x="2610914" y="4148433"/>
                </a:lnTo>
                <a:close/>
              </a:path>
              <a:path w="9038313" h="4633457">
                <a:moveTo>
                  <a:pt x="2607439" y="4225596"/>
                </a:moveTo>
                <a:lnTo>
                  <a:pt x="2610914" y="4148433"/>
                </a:lnTo>
                <a:lnTo>
                  <a:pt x="2617862" y="2731940"/>
                </a:lnTo>
                <a:lnTo>
                  <a:pt x="2602228" y="2726428"/>
                </a:lnTo>
                <a:lnTo>
                  <a:pt x="2607439" y="4253154"/>
                </a:lnTo>
                <a:lnTo>
                  <a:pt x="2607439" y="4225596"/>
                </a:lnTo>
                <a:close/>
              </a:path>
              <a:path w="9038313" h="4633457">
                <a:moveTo>
                  <a:pt x="2567485" y="4278874"/>
                </a:moveTo>
                <a:lnTo>
                  <a:pt x="2581382" y="4271526"/>
                </a:lnTo>
                <a:lnTo>
                  <a:pt x="2595280" y="4271526"/>
                </a:lnTo>
                <a:lnTo>
                  <a:pt x="2607439" y="4253154"/>
                </a:lnTo>
                <a:lnTo>
                  <a:pt x="2602228" y="2726428"/>
                </a:lnTo>
                <a:lnTo>
                  <a:pt x="2588331" y="2719078"/>
                </a:lnTo>
                <a:lnTo>
                  <a:pt x="2567485" y="4278874"/>
                </a:lnTo>
                <a:close/>
              </a:path>
              <a:path w="9038313" h="4633457">
                <a:moveTo>
                  <a:pt x="2562274" y="2715404"/>
                </a:moveTo>
                <a:lnTo>
                  <a:pt x="2548376" y="2719078"/>
                </a:lnTo>
                <a:lnTo>
                  <a:pt x="2558799" y="4291735"/>
                </a:lnTo>
                <a:lnTo>
                  <a:pt x="2567485" y="4278874"/>
                </a:lnTo>
                <a:lnTo>
                  <a:pt x="2588331" y="2719078"/>
                </a:lnTo>
                <a:lnTo>
                  <a:pt x="2562274" y="2715404"/>
                </a:lnTo>
                <a:close/>
              </a:path>
              <a:path w="9038313" h="4633457">
                <a:moveTo>
                  <a:pt x="2511897" y="4457085"/>
                </a:moveTo>
                <a:lnTo>
                  <a:pt x="2522320" y="4444224"/>
                </a:lnTo>
                <a:lnTo>
                  <a:pt x="2522320" y="4429526"/>
                </a:lnTo>
                <a:lnTo>
                  <a:pt x="2541428" y="4436876"/>
                </a:lnTo>
                <a:lnTo>
                  <a:pt x="2531005" y="2704381"/>
                </a:lnTo>
                <a:lnTo>
                  <a:pt x="2511897" y="2693358"/>
                </a:lnTo>
                <a:lnTo>
                  <a:pt x="2511897" y="4457085"/>
                </a:lnTo>
                <a:close/>
              </a:path>
              <a:path w="9038313" h="4633457">
                <a:moveTo>
                  <a:pt x="2511897" y="2693358"/>
                </a:moveTo>
                <a:lnTo>
                  <a:pt x="2497999" y="2693358"/>
                </a:lnTo>
                <a:lnTo>
                  <a:pt x="2501474" y="4491992"/>
                </a:lnTo>
                <a:lnTo>
                  <a:pt x="2508423" y="4475457"/>
                </a:lnTo>
                <a:lnTo>
                  <a:pt x="2511897" y="4457085"/>
                </a:lnTo>
                <a:lnTo>
                  <a:pt x="2511897" y="2693358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803735" y="3940827"/>
                </a:lnTo>
                <a:lnTo>
                  <a:pt x="2796787" y="2823800"/>
                </a:lnTo>
                <a:lnTo>
                  <a:pt x="2781153" y="2816451"/>
                </a:lnTo>
                <a:lnTo>
                  <a:pt x="2777679" y="2803591"/>
                </a:lnTo>
                <a:lnTo>
                  <a:pt x="2767256" y="4071269"/>
                </a:lnTo>
                <a:lnTo>
                  <a:pt x="2784627" y="4063921"/>
                </a:lnTo>
                <a:lnTo>
                  <a:pt x="2777679" y="3916944"/>
                </a:lnTo>
                <a:lnTo>
                  <a:pt x="2781153" y="3902246"/>
                </a:lnTo>
                <a:lnTo>
                  <a:pt x="2784627" y="3885711"/>
                </a:lnTo>
                <a:lnTo>
                  <a:pt x="2788102" y="3898571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777679" y="2803591"/>
                </a:moveTo>
                <a:lnTo>
                  <a:pt x="2760308" y="2785219"/>
                </a:lnTo>
                <a:lnTo>
                  <a:pt x="2744673" y="2777869"/>
                </a:lnTo>
                <a:lnTo>
                  <a:pt x="2730776" y="2770521"/>
                </a:lnTo>
                <a:lnTo>
                  <a:pt x="2715141" y="2774195"/>
                </a:lnTo>
                <a:lnTo>
                  <a:pt x="2744673" y="4074944"/>
                </a:lnTo>
                <a:lnTo>
                  <a:pt x="2767256" y="4071269"/>
                </a:lnTo>
                <a:lnTo>
                  <a:pt x="2777679" y="2803591"/>
                </a:lnTo>
                <a:close/>
              </a:path>
              <a:path w="9038313" h="4633457">
                <a:moveTo>
                  <a:pt x="2715141" y="4078618"/>
                </a:moveTo>
                <a:lnTo>
                  <a:pt x="2744673" y="4074944"/>
                </a:lnTo>
                <a:lnTo>
                  <a:pt x="2715141" y="2774195"/>
                </a:lnTo>
                <a:lnTo>
                  <a:pt x="2701245" y="2770521"/>
                </a:lnTo>
                <a:lnTo>
                  <a:pt x="2701245" y="4078618"/>
                </a:lnTo>
                <a:lnTo>
                  <a:pt x="2715141" y="4078618"/>
                </a:lnTo>
                <a:close/>
              </a:path>
              <a:path w="9038313" h="4633457">
                <a:moveTo>
                  <a:pt x="2890592" y="2855033"/>
                </a:moveTo>
                <a:lnTo>
                  <a:pt x="2890592" y="2842172"/>
                </a:lnTo>
                <a:lnTo>
                  <a:pt x="2868010" y="2838498"/>
                </a:lnTo>
                <a:lnTo>
                  <a:pt x="2850639" y="2838498"/>
                </a:lnTo>
                <a:lnTo>
                  <a:pt x="2836741" y="2842172"/>
                </a:lnTo>
                <a:lnTo>
                  <a:pt x="2817633" y="2838498"/>
                </a:lnTo>
                <a:lnTo>
                  <a:pt x="2810685" y="2851358"/>
                </a:lnTo>
                <a:lnTo>
                  <a:pt x="2810685" y="2834824"/>
                </a:lnTo>
                <a:lnTo>
                  <a:pt x="2796787" y="2823800"/>
                </a:lnTo>
                <a:lnTo>
                  <a:pt x="2803735" y="3940827"/>
                </a:lnTo>
                <a:lnTo>
                  <a:pt x="2817633" y="3948176"/>
                </a:lnTo>
                <a:lnTo>
                  <a:pt x="2831531" y="3955525"/>
                </a:lnTo>
                <a:lnTo>
                  <a:pt x="2850639" y="3951851"/>
                </a:lnTo>
                <a:lnTo>
                  <a:pt x="2864535" y="3955525"/>
                </a:lnTo>
                <a:lnTo>
                  <a:pt x="2883644" y="3951851"/>
                </a:lnTo>
                <a:lnTo>
                  <a:pt x="2890592" y="2855033"/>
                </a:lnTo>
                <a:close/>
              </a:path>
              <a:path w="9038313" h="4633457">
                <a:moveTo>
                  <a:pt x="2953303" y="3013309"/>
                </a:moveTo>
                <a:lnTo>
                  <a:pt x="2960077" y="2884429"/>
                </a:lnTo>
                <a:lnTo>
                  <a:pt x="2944444" y="2877079"/>
                </a:lnTo>
                <a:lnTo>
                  <a:pt x="2940969" y="3035080"/>
                </a:lnTo>
                <a:lnTo>
                  <a:pt x="2945452" y="3027495"/>
                </a:lnTo>
                <a:lnTo>
                  <a:pt x="2944444" y="3027732"/>
                </a:lnTo>
                <a:lnTo>
                  <a:pt x="2953129" y="3013034"/>
                </a:lnTo>
                <a:lnTo>
                  <a:pt x="2953303" y="3013309"/>
                </a:lnTo>
                <a:close/>
              </a:path>
              <a:path w="9038313" h="4633457">
                <a:moveTo>
                  <a:pt x="2980923" y="2946894"/>
                </a:moveTo>
                <a:lnTo>
                  <a:pt x="2970500" y="2932196"/>
                </a:lnTo>
                <a:lnTo>
                  <a:pt x="2973975" y="2989149"/>
                </a:lnTo>
                <a:lnTo>
                  <a:pt x="2984398" y="2974451"/>
                </a:lnTo>
                <a:lnTo>
                  <a:pt x="2993083" y="2961591"/>
                </a:lnTo>
                <a:lnTo>
                  <a:pt x="2980923" y="2946894"/>
                </a:lnTo>
                <a:close/>
              </a:path>
              <a:path w="9038313" h="4633457">
                <a:moveTo>
                  <a:pt x="2973975" y="2989149"/>
                </a:moveTo>
                <a:lnTo>
                  <a:pt x="2970500" y="2932196"/>
                </a:lnTo>
                <a:lnTo>
                  <a:pt x="2967027" y="2915660"/>
                </a:lnTo>
                <a:lnTo>
                  <a:pt x="2963552" y="2900963"/>
                </a:lnTo>
                <a:lnTo>
                  <a:pt x="2960077" y="2884429"/>
                </a:lnTo>
                <a:lnTo>
                  <a:pt x="2960077" y="3000173"/>
                </a:lnTo>
                <a:lnTo>
                  <a:pt x="2973975" y="2989149"/>
                </a:lnTo>
                <a:close/>
              </a:path>
              <a:path w="9038313" h="4633457">
                <a:moveTo>
                  <a:pt x="2904490" y="3924292"/>
                </a:moveTo>
                <a:lnTo>
                  <a:pt x="2920123" y="3909594"/>
                </a:lnTo>
                <a:lnTo>
                  <a:pt x="2923598" y="3038754"/>
                </a:lnTo>
                <a:lnTo>
                  <a:pt x="2940969" y="3035080"/>
                </a:lnTo>
                <a:lnTo>
                  <a:pt x="2944444" y="2877079"/>
                </a:lnTo>
                <a:lnTo>
                  <a:pt x="2930546" y="2866055"/>
                </a:lnTo>
                <a:lnTo>
                  <a:pt x="2907964" y="2851358"/>
                </a:lnTo>
                <a:lnTo>
                  <a:pt x="2904490" y="3924292"/>
                </a:lnTo>
                <a:close/>
              </a:path>
              <a:path w="9038313" h="4633457">
                <a:moveTo>
                  <a:pt x="2897541" y="3940827"/>
                </a:moveTo>
                <a:lnTo>
                  <a:pt x="2904490" y="3924292"/>
                </a:lnTo>
                <a:lnTo>
                  <a:pt x="2907964" y="2851358"/>
                </a:lnTo>
                <a:lnTo>
                  <a:pt x="2894067" y="2842172"/>
                </a:lnTo>
                <a:lnTo>
                  <a:pt x="2890592" y="2855033"/>
                </a:lnTo>
                <a:lnTo>
                  <a:pt x="2883644" y="3951851"/>
                </a:lnTo>
                <a:lnTo>
                  <a:pt x="2897541" y="3940827"/>
                </a:lnTo>
                <a:close/>
              </a:path>
              <a:path w="9038313" h="4633457">
                <a:moveTo>
                  <a:pt x="2949656" y="3020382"/>
                </a:moveTo>
                <a:lnTo>
                  <a:pt x="2945452" y="3027495"/>
                </a:lnTo>
                <a:lnTo>
                  <a:pt x="2960077" y="3024056"/>
                </a:lnTo>
                <a:lnTo>
                  <a:pt x="2953303" y="3013309"/>
                </a:lnTo>
                <a:lnTo>
                  <a:pt x="2949656" y="3020382"/>
                </a:lnTo>
                <a:close/>
              </a:path>
              <a:path w="9038313" h="4633457">
                <a:moveTo>
                  <a:pt x="2956604" y="3843455"/>
                </a:moveTo>
                <a:lnTo>
                  <a:pt x="2960077" y="3814060"/>
                </a:lnTo>
                <a:lnTo>
                  <a:pt x="2973975" y="3817734"/>
                </a:lnTo>
                <a:lnTo>
                  <a:pt x="2984398" y="3825082"/>
                </a:lnTo>
                <a:lnTo>
                  <a:pt x="2993083" y="3804873"/>
                </a:lnTo>
                <a:lnTo>
                  <a:pt x="3003506" y="3786501"/>
                </a:lnTo>
                <a:lnTo>
                  <a:pt x="2993083" y="3046103"/>
                </a:lnTo>
                <a:lnTo>
                  <a:pt x="2977450" y="3046103"/>
                </a:lnTo>
                <a:lnTo>
                  <a:pt x="2970500" y="3031406"/>
                </a:lnTo>
                <a:lnTo>
                  <a:pt x="2956604" y="3843455"/>
                </a:lnTo>
                <a:close/>
              </a:path>
              <a:path w="9038313" h="4633457">
                <a:moveTo>
                  <a:pt x="2934021" y="3882036"/>
                </a:moveTo>
                <a:lnTo>
                  <a:pt x="2937496" y="3867339"/>
                </a:lnTo>
                <a:lnTo>
                  <a:pt x="2940969" y="3852641"/>
                </a:lnTo>
                <a:lnTo>
                  <a:pt x="2956604" y="3843455"/>
                </a:lnTo>
                <a:lnTo>
                  <a:pt x="2970500" y="3031406"/>
                </a:lnTo>
                <a:lnTo>
                  <a:pt x="2953129" y="3031406"/>
                </a:lnTo>
                <a:lnTo>
                  <a:pt x="2937496" y="3038754"/>
                </a:lnTo>
                <a:lnTo>
                  <a:pt x="2934021" y="3882036"/>
                </a:lnTo>
                <a:close/>
              </a:path>
              <a:path w="9038313" h="4633457">
                <a:moveTo>
                  <a:pt x="2927073" y="3894896"/>
                </a:moveTo>
                <a:lnTo>
                  <a:pt x="2934021" y="3882036"/>
                </a:lnTo>
                <a:lnTo>
                  <a:pt x="2937496" y="3038754"/>
                </a:lnTo>
                <a:lnTo>
                  <a:pt x="2923598" y="3038754"/>
                </a:lnTo>
                <a:lnTo>
                  <a:pt x="2920123" y="3909594"/>
                </a:lnTo>
                <a:lnTo>
                  <a:pt x="2927073" y="3894896"/>
                </a:lnTo>
                <a:close/>
              </a:path>
              <a:path w="9038313" h="4633457">
                <a:moveTo>
                  <a:pt x="3029563" y="3031406"/>
                </a:moveTo>
                <a:lnTo>
                  <a:pt x="3013929" y="3046103"/>
                </a:lnTo>
                <a:lnTo>
                  <a:pt x="3006981" y="3058963"/>
                </a:lnTo>
                <a:lnTo>
                  <a:pt x="3006981" y="3046103"/>
                </a:lnTo>
                <a:lnTo>
                  <a:pt x="2993083" y="3046103"/>
                </a:lnTo>
                <a:lnTo>
                  <a:pt x="3003506" y="3786501"/>
                </a:lnTo>
                <a:lnTo>
                  <a:pt x="3017404" y="3775478"/>
                </a:lnTo>
                <a:lnTo>
                  <a:pt x="3029563" y="3031406"/>
                </a:lnTo>
                <a:close/>
              </a:path>
              <a:path w="9038313" h="4633457">
                <a:moveTo>
                  <a:pt x="2949656" y="3863665"/>
                </a:moveTo>
                <a:lnTo>
                  <a:pt x="2963552" y="3856315"/>
                </a:lnTo>
                <a:lnTo>
                  <a:pt x="2973975" y="3843455"/>
                </a:lnTo>
                <a:lnTo>
                  <a:pt x="2984398" y="3825082"/>
                </a:lnTo>
                <a:lnTo>
                  <a:pt x="2973975" y="3817734"/>
                </a:lnTo>
                <a:lnTo>
                  <a:pt x="2973975" y="3832432"/>
                </a:lnTo>
                <a:lnTo>
                  <a:pt x="2963552" y="3848967"/>
                </a:lnTo>
                <a:lnTo>
                  <a:pt x="2949656" y="3863665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062638"/>
                </a:lnTo>
                <a:lnTo>
                  <a:pt x="3116419" y="3035080"/>
                </a:lnTo>
                <a:lnTo>
                  <a:pt x="3102523" y="3031406"/>
                </a:lnTo>
                <a:lnTo>
                  <a:pt x="3086888" y="3024056"/>
                </a:lnTo>
                <a:lnTo>
                  <a:pt x="3072992" y="3020382"/>
                </a:lnTo>
                <a:lnTo>
                  <a:pt x="3057357" y="3013034"/>
                </a:lnTo>
                <a:lnTo>
                  <a:pt x="3043461" y="3016708"/>
                </a:lnTo>
                <a:lnTo>
                  <a:pt x="3066044" y="3656059"/>
                </a:lnTo>
                <a:lnTo>
                  <a:pt x="3076467" y="3643198"/>
                </a:lnTo>
                <a:lnTo>
                  <a:pt x="3093838" y="3635849"/>
                </a:lnTo>
                <a:lnTo>
                  <a:pt x="3109471" y="3632175"/>
                </a:lnTo>
                <a:lnTo>
                  <a:pt x="3126842" y="3624826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017404" y="3775478"/>
                </a:moveTo>
                <a:lnTo>
                  <a:pt x="3020877" y="3705664"/>
                </a:lnTo>
                <a:lnTo>
                  <a:pt x="3033038" y="3685454"/>
                </a:lnTo>
                <a:lnTo>
                  <a:pt x="3043461" y="3670757"/>
                </a:lnTo>
                <a:lnTo>
                  <a:pt x="3066044" y="3656059"/>
                </a:lnTo>
                <a:lnTo>
                  <a:pt x="3043461" y="3016708"/>
                </a:lnTo>
                <a:lnTo>
                  <a:pt x="3029563" y="3031406"/>
                </a:lnTo>
                <a:lnTo>
                  <a:pt x="3017404" y="3775478"/>
                </a:lnTo>
                <a:close/>
              </a:path>
              <a:path w="9038313" h="4633457">
                <a:moveTo>
                  <a:pt x="3371778" y="3209616"/>
                </a:moveTo>
                <a:lnTo>
                  <a:pt x="3375253" y="3196755"/>
                </a:lnTo>
                <a:lnTo>
                  <a:pt x="3371778" y="3182057"/>
                </a:lnTo>
                <a:lnTo>
                  <a:pt x="3371778" y="3165521"/>
                </a:lnTo>
                <a:lnTo>
                  <a:pt x="3363093" y="3143476"/>
                </a:lnTo>
                <a:lnTo>
                  <a:pt x="3363093" y="3231662"/>
                </a:lnTo>
                <a:lnTo>
                  <a:pt x="3371778" y="3209616"/>
                </a:lnTo>
                <a:close/>
              </a:path>
              <a:path w="9038313" h="4633457">
                <a:moveTo>
                  <a:pt x="3335299" y="3273917"/>
                </a:moveTo>
                <a:lnTo>
                  <a:pt x="3345722" y="3259220"/>
                </a:lnTo>
                <a:lnTo>
                  <a:pt x="3352670" y="3246360"/>
                </a:lnTo>
                <a:lnTo>
                  <a:pt x="3363093" y="3231662"/>
                </a:lnTo>
                <a:lnTo>
                  <a:pt x="3363093" y="3143476"/>
                </a:lnTo>
                <a:lnTo>
                  <a:pt x="3345722" y="3132452"/>
                </a:lnTo>
                <a:lnTo>
                  <a:pt x="3335299" y="3273917"/>
                </a:lnTo>
                <a:close/>
              </a:path>
              <a:path w="9038313" h="4633457">
                <a:moveTo>
                  <a:pt x="3269288" y="3358429"/>
                </a:moveTo>
                <a:lnTo>
                  <a:pt x="3272762" y="3343732"/>
                </a:lnTo>
                <a:lnTo>
                  <a:pt x="3286659" y="3336383"/>
                </a:lnTo>
                <a:lnTo>
                  <a:pt x="3302293" y="3316174"/>
                </a:lnTo>
                <a:lnTo>
                  <a:pt x="3309242" y="3301476"/>
                </a:lnTo>
                <a:lnTo>
                  <a:pt x="3319665" y="3281267"/>
                </a:lnTo>
                <a:lnTo>
                  <a:pt x="3335299" y="3273917"/>
                </a:lnTo>
                <a:lnTo>
                  <a:pt x="3345722" y="3132452"/>
                </a:lnTo>
                <a:lnTo>
                  <a:pt x="3331824" y="3132452"/>
                </a:lnTo>
                <a:lnTo>
                  <a:pt x="3316190" y="3126940"/>
                </a:lnTo>
                <a:lnTo>
                  <a:pt x="3302293" y="3115918"/>
                </a:lnTo>
                <a:lnTo>
                  <a:pt x="3286659" y="3101220"/>
                </a:lnTo>
                <a:lnTo>
                  <a:pt x="3272762" y="3090197"/>
                </a:lnTo>
                <a:lnTo>
                  <a:pt x="3269288" y="3358429"/>
                </a:lnTo>
                <a:close/>
              </a:path>
              <a:path w="9038313" h="4633457">
                <a:moveTo>
                  <a:pt x="3265813" y="3385988"/>
                </a:moveTo>
                <a:lnTo>
                  <a:pt x="3269288" y="3371291"/>
                </a:lnTo>
                <a:lnTo>
                  <a:pt x="3269288" y="3358429"/>
                </a:lnTo>
                <a:lnTo>
                  <a:pt x="3272762" y="3090197"/>
                </a:lnTo>
                <a:lnTo>
                  <a:pt x="3258865" y="3081011"/>
                </a:lnTo>
                <a:lnTo>
                  <a:pt x="3265813" y="3466825"/>
                </a:lnTo>
                <a:lnTo>
                  <a:pt x="3265813" y="3435593"/>
                </a:lnTo>
                <a:lnTo>
                  <a:pt x="3272762" y="3417220"/>
                </a:lnTo>
                <a:lnTo>
                  <a:pt x="3269288" y="3400686"/>
                </a:lnTo>
                <a:lnTo>
                  <a:pt x="3265813" y="3385988"/>
                </a:lnTo>
                <a:close/>
              </a:path>
              <a:path w="9038313" h="4633457">
                <a:moveTo>
                  <a:pt x="3250180" y="3481523"/>
                </a:moveTo>
                <a:lnTo>
                  <a:pt x="3265813" y="3466825"/>
                </a:lnTo>
                <a:lnTo>
                  <a:pt x="3258865" y="3081011"/>
                </a:lnTo>
                <a:lnTo>
                  <a:pt x="3243232" y="3073661"/>
                </a:lnTo>
                <a:lnTo>
                  <a:pt x="3250180" y="3516430"/>
                </a:lnTo>
                <a:lnTo>
                  <a:pt x="3250180" y="3481523"/>
                </a:lnTo>
                <a:close/>
              </a:path>
              <a:path w="9038313" h="4633457">
                <a:moveTo>
                  <a:pt x="3218911" y="3575221"/>
                </a:moveTo>
                <a:lnTo>
                  <a:pt x="3222386" y="3558687"/>
                </a:lnTo>
                <a:lnTo>
                  <a:pt x="3236282" y="3543989"/>
                </a:lnTo>
                <a:lnTo>
                  <a:pt x="3239757" y="3529291"/>
                </a:lnTo>
                <a:lnTo>
                  <a:pt x="3250180" y="3516430"/>
                </a:lnTo>
                <a:lnTo>
                  <a:pt x="3243232" y="3073661"/>
                </a:lnTo>
                <a:lnTo>
                  <a:pt x="3222386" y="3073661"/>
                </a:lnTo>
                <a:lnTo>
                  <a:pt x="3218911" y="3575221"/>
                </a:lnTo>
                <a:close/>
              </a:path>
              <a:path w="9038313" h="4633457">
                <a:moveTo>
                  <a:pt x="3213700" y="3589919"/>
                </a:moveTo>
                <a:lnTo>
                  <a:pt x="3218911" y="3575221"/>
                </a:lnTo>
                <a:lnTo>
                  <a:pt x="3222386" y="3073661"/>
                </a:lnTo>
                <a:lnTo>
                  <a:pt x="3206751" y="3073661"/>
                </a:lnTo>
                <a:lnTo>
                  <a:pt x="3192854" y="3069987"/>
                </a:lnTo>
                <a:lnTo>
                  <a:pt x="3192854" y="3600942"/>
                </a:lnTo>
                <a:lnTo>
                  <a:pt x="3213700" y="3589919"/>
                </a:lnTo>
                <a:close/>
              </a:path>
              <a:path w="9038313" h="4633457">
                <a:moveTo>
                  <a:pt x="3156374" y="3617478"/>
                </a:moveTo>
                <a:lnTo>
                  <a:pt x="3163323" y="3604616"/>
                </a:lnTo>
                <a:lnTo>
                  <a:pt x="3178957" y="3613802"/>
                </a:lnTo>
                <a:lnTo>
                  <a:pt x="3192854" y="3613802"/>
                </a:lnTo>
                <a:lnTo>
                  <a:pt x="3192854" y="3069987"/>
                </a:lnTo>
                <a:lnTo>
                  <a:pt x="3178957" y="3066313"/>
                </a:lnTo>
                <a:lnTo>
                  <a:pt x="3163323" y="3058963"/>
                </a:lnTo>
                <a:lnTo>
                  <a:pt x="3156374" y="3617478"/>
                </a:lnTo>
                <a:close/>
              </a:path>
              <a:path w="9038313" h="4633457">
                <a:moveTo>
                  <a:pt x="3149426" y="3062638"/>
                </a:moveTo>
                <a:lnTo>
                  <a:pt x="3133792" y="3062638"/>
                </a:lnTo>
                <a:lnTo>
                  <a:pt x="3142477" y="3613802"/>
                </a:lnTo>
                <a:lnTo>
                  <a:pt x="3156374" y="3617478"/>
                </a:lnTo>
                <a:lnTo>
                  <a:pt x="3163323" y="3058963"/>
                </a:lnTo>
                <a:lnTo>
                  <a:pt x="3149426" y="3062638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624826"/>
                </a:lnTo>
                <a:lnTo>
                  <a:pt x="3142477" y="3613802"/>
                </a:lnTo>
                <a:lnTo>
                  <a:pt x="3133792" y="3062638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731366" y="350908"/>
                </a:moveTo>
                <a:lnTo>
                  <a:pt x="3717469" y="354582"/>
                </a:lnTo>
                <a:lnTo>
                  <a:pt x="3701835" y="361932"/>
                </a:lnTo>
                <a:lnTo>
                  <a:pt x="3694885" y="165348"/>
                </a:lnTo>
                <a:lnTo>
                  <a:pt x="3677514" y="174536"/>
                </a:lnTo>
                <a:lnTo>
                  <a:pt x="3668829" y="104721"/>
                </a:lnTo>
                <a:lnTo>
                  <a:pt x="3658406" y="119419"/>
                </a:lnTo>
                <a:lnTo>
                  <a:pt x="3641035" y="123093"/>
                </a:lnTo>
                <a:lnTo>
                  <a:pt x="3618452" y="104721"/>
                </a:lnTo>
                <a:lnTo>
                  <a:pt x="3604555" y="597095"/>
                </a:lnTo>
                <a:lnTo>
                  <a:pt x="3621926" y="589746"/>
                </a:lnTo>
                <a:lnTo>
                  <a:pt x="3614977" y="575048"/>
                </a:lnTo>
                <a:lnTo>
                  <a:pt x="3628875" y="582397"/>
                </a:lnTo>
                <a:lnTo>
                  <a:pt x="3644510" y="575048"/>
                </a:lnTo>
                <a:lnTo>
                  <a:pt x="3665354" y="593420"/>
                </a:lnTo>
                <a:lnTo>
                  <a:pt x="3687937" y="597095"/>
                </a:lnTo>
                <a:lnTo>
                  <a:pt x="3687937" y="411535"/>
                </a:lnTo>
                <a:lnTo>
                  <a:pt x="3701835" y="420723"/>
                </a:lnTo>
                <a:lnTo>
                  <a:pt x="3724417" y="407861"/>
                </a:lnTo>
                <a:lnTo>
                  <a:pt x="3731366" y="350908"/>
                </a:lnTo>
                <a:close/>
              </a:path>
              <a:path w="9038313" h="4633457">
                <a:moveTo>
                  <a:pt x="3575024" y="604443"/>
                </a:moveTo>
                <a:lnTo>
                  <a:pt x="3564601" y="589746"/>
                </a:lnTo>
                <a:lnTo>
                  <a:pt x="3571549" y="101047"/>
                </a:lnTo>
                <a:lnTo>
                  <a:pt x="3548966" y="101047"/>
                </a:lnTo>
                <a:lnTo>
                  <a:pt x="3531595" y="736723"/>
                </a:lnTo>
                <a:lnTo>
                  <a:pt x="3542018" y="723863"/>
                </a:lnTo>
                <a:lnTo>
                  <a:pt x="3538543" y="709165"/>
                </a:lnTo>
                <a:lnTo>
                  <a:pt x="3552441" y="712839"/>
                </a:lnTo>
                <a:lnTo>
                  <a:pt x="3561126" y="608117"/>
                </a:lnTo>
                <a:lnTo>
                  <a:pt x="3575024" y="604443"/>
                </a:lnTo>
                <a:close/>
              </a:path>
              <a:path w="9038313" h="4633457">
                <a:moveTo>
                  <a:pt x="3628875" y="608117"/>
                </a:moveTo>
                <a:lnTo>
                  <a:pt x="3637560" y="628327"/>
                </a:lnTo>
                <a:lnTo>
                  <a:pt x="3651458" y="639351"/>
                </a:lnTo>
                <a:lnTo>
                  <a:pt x="3665354" y="646700"/>
                </a:lnTo>
                <a:lnTo>
                  <a:pt x="3680989" y="650374"/>
                </a:lnTo>
                <a:lnTo>
                  <a:pt x="3694885" y="643025"/>
                </a:lnTo>
                <a:lnTo>
                  <a:pt x="3694885" y="628327"/>
                </a:lnTo>
                <a:lnTo>
                  <a:pt x="3691412" y="611793"/>
                </a:lnTo>
                <a:lnTo>
                  <a:pt x="3677514" y="608117"/>
                </a:lnTo>
                <a:lnTo>
                  <a:pt x="3658406" y="600769"/>
                </a:lnTo>
                <a:lnTo>
                  <a:pt x="3644510" y="593420"/>
                </a:lnTo>
                <a:lnTo>
                  <a:pt x="3628875" y="608117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28327"/>
                </a:lnTo>
                <a:lnTo>
                  <a:pt x="3592395" y="624653"/>
                </a:lnTo>
                <a:lnTo>
                  <a:pt x="3614977" y="617305"/>
                </a:lnTo>
                <a:lnTo>
                  <a:pt x="3628875" y="608117"/>
                </a:lnTo>
                <a:lnTo>
                  <a:pt x="3644510" y="593420"/>
                </a:lnTo>
                <a:lnTo>
                  <a:pt x="3618452" y="593420"/>
                </a:lnTo>
                <a:lnTo>
                  <a:pt x="3595870" y="600769"/>
                </a:lnTo>
                <a:lnTo>
                  <a:pt x="3578498" y="604443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04443"/>
                </a:lnTo>
                <a:lnTo>
                  <a:pt x="3561126" y="608117"/>
                </a:lnTo>
                <a:lnTo>
                  <a:pt x="3568075" y="712839"/>
                </a:lnTo>
                <a:lnTo>
                  <a:pt x="3581972" y="712839"/>
                </a:lnTo>
                <a:lnTo>
                  <a:pt x="3585447" y="685281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611504" y="620979"/>
                </a:moveTo>
                <a:lnTo>
                  <a:pt x="3592395" y="628327"/>
                </a:lnTo>
                <a:lnTo>
                  <a:pt x="3604555" y="685281"/>
                </a:lnTo>
                <a:lnTo>
                  <a:pt x="3618452" y="694467"/>
                </a:lnTo>
                <a:lnTo>
                  <a:pt x="3618452" y="643025"/>
                </a:lnTo>
                <a:lnTo>
                  <a:pt x="3625401" y="620979"/>
                </a:lnTo>
                <a:lnTo>
                  <a:pt x="3611504" y="620979"/>
                </a:lnTo>
                <a:close/>
              </a:path>
              <a:path w="9038313" h="4633457">
                <a:moveTo>
                  <a:pt x="3588920" y="681607"/>
                </a:moveTo>
                <a:lnTo>
                  <a:pt x="3604555" y="685281"/>
                </a:lnTo>
                <a:lnTo>
                  <a:pt x="3592395" y="628327"/>
                </a:lnTo>
                <a:lnTo>
                  <a:pt x="3578498" y="628327"/>
                </a:lnTo>
                <a:lnTo>
                  <a:pt x="3568075" y="685281"/>
                </a:lnTo>
                <a:lnTo>
                  <a:pt x="3588920" y="681607"/>
                </a:lnTo>
                <a:close/>
              </a:path>
              <a:path w="9038313" h="4633457">
                <a:moveTo>
                  <a:pt x="3684463" y="666908"/>
                </a:moveTo>
                <a:lnTo>
                  <a:pt x="3665354" y="659560"/>
                </a:lnTo>
                <a:lnTo>
                  <a:pt x="3680989" y="736723"/>
                </a:lnTo>
                <a:lnTo>
                  <a:pt x="3684463" y="723863"/>
                </a:lnTo>
                <a:lnTo>
                  <a:pt x="3687937" y="736723"/>
                </a:lnTo>
                <a:lnTo>
                  <a:pt x="3687937" y="688955"/>
                </a:lnTo>
                <a:lnTo>
                  <a:pt x="3698360" y="674258"/>
                </a:lnTo>
                <a:lnTo>
                  <a:pt x="3684463" y="666908"/>
                </a:lnTo>
                <a:close/>
              </a:path>
              <a:path w="9038313" h="4633457">
                <a:moveTo>
                  <a:pt x="3680989" y="736723"/>
                </a:moveTo>
                <a:lnTo>
                  <a:pt x="3665354" y="659560"/>
                </a:lnTo>
                <a:lnTo>
                  <a:pt x="3651458" y="650374"/>
                </a:lnTo>
                <a:lnTo>
                  <a:pt x="3637560" y="643025"/>
                </a:lnTo>
                <a:lnTo>
                  <a:pt x="3618452" y="643025"/>
                </a:lnTo>
                <a:lnTo>
                  <a:pt x="3618452" y="694467"/>
                </a:lnTo>
                <a:lnTo>
                  <a:pt x="3632349" y="701815"/>
                </a:lnTo>
                <a:lnTo>
                  <a:pt x="3644510" y="720189"/>
                </a:lnTo>
                <a:lnTo>
                  <a:pt x="3661881" y="736723"/>
                </a:lnTo>
                <a:lnTo>
                  <a:pt x="3680989" y="736723"/>
                </a:lnTo>
                <a:close/>
              </a:path>
              <a:path w="9038313" h="4633457">
                <a:moveTo>
                  <a:pt x="3705308" y="736723"/>
                </a:moveTo>
                <a:lnTo>
                  <a:pt x="3705308" y="705491"/>
                </a:lnTo>
                <a:lnTo>
                  <a:pt x="3701835" y="685281"/>
                </a:lnTo>
                <a:lnTo>
                  <a:pt x="3687937" y="688955"/>
                </a:lnTo>
                <a:lnTo>
                  <a:pt x="3687937" y="736723"/>
                </a:lnTo>
                <a:lnTo>
                  <a:pt x="3705308" y="736723"/>
                </a:lnTo>
                <a:close/>
              </a:path>
              <a:path w="9038313" h="4633457">
                <a:moveTo>
                  <a:pt x="3585447" y="685281"/>
                </a:moveTo>
                <a:lnTo>
                  <a:pt x="3581972" y="712839"/>
                </a:lnTo>
                <a:lnTo>
                  <a:pt x="3595870" y="705491"/>
                </a:lnTo>
                <a:lnTo>
                  <a:pt x="3601081" y="688955"/>
                </a:lnTo>
                <a:lnTo>
                  <a:pt x="3585447" y="685281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0989" y="161674"/>
                </a:lnTo>
                <a:lnTo>
                  <a:pt x="3698360" y="150651"/>
                </a:lnTo>
                <a:lnTo>
                  <a:pt x="3717469" y="130442"/>
                </a:lnTo>
                <a:lnTo>
                  <a:pt x="3717469" y="115745"/>
                </a:lnTo>
                <a:lnTo>
                  <a:pt x="3713994" y="101047"/>
                </a:lnTo>
                <a:lnTo>
                  <a:pt x="3684463" y="101047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750475" y="450118"/>
                </a:moveTo>
                <a:lnTo>
                  <a:pt x="3734840" y="442768"/>
                </a:lnTo>
                <a:lnTo>
                  <a:pt x="3750475" y="497885"/>
                </a:lnTo>
                <a:lnTo>
                  <a:pt x="3764371" y="494211"/>
                </a:lnTo>
                <a:lnTo>
                  <a:pt x="3760897" y="481350"/>
                </a:lnTo>
                <a:lnTo>
                  <a:pt x="3757423" y="466652"/>
                </a:lnTo>
                <a:lnTo>
                  <a:pt x="3750475" y="450118"/>
                </a:lnTo>
                <a:close/>
              </a:path>
              <a:path w="9038313" h="4633457">
                <a:moveTo>
                  <a:pt x="3750475" y="497885"/>
                </a:moveTo>
                <a:lnTo>
                  <a:pt x="3734840" y="442768"/>
                </a:lnTo>
                <a:lnTo>
                  <a:pt x="3717469" y="442768"/>
                </a:lnTo>
                <a:lnTo>
                  <a:pt x="3701835" y="435420"/>
                </a:lnTo>
                <a:lnTo>
                  <a:pt x="3687937" y="424397"/>
                </a:lnTo>
                <a:lnTo>
                  <a:pt x="3687937" y="597095"/>
                </a:lnTo>
                <a:lnTo>
                  <a:pt x="3708783" y="589746"/>
                </a:lnTo>
                <a:lnTo>
                  <a:pt x="3691412" y="547490"/>
                </a:lnTo>
                <a:lnTo>
                  <a:pt x="3694885" y="505233"/>
                </a:lnTo>
                <a:lnTo>
                  <a:pt x="3713994" y="505233"/>
                </a:lnTo>
                <a:lnTo>
                  <a:pt x="3734840" y="494211"/>
                </a:lnTo>
                <a:lnTo>
                  <a:pt x="3750475" y="497885"/>
                </a:lnTo>
                <a:close/>
              </a:path>
              <a:path w="9038313" h="4633457">
                <a:moveTo>
                  <a:pt x="3724417" y="508909"/>
                </a:moveTo>
                <a:lnTo>
                  <a:pt x="3717469" y="554838"/>
                </a:lnTo>
                <a:lnTo>
                  <a:pt x="3731366" y="554838"/>
                </a:lnTo>
                <a:lnTo>
                  <a:pt x="3745263" y="547490"/>
                </a:lnTo>
                <a:lnTo>
                  <a:pt x="3760897" y="547490"/>
                </a:lnTo>
                <a:lnTo>
                  <a:pt x="3764371" y="530955"/>
                </a:lnTo>
                <a:lnTo>
                  <a:pt x="3753948" y="516257"/>
                </a:lnTo>
                <a:lnTo>
                  <a:pt x="3734840" y="512583"/>
                </a:lnTo>
                <a:lnTo>
                  <a:pt x="3724417" y="527281"/>
                </a:lnTo>
                <a:lnTo>
                  <a:pt x="3724417" y="508909"/>
                </a:lnTo>
                <a:close/>
              </a:path>
              <a:path w="9038313" h="4633457">
                <a:moveTo>
                  <a:pt x="3708783" y="508909"/>
                </a:moveTo>
                <a:lnTo>
                  <a:pt x="3694885" y="505233"/>
                </a:lnTo>
                <a:lnTo>
                  <a:pt x="3698360" y="530955"/>
                </a:lnTo>
                <a:lnTo>
                  <a:pt x="3701835" y="543816"/>
                </a:lnTo>
                <a:lnTo>
                  <a:pt x="3717469" y="554838"/>
                </a:lnTo>
                <a:lnTo>
                  <a:pt x="3724417" y="508909"/>
                </a:lnTo>
                <a:lnTo>
                  <a:pt x="3708783" y="508909"/>
                </a:lnTo>
                <a:close/>
              </a:path>
              <a:path w="9038313" h="4633457">
                <a:moveTo>
                  <a:pt x="3767846" y="235163"/>
                </a:moveTo>
                <a:lnTo>
                  <a:pt x="3781743" y="242512"/>
                </a:lnTo>
                <a:lnTo>
                  <a:pt x="3797377" y="246186"/>
                </a:lnTo>
                <a:lnTo>
                  <a:pt x="3811273" y="231489"/>
                </a:lnTo>
                <a:lnTo>
                  <a:pt x="3797377" y="224141"/>
                </a:lnTo>
                <a:lnTo>
                  <a:pt x="3781743" y="227815"/>
                </a:lnTo>
                <a:lnTo>
                  <a:pt x="3767846" y="235163"/>
                </a:lnTo>
                <a:close/>
              </a:path>
              <a:path w="9038313" h="4633457">
                <a:moveTo>
                  <a:pt x="3720943" y="562188"/>
                </a:moveTo>
                <a:lnTo>
                  <a:pt x="3698360" y="562188"/>
                </a:lnTo>
                <a:lnTo>
                  <a:pt x="3708783" y="589746"/>
                </a:lnTo>
                <a:lnTo>
                  <a:pt x="3731366" y="589746"/>
                </a:lnTo>
                <a:lnTo>
                  <a:pt x="3738314" y="569536"/>
                </a:lnTo>
                <a:lnTo>
                  <a:pt x="3720943" y="562188"/>
                </a:lnTo>
                <a:close/>
              </a:path>
              <a:path w="9038313" h="4633457">
                <a:moveTo>
                  <a:pt x="3753948" y="284768"/>
                </a:moveTo>
                <a:lnTo>
                  <a:pt x="3771320" y="277420"/>
                </a:lnTo>
                <a:lnTo>
                  <a:pt x="3760897" y="262722"/>
                </a:lnTo>
                <a:lnTo>
                  <a:pt x="3764371" y="249861"/>
                </a:lnTo>
                <a:lnTo>
                  <a:pt x="3750475" y="242512"/>
                </a:lnTo>
                <a:lnTo>
                  <a:pt x="3741789" y="227815"/>
                </a:lnTo>
                <a:lnTo>
                  <a:pt x="3738314" y="297629"/>
                </a:lnTo>
                <a:lnTo>
                  <a:pt x="3753948" y="284768"/>
                </a:lnTo>
                <a:close/>
              </a:path>
              <a:path w="9038313" h="4633457">
                <a:moveTo>
                  <a:pt x="3764371" y="369280"/>
                </a:moveTo>
                <a:lnTo>
                  <a:pt x="3745263" y="354582"/>
                </a:lnTo>
                <a:lnTo>
                  <a:pt x="3731366" y="350908"/>
                </a:lnTo>
                <a:lnTo>
                  <a:pt x="3724417" y="407861"/>
                </a:lnTo>
                <a:lnTo>
                  <a:pt x="3745263" y="404187"/>
                </a:lnTo>
                <a:lnTo>
                  <a:pt x="3731366" y="365606"/>
                </a:lnTo>
                <a:lnTo>
                  <a:pt x="3750475" y="361932"/>
                </a:lnTo>
                <a:lnTo>
                  <a:pt x="3764371" y="369280"/>
                </a:lnTo>
                <a:close/>
              </a:path>
              <a:path w="9038313" h="4633457">
                <a:moveTo>
                  <a:pt x="3745263" y="404187"/>
                </a:moveTo>
                <a:lnTo>
                  <a:pt x="3760897" y="407861"/>
                </a:lnTo>
                <a:lnTo>
                  <a:pt x="3774794" y="411535"/>
                </a:lnTo>
                <a:lnTo>
                  <a:pt x="3790429" y="404187"/>
                </a:lnTo>
                <a:lnTo>
                  <a:pt x="3790429" y="389489"/>
                </a:lnTo>
                <a:lnTo>
                  <a:pt x="3774794" y="385815"/>
                </a:lnTo>
                <a:lnTo>
                  <a:pt x="3760897" y="389489"/>
                </a:lnTo>
                <a:lnTo>
                  <a:pt x="3745263" y="404187"/>
                </a:lnTo>
                <a:close/>
              </a:path>
              <a:path w="9038313" h="4633457">
                <a:moveTo>
                  <a:pt x="3741789" y="382140"/>
                </a:moveTo>
                <a:lnTo>
                  <a:pt x="3731366" y="365606"/>
                </a:lnTo>
                <a:lnTo>
                  <a:pt x="3745263" y="404187"/>
                </a:lnTo>
                <a:lnTo>
                  <a:pt x="3760897" y="389489"/>
                </a:lnTo>
                <a:lnTo>
                  <a:pt x="3741789" y="382140"/>
                </a:lnTo>
                <a:close/>
              </a:path>
              <a:path w="9038313" h="4633457">
                <a:moveTo>
                  <a:pt x="3611504" y="727537"/>
                </a:moveTo>
                <a:lnTo>
                  <a:pt x="3611504" y="712839"/>
                </a:lnTo>
                <a:lnTo>
                  <a:pt x="3585447" y="712839"/>
                </a:lnTo>
                <a:lnTo>
                  <a:pt x="3571549" y="716513"/>
                </a:lnTo>
                <a:lnTo>
                  <a:pt x="3555916" y="716513"/>
                </a:lnTo>
                <a:lnTo>
                  <a:pt x="3545493" y="727537"/>
                </a:lnTo>
                <a:lnTo>
                  <a:pt x="3568075" y="731211"/>
                </a:lnTo>
                <a:lnTo>
                  <a:pt x="3595870" y="731211"/>
                </a:lnTo>
                <a:lnTo>
                  <a:pt x="3611504" y="727537"/>
                </a:lnTo>
                <a:close/>
              </a:path>
              <a:path w="9038313" h="4633457">
                <a:moveTo>
                  <a:pt x="3555916" y="740398"/>
                </a:moveTo>
                <a:lnTo>
                  <a:pt x="3531595" y="736723"/>
                </a:lnTo>
                <a:lnTo>
                  <a:pt x="3535070" y="832258"/>
                </a:lnTo>
                <a:lnTo>
                  <a:pt x="3548966" y="828584"/>
                </a:lnTo>
                <a:lnTo>
                  <a:pt x="3564601" y="824909"/>
                </a:lnTo>
                <a:lnTo>
                  <a:pt x="3564601" y="755096"/>
                </a:lnTo>
                <a:lnTo>
                  <a:pt x="3581972" y="740398"/>
                </a:lnTo>
                <a:lnTo>
                  <a:pt x="3555916" y="740398"/>
                </a:lnTo>
                <a:close/>
              </a:path>
              <a:path w="9038313" h="4633457">
                <a:moveTo>
                  <a:pt x="3515961" y="835933"/>
                </a:moveTo>
                <a:lnTo>
                  <a:pt x="3535070" y="832258"/>
                </a:lnTo>
                <a:lnTo>
                  <a:pt x="3531595" y="736723"/>
                </a:lnTo>
                <a:lnTo>
                  <a:pt x="3524647" y="104721"/>
                </a:lnTo>
                <a:lnTo>
                  <a:pt x="3505539" y="108395"/>
                </a:lnTo>
                <a:lnTo>
                  <a:pt x="3502064" y="835933"/>
                </a:lnTo>
                <a:lnTo>
                  <a:pt x="3515961" y="835933"/>
                </a:lnTo>
                <a:close/>
              </a:path>
              <a:path w="9038313" h="4633457">
                <a:moveTo>
                  <a:pt x="3564601" y="755096"/>
                </a:moveTo>
                <a:lnTo>
                  <a:pt x="3578498" y="821235"/>
                </a:lnTo>
                <a:lnTo>
                  <a:pt x="3592395" y="817561"/>
                </a:lnTo>
                <a:lnTo>
                  <a:pt x="3608029" y="804699"/>
                </a:lnTo>
                <a:lnTo>
                  <a:pt x="3625401" y="790002"/>
                </a:lnTo>
                <a:lnTo>
                  <a:pt x="3641035" y="786328"/>
                </a:lnTo>
                <a:lnTo>
                  <a:pt x="3654932" y="775304"/>
                </a:lnTo>
                <a:lnTo>
                  <a:pt x="3668829" y="766118"/>
                </a:lnTo>
                <a:lnTo>
                  <a:pt x="3684463" y="758770"/>
                </a:lnTo>
                <a:lnTo>
                  <a:pt x="3665354" y="751420"/>
                </a:lnTo>
                <a:lnTo>
                  <a:pt x="3644510" y="751420"/>
                </a:lnTo>
                <a:lnTo>
                  <a:pt x="3625401" y="744072"/>
                </a:lnTo>
                <a:lnTo>
                  <a:pt x="3608029" y="744072"/>
                </a:lnTo>
                <a:lnTo>
                  <a:pt x="3592395" y="747746"/>
                </a:lnTo>
                <a:lnTo>
                  <a:pt x="3578498" y="747746"/>
                </a:lnTo>
                <a:lnTo>
                  <a:pt x="3564601" y="755096"/>
                </a:lnTo>
                <a:close/>
              </a:path>
              <a:path w="9038313" h="4633457">
                <a:moveTo>
                  <a:pt x="3026089" y="3720362"/>
                </a:moveTo>
                <a:lnTo>
                  <a:pt x="3020877" y="3705664"/>
                </a:lnTo>
                <a:lnTo>
                  <a:pt x="3026089" y="3762617"/>
                </a:lnTo>
                <a:lnTo>
                  <a:pt x="3026089" y="3747919"/>
                </a:lnTo>
                <a:lnTo>
                  <a:pt x="3029563" y="3733222"/>
                </a:lnTo>
                <a:lnTo>
                  <a:pt x="3026089" y="3720362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3979409"/>
                </a:lnTo>
                <a:lnTo>
                  <a:pt x="2807210" y="3962873"/>
                </a:lnTo>
                <a:lnTo>
                  <a:pt x="2784627" y="3948176"/>
                </a:lnTo>
                <a:lnTo>
                  <a:pt x="2781153" y="3929804"/>
                </a:lnTo>
                <a:lnTo>
                  <a:pt x="2777679" y="3916944"/>
                </a:lnTo>
                <a:lnTo>
                  <a:pt x="2784627" y="4063921"/>
                </a:lnTo>
                <a:lnTo>
                  <a:pt x="2800262" y="4056571"/>
                </a:lnTo>
                <a:lnTo>
                  <a:pt x="2807210" y="4040037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4040037"/>
                </a:lnTo>
                <a:lnTo>
                  <a:pt x="2821108" y="4017990"/>
                </a:lnTo>
                <a:lnTo>
                  <a:pt x="2824581" y="4001456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690822" y="909421"/>
                </a:moveTo>
                <a:lnTo>
                  <a:pt x="2704720" y="913095"/>
                </a:lnTo>
                <a:lnTo>
                  <a:pt x="2694296" y="898397"/>
                </a:lnTo>
                <a:lnTo>
                  <a:pt x="2678662" y="902073"/>
                </a:lnTo>
                <a:lnTo>
                  <a:pt x="2690822" y="924119"/>
                </a:lnTo>
                <a:lnTo>
                  <a:pt x="2690822" y="909421"/>
                </a:lnTo>
                <a:close/>
              </a:path>
              <a:path w="9038313" h="4633457">
                <a:moveTo>
                  <a:pt x="2675187" y="927793"/>
                </a:moveTo>
                <a:lnTo>
                  <a:pt x="2668239" y="955352"/>
                </a:lnTo>
                <a:lnTo>
                  <a:pt x="2675187" y="940654"/>
                </a:lnTo>
                <a:lnTo>
                  <a:pt x="2690822" y="940654"/>
                </a:lnTo>
                <a:lnTo>
                  <a:pt x="2675187" y="927793"/>
                </a:lnTo>
                <a:close/>
              </a:path>
              <a:path w="9038313" h="4633457">
                <a:moveTo>
                  <a:pt x="2647393" y="982910"/>
                </a:moveTo>
                <a:lnTo>
                  <a:pt x="2654343" y="959026"/>
                </a:lnTo>
                <a:lnTo>
                  <a:pt x="2647393" y="881863"/>
                </a:lnTo>
                <a:lnTo>
                  <a:pt x="2631760" y="885537"/>
                </a:lnTo>
                <a:lnTo>
                  <a:pt x="2631760" y="979236"/>
                </a:lnTo>
                <a:lnTo>
                  <a:pt x="2647393" y="982910"/>
                </a:lnTo>
                <a:close/>
              </a:path>
              <a:path w="9038313" h="4633457">
                <a:moveTo>
                  <a:pt x="2607439" y="1120701"/>
                </a:moveTo>
                <a:lnTo>
                  <a:pt x="2602228" y="1120701"/>
                </a:lnTo>
                <a:lnTo>
                  <a:pt x="2614388" y="1133562"/>
                </a:lnTo>
                <a:lnTo>
                  <a:pt x="2621337" y="1120701"/>
                </a:lnTo>
                <a:lnTo>
                  <a:pt x="2607439" y="1120701"/>
                </a:lnTo>
                <a:close/>
              </a:path>
              <a:path w="9038313" h="4633457">
                <a:moveTo>
                  <a:pt x="2635234" y="1556122"/>
                </a:moveTo>
                <a:lnTo>
                  <a:pt x="2647393" y="1572656"/>
                </a:lnTo>
                <a:lnTo>
                  <a:pt x="2664764" y="1583679"/>
                </a:lnTo>
                <a:lnTo>
                  <a:pt x="2683874" y="1587353"/>
                </a:lnTo>
                <a:lnTo>
                  <a:pt x="2697770" y="1587353"/>
                </a:lnTo>
                <a:lnTo>
                  <a:pt x="2671714" y="1567145"/>
                </a:lnTo>
                <a:lnTo>
                  <a:pt x="2657816" y="1559796"/>
                </a:lnTo>
                <a:lnTo>
                  <a:pt x="2635234" y="1556122"/>
                </a:lnTo>
                <a:close/>
              </a:path>
              <a:path w="9038313" h="4633457">
                <a:moveTo>
                  <a:pt x="2635234" y="1664517"/>
                </a:moveTo>
                <a:lnTo>
                  <a:pt x="2647393" y="1679215"/>
                </a:lnTo>
                <a:lnTo>
                  <a:pt x="2661291" y="1682889"/>
                </a:lnTo>
                <a:lnTo>
                  <a:pt x="2675187" y="1692075"/>
                </a:lnTo>
                <a:lnTo>
                  <a:pt x="2683874" y="1679215"/>
                </a:lnTo>
                <a:lnTo>
                  <a:pt x="2664764" y="1675540"/>
                </a:lnTo>
                <a:lnTo>
                  <a:pt x="2650868" y="1671866"/>
                </a:lnTo>
                <a:lnTo>
                  <a:pt x="2635234" y="1664517"/>
                </a:lnTo>
                <a:close/>
              </a:path>
              <a:path w="9038313" h="4633457">
                <a:moveTo>
                  <a:pt x="2715141" y="2726428"/>
                </a:moveTo>
                <a:lnTo>
                  <a:pt x="2715141" y="2708055"/>
                </a:lnTo>
                <a:lnTo>
                  <a:pt x="2701245" y="2711730"/>
                </a:lnTo>
                <a:lnTo>
                  <a:pt x="2701245" y="2726428"/>
                </a:lnTo>
                <a:lnTo>
                  <a:pt x="2715141" y="2726428"/>
                </a:lnTo>
                <a:close/>
              </a:path>
              <a:path w="9038313" h="4633457">
                <a:moveTo>
                  <a:pt x="2847164" y="608117"/>
                </a:moveTo>
                <a:lnTo>
                  <a:pt x="2861061" y="617305"/>
                </a:lnTo>
                <a:lnTo>
                  <a:pt x="2857587" y="84512"/>
                </a:lnTo>
                <a:lnTo>
                  <a:pt x="2836741" y="88186"/>
                </a:lnTo>
                <a:lnTo>
                  <a:pt x="2824581" y="143302"/>
                </a:lnTo>
                <a:lnTo>
                  <a:pt x="2807210" y="512583"/>
                </a:lnTo>
                <a:lnTo>
                  <a:pt x="2821108" y="527281"/>
                </a:lnTo>
                <a:lnTo>
                  <a:pt x="2836741" y="536467"/>
                </a:lnTo>
                <a:lnTo>
                  <a:pt x="2840216" y="565862"/>
                </a:lnTo>
                <a:lnTo>
                  <a:pt x="2847164" y="593420"/>
                </a:lnTo>
                <a:lnTo>
                  <a:pt x="2847164" y="608117"/>
                </a:lnTo>
                <a:close/>
              </a:path>
              <a:path w="9038313" h="4633457">
                <a:moveTo>
                  <a:pt x="2777679" y="112069"/>
                </a:moveTo>
                <a:lnTo>
                  <a:pt x="2796787" y="126767"/>
                </a:lnTo>
                <a:lnTo>
                  <a:pt x="2810685" y="135953"/>
                </a:lnTo>
                <a:lnTo>
                  <a:pt x="2824581" y="143302"/>
                </a:lnTo>
                <a:lnTo>
                  <a:pt x="2836741" y="88186"/>
                </a:lnTo>
                <a:lnTo>
                  <a:pt x="2796787" y="91860"/>
                </a:lnTo>
                <a:lnTo>
                  <a:pt x="2777679" y="112069"/>
                </a:lnTo>
                <a:close/>
              </a:path>
              <a:path w="9038313" h="4633457">
                <a:moveTo>
                  <a:pt x="2774204" y="97372"/>
                </a:moveTo>
                <a:lnTo>
                  <a:pt x="2760308" y="104721"/>
                </a:lnTo>
                <a:lnTo>
                  <a:pt x="2777679" y="112069"/>
                </a:lnTo>
                <a:lnTo>
                  <a:pt x="2796787" y="91860"/>
                </a:lnTo>
                <a:lnTo>
                  <a:pt x="2774204" y="97372"/>
                </a:lnTo>
                <a:close/>
              </a:path>
              <a:path w="9038313" h="4633457">
                <a:moveTo>
                  <a:pt x="2828056" y="551164"/>
                </a:moveTo>
                <a:lnTo>
                  <a:pt x="2840216" y="565862"/>
                </a:lnTo>
                <a:lnTo>
                  <a:pt x="2836741" y="536467"/>
                </a:lnTo>
                <a:lnTo>
                  <a:pt x="2821108" y="540141"/>
                </a:lnTo>
                <a:lnTo>
                  <a:pt x="2814158" y="554838"/>
                </a:lnTo>
                <a:lnTo>
                  <a:pt x="2828056" y="551164"/>
                </a:lnTo>
                <a:close/>
              </a:path>
              <a:path w="9038313" h="4633457">
                <a:moveTo>
                  <a:pt x="2803735" y="135953"/>
                </a:moveTo>
                <a:lnTo>
                  <a:pt x="2788102" y="126767"/>
                </a:lnTo>
                <a:lnTo>
                  <a:pt x="2807210" y="512583"/>
                </a:lnTo>
                <a:lnTo>
                  <a:pt x="2824581" y="143302"/>
                </a:lnTo>
                <a:lnTo>
                  <a:pt x="2803735" y="135953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901016" y="659560"/>
                </a:lnTo>
                <a:lnTo>
                  <a:pt x="2894067" y="88186"/>
                </a:lnTo>
                <a:lnTo>
                  <a:pt x="2876696" y="80838"/>
                </a:lnTo>
                <a:lnTo>
                  <a:pt x="2861061" y="617305"/>
                </a:lnTo>
                <a:lnTo>
                  <a:pt x="2873221" y="632002"/>
                </a:lnTo>
                <a:lnTo>
                  <a:pt x="2887118" y="688955"/>
                </a:lnTo>
                <a:lnTo>
                  <a:pt x="2894067" y="646700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0639" y="674258"/>
                </a:moveTo>
                <a:lnTo>
                  <a:pt x="2854112" y="688955"/>
                </a:lnTo>
                <a:lnTo>
                  <a:pt x="2873221" y="694467"/>
                </a:lnTo>
                <a:lnTo>
                  <a:pt x="2873221" y="632002"/>
                </a:lnTo>
                <a:lnTo>
                  <a:pt x="2854112" y="635676"/>
                </a:lnTo>
                <a:lnTo>
                  <a:pt x="2868010" y="643025"/>
                </a:lnTo>
                <a:lnTo>
                  <a:pt x="2857587" y="655886"/>
                </a:lnTo>
                <a:lnTo>
                  <a:pt x="2850639" y="674258"/>
                </a:lnTo>
                <a:close/>
              </a:path>
              <a:path w="9038313" h="4633457">
                <a:moveTo>
                  <a:pt x="2901016" y="101047"/>
                </a:moveTo>
                <a:lnTo>
                  <a:pt x="2901016" y="659560"/>
                </a:lnTo>
                <a:lnTo>
                  <a:pt x="2907964" y="674258"/>
                </a:lnTo>
                <a:lnTo>
                  <a:pt x="2923598" y="677932"/>
                </a:lnTo>
                <a:lnTo>
                  <a:pt x="2937496" y="681607"/>
                </a:lnTo>
                <a:lnTo>
                  <a:pt x="2940969" y="705491"/>
                </a:lnTo>
                <a:lnTo>
                  <a:pt x="2956604" y="705491"/>
                </a:lnTo>
                <a:lnTo>
                  <a:pt x="2956604" y="104721"/>
                </a:lnTo>
                <a:lnTo>
                  <a:pt x="2923598" y="84512"/>
                </a:lnTo>
                <a:lnTo>
                  <a:pt x="2916650" y="112069"/>
                </a:lnTo>
                <a:lnTo>
                  <a:pt x="2901016" y="126767"/>
                </a:lnTo>
                <a:lnTo>
                  <a:pt x="2901016" y="101047"/>
                </a:lnTo>
                <a:close/>
              </a:path>
              <a:path w="9038313" h="4633457">
                <a:moveTo>
                  <a:pt x="2949656" y="863492"/>
                </a:moveTo>
                <a:lnTo>
                  <a:pt x="2967027" y="859816"/>
                </a:lnTo>
                <a:lnTo>
                  <a:pt x="2960077" y="817561"/>
                </a:lnTo>
                <a:lnTo>
                  <a:pt x="2934021" y="821235"/>
                </a:lnTo>
                <a:lnTo>
                  <a:pt x="2920123" y="821235"/>
                </a:lnTo>
                <a:lnTo>
                  <a:pt x="2907964" y="835933"/>
                </a:lnTo>
                <a:lnTo>
                  <a:pt x="2923598" y="835933"/>
                </a:lnTo>
                <a:lnTo>
                  <a:pt x="2937496" y="839607"/>
                </a:lnTo>
                <a:lnTo>
                  <a:pt x="2953129" y="839607"/>
                </a:lnTo>
                <a:lnTo>
                  <a:pt x="2949656" y="863492"/>
                </a:lnTo>
                <a:close/>
              </a:path>
              <a:path w="9038313" h="4633457">
                <a:moveTo>
                  <a:pt x="2960077" y="902073"/>
                </a:moveTo>
                <a:lnTo>
                  <a:pt x="2944444" y="913095"/>
                </a:lnTo>
                <a:lnTo>
                  <a:pt x="2956604" y="948002"/>
                </a:lnTo>
                <a:lnTo>
                  <a:pt x="2970500" y="997607"/>
                </a:lnTo>
                <a:lnTo>
                  <a:pt x="2970500" y="982910"/>
                </a:lnTo>
                <a:lnTo>
                  <a:pt x="2973975" y="874514"/>
                </a:lnTo>
                <a:lnTo>
                  <a:pt x="2956604" y="867166"/>
                </a:lnTo>
                <a:lnTo>
                  <a:pt x="2944444" y="909421"/>
                </a:lnTo>
                <a:lnTo>
                  <a:pt x="2960077" y="902073"/>
                </a:lnTo>
                <a:close/>
              </a:path>
              <a:path w="9038313" h="4633457">
                <a:moveTo>
                  <a:pt x="2940969" y="959026"/>
                </a:moveTo>
                <a:lnTo>
                  <a:pt x="2927073" y="966376"/>
                </a:lnTo>
                <a:lnTo>
                  <a:pt x="2934021" y="979236"/>
                </a:lnTo>
                <a:lnTo>
                  <a:pt x="2937496" y="997607"/>
                </a:lnTo>
                <a:lnTo>
                  <a:pt x="2940969" y="1014143"/>
                </a:lnTo>
                <a:lnTo>
                  <a:pt x="2956604" y="1001281"/>
                </a:lnTo>
                <a:lnTo>
                  <a:pt x="2956604" y="948002"/>
                </a:lnTo>
                <a:lnTo>
                  <a:pt x="2944444" y="913095"/>
                </a:lnTo>
                <a:lnTo>
                  <a:pt x="2927073" y="924119"/>
                </a:lnTo>
                <a:lnTo>
                  <a:pt x="2925251" y="925345"/>
                </a:lnTo>
                <a:lnTo>
                  <a:pt x="2923598" y="959026"/>
                </a:lnTo>
                <a:lnTo>
                  <a:pt x="2940969" y="959026"/>
                </a:lnTo>
                <a:close/>
              </a:path>
              <a:path w="9038313" h="4633457">
                <a:moveTo>
                  <a:pt x="2923598" y="959026"/>
                </a:moveTo>
                <a:lnTo>
                  <a:pt x="2925251" y="925345"/>
                </a:lnTo>
                <a:lnTo>
                  <a:pt x="2916650" y="933305"/>
                </a:lnTo>
                <a:lnTo>
                  <a:pt x="2913425" y="933305"/>
                </a:lnTo>
                <a:lnTo>
                  <a:pt x="2907964" y="936980"/>
                </a:lnTo>
                <a:lnTo>
                  <a:pt x="2907964" y="951678"/>
                </a:lnTo>
                <a:lnTo>
                  <a:pt x="2923598" y="959026"/>
                </a:lnTo>
                <a:close/>
              </a:path>
              <a:path w="9038313" h="4633457">
                <a:moveTo>
                  <a:pt x="2980923" y="797351"/>
                </a:moveTo>
                <a:lnTo>
                  <a:pt x="2963552" y="797351"/>
                </a:lnTo>
                <a:lnTo>
                  <a:pt x="2967027" y="859816"/>
                </a:lnTo>
                <a:lnTo>
                  <a:pt x="2973975" y="874514"/>
                </a:lnTo>
                <a:lnTo>
                  <a:pt x="2984398" y="993933"/>
                </a:lnTo>
                <a:lnTo>
                  <a:pt x="2980923" y="769793"/>
                </a:lnTo>
                <a:lnTo>
                  <a:pt x="2970500" y="782654"/>
                </a:lnTo>
                <a:lnTo>
                  <a:pt x="2980923" y="797351"/>
                </a:lnTo>
                <a:close/>
              </a:path>
              <a:path w="9038313" h="4633457">
                <a:moveTo>
                  <a:pt x="2934021" y="859816"/>
                </a:moveTo>
                <a:lnTo>
                  <a:pt x="2949656" y="863492"/>
                </a:lnTo>
                <a:lnTo>
                  <a:pt x="2953129" y="839607"/>
                </a:lnTo>
                <a:lnTo>
                  <a:pt x="2930546" y="843282"/>
                </a:lnTo>
                <a:lnTo>
                  <a:pt x="2916650" y="839607"/>
                </a:lnTo>
                <a:lnTo>
                  <a:pt x="2916650" y="863492"/>
                </a:lnTo>
                <a:lnTo>
                  <a:pt x="2934021" y="859816"/>
                </a:lnTo>
                <a:close/>
              </a:path>
              <a:path w="9038313" h="4633457">
                <a:moveTo>
                  <a:pt x="2956604" y="1004957"/>
                </a:moveTo>
                <a:lnTo>
                  <a:pt x="2963552" y="1017817"/>
                </a:lnTo>
                <a:lnTo>
                  <a:pt x="2977450" y="1014143"/>
                </a:lnTo>
                <a:lnTo>
                  <a:pt x="2996558" y="1067422"/>
                </a:lnTo>
                <a:lnTo>
                  <a:pt x="3010454" y="1106003"/>
                </a:lnTo>
                <a:lnTo>
                  <a:pt x="3017404" y="1133562"/>
                </a:lnTo>
                <a:lnTo>
                  <a:pt x="3033038" y="1140910"/>
                </a:lnTo>
                <a:lnTo>
                  <a:pt x="3020877" y="77162"/>
                </a:lnTo>
                <a:lnTo>
                  <a:pt x="3000032" y="104721"/>
                </a:lnTo>
                <a:lnTo>
                  <a:pt x="2984398" y="993933"/>
                </a:lnTo>
                <a:lnTo>
                  <a:pt x="2970500" y="997607"/>
                </a:lnTo>
                <a:lnTo>
                  <a:pt x="2956604" y="1004957"/>
                </a:lnTo>
                <a:close/>
              </a:path>
              <a:path w="9038313" h="4633457">
                <a:moveTo>
                  <a:pt x="2883644" y="720189"/>
                </a:moveTo>
                <a:lnTo>
                  <a:pt x="2887118" y="736723"/>
                </a:lnTo>
                <a:lnTo>
                  <a:pt x="2907964" y="744072"/>
                </a:lnTo>
                <a:lnTo>
                  <a:pt x="2923598" y="747746"/>
                </a:lnTo>
                <a:lnTo>
                  <a:pt x="2953129" y="758770"/>
                </a:lnTo>
                <a:lnTo>
                  <a:pt x="2967027" y="755096"/>
                </a:lnTo>
                <a:lnTo>
                  <a:pt x="2980923" y="755096"/>
                </a:lnTo>
                <a:lnTo>
                  <a:pt x="2984398" y="993933"/>
                </a:lnTo>
                <a:lnTo>
                  <a:pt x="3000032" y="104721"/>
                </a:lnTo>
                <a:lnTo>
                  <a:pt x="2980923" y="108395"/>
                </a:lnTo>
                <a:lnTo>
                  <a:pt x="2967027" y="736723"/>
                </a:lnTo>
                <a:lnTo>
                  <a:pt x="2953129" y="736723"/>
                </a:lnTo>
                <a:lnTo>
                  <a:pt x="2930546" y="723863"/>
                </a:lnTo>
                <a:lnTo>
                  <a:pt x="2913175" y="720189"/>
                </a:lnTo>
                <a:lnTo>
                  <a:pt x="2883644" y="720189"/>
                </a:lnTo>
                <a:close/>
              </a:path>
              <a:path w="9038313" h="4633457">
                <a:moveTo>
                  <a:pt x="2960077" y="720189"/>
                </a:moveTo>
                <a:lnTo>
                  <a:pt x="2967027" y="736723"/>
                </a:lnTo>
                <a:lnTo>
                  <a:pt x="2980923" y="108395"/>
                </a:lnTo>
                <a:lnTo>
                  <a:pt x="2956604" y="104721"/>
                </a:lnTo>
                <a:lnTo>
                  <a:pt x="2956604" y="705491"/>
                </a:lnTo>
                <a:lnTo>
                  <a:pt x="2960077" y="720189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5251" y="925345"/>
                </a:lnTo>
                <a:lnTo>
                  <a:pt x="2930546" y="920445"/>
                </a:lnTo>
                <a:lnTo>
                  <a:pt x="2944444" y="909421"/>
                </a:lnTo>
                <a:lnTo>
                  <a:pt x="2956604" y="867166"/>
                </a:lnTo>
                <a:lnTo>
                  <a:pt x="2930546" y="863492"/>
                </a:lnTo>
                <a:lnTo>
                  <a:pt x="2927073" y="902073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916650" y="867166"/>
                </a:moveTo>
                <a:lnTo>
                  <a:pt x="2901016" y="874514"/>
                </a:lnTo>
                <a:lnTo>
                  <a:pt x="2907964" y="898397"/>
                </a:lnTo>
                <a:lnTo>
                  <a:pt x="2927073" y="902073"/>
                </a:lnTo>
                <a:lnTo>
                  <a:pt x="2930546" y="863492"/>
                </a:lnTo>
                <a:lnTo>
                  <a:pt x="2916650" y="867166"/>
                </a:lnTo>
                <a:close/>
              </a:path>
              <a:path w="9038313" h="4633457">
                <a:moveTo>
                  <a:pt x="3130317" y="112069"/>
                </a:moveTo>
                <a:lnTo>
                  <a:pt x="3109471" y="115745"/>
                </a:lnTo>
                <a:lnTo>
                  <a:pt x="3123369" y="1162958"/>
                </a:lnTo>
                <a:lnTo>
                  <a:pt x="3126842" y="1186841"/>
                </a:lnTo>
                <a:lnTo>
                  <a:pt x="3142477" y="1190515"/>
                </a:lnTo>
                <a:lnTo>
                  <a:pt x="3133792" y="84512"/>
                </a:lnTo>
                <a:lnTo>
                  <a:pt x="3126842" y="97372"/>
                </a:lnTo>
                <a:lnTo>
                  <a:pt x="3130317" y="112069"/>
                </a:lnTo>
                <a:close/>
              </a:path>
              <a:path w="9038313" h="4633457">
                <a:moveTo>
                  <a:pt x="3286659" y="951678"/>
                </a:moveTo>
                <a:lnTo>
                  <a:pt x="3290134" y="920445"/>
                </a:lnTo>
                <a:lnTo>
                  <a:pt x="3305768" y="924119"/>
                </a:lnTo>
                <a:lnTo>
                  <a:pt x="3309242" y="955352"/>
                </a:lnTo>
                <a:lnTo>
                  <a:pt x="3323139" y="951678"/>
                </a:lnTo>
                <a:lnTo>
                  <a:pt x="3338774" y="944328"/>
                </a:lnTo>
                <a:lnTo>
                  <a:pt x="3326613" y="3674"/>
                </a:lnTo>
                <a:lnTo>
                  <a:pt x="3305768" y="7349"/>
                </a:lnTo>
                <a:lnTo>
                  <a:pt x="3295345" y="27557"/>
                </a:lnTo>
                <a:lnTo>
                  <a:pt x="3286659" y="951678"/>
                </a:lnTo>
                <a:close/>
              </a:path>
              <a:path w="9038313" h="4633457">
                <a:moveTo>
                  <a:pt x="3290134" y="11023"/>
                </a:moveTo>
                <a:lnTo>
                  <a:pt x="3276236" y="11023"/>
                </a:lnTo>
                <a:lnTo>
                  <a:pt x="3279711" y="23883"/>
                </a:lnTo>
                <a:lnTo>
                  <a:pt x="3295345" y="27557"/>
                </a:lnTo>
                <a:lnTo>
                  <a:pt x="3305768" y="7349"/>
                </a:lnTo>
                <a:lnTo>
                  <a:pt x="3290134" y="11023"/>
                </a:lnTo>
                <a:close/>
              </a:path>
              <a:path w="9038313" h="4633457">
                <a:moveTo>
                  <a:pt x="3555916" y="27557"/>
                </a:moveTo>
                <a:lnTo>
                  <a:pt x="3592395" y="23883"/>
                </a:lnTo>
                <a:lnTo>
                  <a:pt x="3571549" y="16535"/>
                </a:lnTo>
                <a:lnTo>
                  <a:pt x="3552441" y="11023"/>
                </a:lnTo>
                <a:lnTo>
                  <a:pt x="3535070" y="11023"/>
                </a:lnTo>
                <a:lnTo>
                  <a:pt x="3519435" y="3674"/>
                </a:lnTo>
                <a:lnTo>
                  <a:pt x="3495116" y="0"/>
                </a:lnTo>
                <a:lnTo>
                  <a:pt x="3491641" y="27557"/>
                </a:lnTo>
                <a:lnTo>
                  <a:pt x="3555916" y="27557"/>
                </a:lnTo>
                <a:close/>
              </a:path>
              <a:path w="9038313" h="4633457">
                <a:moveTo>
                  <a:pt x="3476007" y="0"/>
                </a:moveTo>
                <a:lnTo>
                  <a:pt x="3418682" y="0"/>
                </a:lnTo>
                <a:lnTo>
                  <a:pt x="3443001" y="38581"/>
                </a:lnTo>
                <a:lnTo>
                  <a:pt x="3458636" y="34907"/>
                </a:lnTo>
                <a:lnTo>
                  <a:pt x="3491641" y="27557"/>
                </a:lnTo>
                <a:lnTo>
                  <a:pt x="3495116" y="0"/>
                </a:lnTo>
                <a:lnTo>
                  <a:pt x="3476007" y="0"/>
                </a:lnTo>
                <a:close/>
              </a:path>
              <a:path w="9038313" h="4633457">
                <a:moveTo>
                  <a:pt x="3432578" y="856142"/>
                </a:moveTo>
                <a:lnTo>
                  <a:pt x="3439527" y="843282"/>
                </a:lnTo>
                <a:lnTo>
                  <a:pt x="3458636" y="843282"/>
                </a:lnTo>
                <a:lnTo>
                  <a:pt x="3472533" y="846956"/>
                </a:lnTo>
                <a:lnTo>
                  <a:pt x="3488168" y="843282"/>
                </a:lnTo>
                <a:lnTo>
                  <a:pt x="3502064" y="835933"/>
                </a:lnTo>
                <a:lnTo>
                  <a:pt x="3495116" y="31233"/>
                </a:lnTo>
                <a:lnTo>
                  <a:pt x="3458636" y="38581"/>
                </a:lnTo>
                <a:lnTo>
                  <a:pt x="3443001" y="38581"/>
                </a:lnTo>
                <a:lnTo>
                  <a:pt x="3432578" y="856142"/>
                </a:lnTo>
                <a:close/>
              </a:path>
              <a:path w="9038313" h="4633457">
                <a:moveTo>
                  <a:pt x="3418682" y="0"/>
                </a:moveTo>
                <a:lnTo>
                  <a:pt x="3399572" y="3674"/>
                </a:lnTo>
                <a:lnTo>
                  <a:pt x="3403047" y="885537"/>
                </a:lnTo>
                <a:lnTo>
                  <a:pt x="3415207" y="867166"/>
                </a:lnTo>
                <a:lnTo>
                  <a:pt x="3432578" y="856142"/>
                </a:lnTo>
                <a:lnTo>
                  <a:pt x="3443001" y="38581"/>
                </a:lnTo>
                <a:lnTo>
                  <a:pt x="3418682" y="0"/>
                </a:lnTo>
                <a:close/>
              </a:path>
              <a:path w="9038313" h="4633457">
                <a:moveTo>
                  <a:pt x="3403047" y="885537"/>
                </a:moveTo>
                <a:lnTo>
                  <a:pt x="3399572" y="3674"/>
                </a:lnTo>
                <a:lnTo>
                  <a:pt x="3385676" y="3674"/>
                </a:lnTo>
                <a:lnTo>
                  <a:pt x="3371778" y="0"/>
                </a:lnTo>
                <a:lnTo>
                  <a:pt x="3356145" y="3674"/>
                </a:lnTo>
                <a:lnTo>
                  <a:pt x="3338774" y="944328"/>
                </a:lnTo>
                <a:lnTo>
                  <a:pt x="3352670" y="936980"/>
                </a:lnTo>
                <a:lnTo>
                  <a:pt x="3349197" y="924119"/>
                </a:lnTo>
                <a:lnTo>
                  <a:pt x="3363093" y="927793"/>
                </a:lnTo>
                <a:lnTo>
                  <a:pt x="3378728" y="920445"/>
                </a:lnTo>
                <a:lnTo>
                  <a:pt x="3392624" y="909421"/>
                </a:lnTo>
                <a:lnTo>
                  <a:pt x="3403047" y="885537"/>
                </a:lnTo>
                <a:close/>
              </a:path>
              <a:path w="9038313" h="4633457">
                <a:moveTo>
                  <a:pt x="3298819" y="940654"/>
                </a:moveTo>
                <a:lnTo>
                  <a:pt x="3295345" y="955352"/>
                </a:lnTo>
                <a:lnTo>
                  <a:pt x="3309242" y="955352"/>
                </a:lnTo>
                <a:lnTo>
                  <a:pt x="3305768" y="924119"/>
                </a:lnTo>
                <a:lnTo>
                  <a:pt x="3298819" y="940654"/>
                </a:lnTo>
                <a:close/>
              </a:path>
              <a:path w="9038313" h="4633457">
                <a:moveTo>
                  <a:pt x="3647983" y="45930"/>
                </a:moveTo>
                <a:lnTo>
                  <a:pt x="3651458" y="84512"/>
                </a:lnTo>
                <a:lnTo>
                  <a:pt x="3668829" y="84512"/>
                </a:lnTo>
                <a:lnTo>
                  <a:pt x="3684463" y="80838"/>
                </a:lnTo>
                <a:lnTo>
                  <a:pt x="3705308" y="69814"/>
                </a:lnTo>
                <a:lnTo>
                  <a:pt x="3684463" y="55116"/>
                </a:lnTo>
                <a:lnTo>
                  <a:pt x="3661881" y="49604"/>
                </a:lnTo>
                <a:lnTo>
                  <a:pt x="3647983" y="45930"/>
                </a:lnTo>
                <a:close/>
              </a:path>
              <a:path w="9038313" h="4633457">
                <a:moveTo>
                  <a:pt x="3651458" y="84512"/>
                </a:moveTo>
                <a:lnTo>
                  <a:pt x="3647983" y="45930"/>
                </a:lnTo>
                <a:lnTo>
                  <a:pt x="3632349" y="45930"/>
                </a:lnTo>
                <a:lnTo>
                  <a:pt x="3618452" y="27557"/>
                </a:lnTo>
                <a:lnTo>
                  <a:pt x="3592395" y="31233"/>
                </a:lnTo>
                <a:lnTo>
                  <a:pt x="3571549" y="34907"/>
                </a:lnTo>
                <a:lnTo>
                  <a:pt x="3552441" y="34907"/>
                </a:lnTo>
                <a:lnTo>
                  <a:pt x="3515961" y="31233"/>
                </a:lnTo>
                <a:lnTo>
                  <a:pt x="3505539" y="91860"/>
                </a:lnTo>
                <a:lnTo>
                  <a:pt x="3651458" y="84512"/>
                </a:lnTo>
                <a:close/>
              </a:path>
              <a:path w="9038313" h="4633457">
                <a:moveTo>
                  <a:pt x="3505539" y="91860"/>
                </a:moveTo>
                <a:lnTo>
                  <a:pt x="3515961" y="31233"/>
                </a:lnTo>
                <a:lnTo>
                  <a:pt x="3495116" y="31233"/>
                </a:lnTo>
                <a:lnTo>
                  <a:pt x="3502064" y="835933"/>
                </a:lnTo>
                <a:lnTo>
                  <a:pt x="3505539" y="108395"/>
                </a:lnTo>
                <a:lnTo>
                  <a:pt x="3505539" y="91860"/>
                </a:lnTo>
                <a:close/>
              </a:path>
              <a:path w="9038313" h="4633457">
                <a:moveTo>
                  <a:pt x="3210225" y="1063748"/>
                </a:moveTo>
                <a:lnTo>
                  <a:pt x="3213700" y="982910"/>
                </a:lnTo>
                <a:lnTo>
                  <a:pt x="3236282" y="982910"/>
                </a:lnTo>
                <a:lnTo>
                  <a:pt x="3250180" y="970050"/>
                </a:lnTo>
                <a:lnTo>
                  <a:pt x="3265813" y="955352"/>
                </a:lnTo>
                <a:lnTo>
                  <a:pt x="3286659" y="951678"/>
                </a:lnTo>
                <a:lnTo>
                  <a:pt x="3295345" y="27557"/>
                </a:lnTo>
                <a:lnTo>
                  <a:pt x="3269288" y="27557"/>
                </a:lnTo>
                <a:lnTo>
                  <a:pt x="3255391" y="23883"/>
                </a:lnTo>
                <a:lnTo>
                  <a:pt x="3236282" y="16535"/>
                </a:lnTo>
                <a:lnTo>
                  <a:pt x="3218911" y="27557"/>
                </a:lnTo>
                <a:lnTo>
                  <a:pt x="3210225" y="1063748"/>
                </a:lnTo>
                <a:close/>
              </a:path>
              <a:path w="9038313" h="4633457">
                <a:moveTo>
                  <a:pt x="3213700" y="982910"/>
                </a:moveTo>
                <a:lnTo>
                  <a:pt x="3210225" y="1063748"/>
                </a:lnTo>
                <a:lnTo>
                  <a:pt x="3213700" y="1050886"/>
                </a:lnTo>
                <a:lnTo>
                  <a:pt x="3213700" y="1017817"/>
                </a:lnTo>
                <a:lnTo>
                  <a:pt x="3232809" y="1008631"/>
                </a:lnTo>
                <a:lnTo>
                  <a:pt x="3229334" y="990259"/>
                </a:lnTo>
                <a:lnTo>
                  <a:pt x="3213700" y="982910"/>
                </a:lnTo>
                <a:close/>
              </a:path>
              <a:path w="9038313" h="4633457">
                <a:moveTo>
                  <a:pt x="3206751" y="55116"/>
                </a:moveTo>
                <a:lnTo>
                  <a:pt x="3192854" y="58790"/>
                </a:lnTo>
                <a:lnTo>
                  <a:pt x="3196328" y="1063748"/>
                </a:lnTo>
                <a:lnTo>
                  <a:pt x="3210225" y="1063748"/>
                </a:lnTo>
                <a:lnTo>
                  <a:pt x="3218911" y="27557"/>
                </a:lnTo>
                <a:lnTo>
                  <a:pt x="3203276" y="31233"/>
                </a:lnTo>
                <a:lnTo>
                  <a:pt x="3185905" y="23883"/>
                </a:lnTo>
                <a:lnTo>
                  <a:pt x="3166797" y="23883"/>
                </a:lnTo>
                <a:lnTo>
                  <a:pt x="3137265" y="31233"/>
                </a:lnTo>
                <a:lnTo>
                  <a:pt x="3137265" y="49604"/>
                </a:lnTo>
                <a:lnTo>
                  <a:pt x="3206751" y="55116"/>
                </a:lnTo>
                <a:close/>
              </a:path>
              <a:path w="9038313" h="4633457">
                <a:moveTo>
                  <a:pt x="3079940" y="42256"/>
                </a:moveTo>
                <a:lnTo>
                  <a:pt x="3093838" y="49604"/>
                </a:lnTo>
                <a:lnTo>
                  <a:pt x="3109471" y="45930"/>
                </a:lnTo>
                <a:lnTo>
                  <a:pt x="3123369" y="45930"/>
                </a:lnTo>
                <a:lnTo>
                  <a:pt x="3137265" y="49604"/>
                </a:lnTo>
                <a:lnTo>
                  <a:pt x="3137265" y="31233"/>
                </a:lnTo>
                <a:lnTo>
                  <a:pt x="3116419" y="34907"/>
                </a:lnTo>
                <a:lnTo>
                  <a:pt x="3093838" y="34907"/>
                </a:lnTo>
                <a:lnTo>
                  <a:pt x="3079940" y="42256"/>
                </a:lnTo>
                <a:close/>
              </a:path>
              <a:path w="9038313" h="4633457">
                <a:moveTo>
                  <a:pt x="3213700" y="1017817"/>
                </a:moveTo>
                <a:lnTo>
                  <a:pt x="3213700" y="1050886"/>
                </a:lnTo>
                <a:lnTo>
                  <a:pt x="3229334" y="1036189"/>
                </a:lnTo>
                <a:lnTo>
                  <a:pt x="3229334" y="1021491"/>
                </a:lnTo>
                <a:lnTo>
                  <a:pt x="3213700" y="1017817"/>
                </a:lnTo>
                <a:close/>
              </a:path>
              <a:path w="9038313" h="4633457">
                <a:moveTo>
                  <a:pt x="3196328" y="1063748"/>
                </a:moveTo>
                <a:lnTo>
                  <a:pt x="3192854" y="58790"/>
                </a:lnTo>
                <a:lnTo>
                  <a:pt x="3178957" y="58790"/>
                </a:lnTo>
                <a:lnTo>
                  <a:pt x="3159848" y="1166632"/>
                </a:lnTo>
                <a:lnTo>
                  <a:pt x="3173746" y="1159282"/>
                </a:lnTo>
                <a:lnTo>
                  <a:pt x="3173746" y="1082120"/>
                </a:lnTo>
                <a:lnTo>
                  <a:pt x="3192854" y="1078445"/>
                </a:lnTo>
                <a:lnTo>
                  <a:pt x="3196328" y="1063748"/>
                </a:lnTo>
                <a:close/>
              </a:path>
              <a:path w="9038313" h="4633457">
                <a:moveTo>
                  <a:pt x="3178957" y="58790"/>
                </a:moveTo>
                <a:lnTo>
                  <a:pt x="3116419" y="55116"/>
                </a:lnTo>
                <a:lnTo>
                  <a:pt x="3126842" y="69814"/>
                </a:lnTo>
                <a:lnTo>
                  <a:pt x="3133792" y="84512"/>
                </a:lnTo>
                <a:lnTo>
                  <a:pt x="3142477" y="1190515"/>
                </a:lnTo>
                <a:lnTo>
                  <a:pt x="3145951" y="1166632"/>
                </a:lnTo>
                <a:lnTo>
                  <a:pt x="3159848" y="1166632"/>
                </a:lnTo>
                <a:lnTo>
                  <a:pt x="3178957" y="58790"/>
                </a:lnTo>
                <a:close/>
              </a:path>
              <a:path w="9038313" h="4633457">
                <a:moveTo>
                  <a:pt x="3185905" y="1098655"/>
                </a:moveTo>
                <a:lnTo>
                  <a:pt x="3189380" y="1085794"/>
                </a:lnTo>
                <a:lnTo>
                  <a:pt x="3173746" y="1082120"/>
                </a:lnTo>
                <a:lnTo>
                  <a:pt x="3178957" y="1144584"/>
                </a:lnTo>
                <a:lnTo>
                  <a:pt x="3182432" y="1128050"/>
                </a:lnTo>
                <a:lnTo>
                  <a:pt x="3189380" y="1113353"/>
                </a:lnTo>
                <a:lnTo>
                  <a:pt x="3185905" y="1098655"/>
                </a:lnTo>
                <a:close/>
              </a:path>
              <a:path w="9038313" h="4633457">
                <a:moveTo>
                  <a:pt x="3145951" y="1166632"/>
                </a:moveTo>
                <a:lnTo>
                  <a:pt x="3142477" y="1190515"/>
                </a:lnTo>
                <a:lnTo>
                  <a:pt x="3159848" y="1190515"/>
                </a:lnTo>
                <a:lnTo>
                  <a:pt x="3163323" y="1175818"/>
                </a:lnTo>
                <a:lnTo>
                  <a:pt x="3145951" y="1166632"/>
                </a:lnTo>
                <a:close/>
              </a:path>
              <a:path w="9038313" h="4633457">
                <a:moveTo>
                  <a:pt x="3060832" y="1155608"/>
                </a:moveTo>
                <a:lnTo>
                  <a:pt x="3076467" y="1151934"/>
                </a:lnTo>
                <a:lnTo>
                  <a:pt x="3090363" y="1144584"/>
                </a:lnTo>
                <a:lnTo>
                  <a:pt x="3105997" y="1170306"/>
                </a:lnTo>
                <a:lnTo>
                  <a:pt x="3123369" y="1162958"/>
                </a:lnTo>
                <a:lnTo>
                  <a:pt x="3109471" y="115745"/>
                </a:lnTo>
                <a:lnTo>
                  <a:pt x="3076467" y="97372"/>
                </a:lnTo>
                <a:lnTo>
                  <a:pt x="3060832" y="1155608"/>
                </a:lnTo>
                <a:close/>
              </a:path>
              <a:path w="9038313" h="4633457">
                <a:moveTo>
                  <a:pt x="3057357" y="91860"/>
                </a:moveTo>
                <a:lnTo>
                  <a:pt x="3020877" y="77162"/>
                </a:lnTo>
                <a:lnTo>
                  <a:pt x="3033038" y="1140910"/>
                </a:lnTo>
                <a:lnTo>
                  <a:pt x="3046935" y="1148260"/>
                </a:lnTo>
                <a:lnTo>
                  <a:pt x="3060832" y="1155608"/>
                </a:lnTo>
                <a:lnTo>
                  <a:pt x="3076467" y="97372"/>
                </a:lnTo>
                <a:lnTo>
                  <a:pt x="3057357" y="91860"/>
                </a:lnTo>
                <a:close/>
              </a:path>
              <a:path w="9038313" h="4633457">
                <a:moveTo>
                  <a:pt x="2993083" y="73488"/>
                </a:moveTo>
                <a:lnTo>
                  <a:pt x="2970500" y="73488"/>
                </a:lnTo>
                <a:lnTo>
                  <a:pt x="2973975" y="88186"/>
                </a:lnTo>
                <a:lnTo>
                  <a:pt x="3000032" y="104721"/>
                </a:lnTo>
                <a:lnTo>
                  <a:pt x="3020877" y="77162"/>
                </a:lnTo>
                <a:lnTo>
                  <a:pt x="2993083" y="73488"/>
                </a:lnTo>
                <a:close/>
              </a:path>
              <a:path w="9038313" h="4633457">
                <a:moveTo>
                  <a:pt x="2996558" y="1067422"/>
                </a:moveTo>
                <a:lnTo>
                  <a:pt x="2984398" y="1085794"/>
                </a:lnTo>
                <a:lnTo>
                  <a:pt x="2996558" y="1098655"/>
                </a:lnTo>
                <a:lnTo>
                  <a:pt x="3010454" y="1106003"/>
                </a:lnTo>
                <a:lnTo>
                  <a:pt x="2996558" y="1067422"/>
                </a:lnTo>
                <a:close/>
              </a:path>
              <a:path w="9038313" h="4633457">
                <a:moveTo>
                  <a:pt x="2977450" y="1014143"/>
                </a:moveTo>
                <a:lnTo>
                  <a:pt x="2960077" y="1025166"/>
                </a:lnTo>
                <a:lnTo>
                  <a:pt x="2967027" y="1056398"/>
                </a:lnTo>
                <a:lnTo>
                  <a:pt x="2977450" y="1071096"/>
                </a:lnTo>
                <a:lnTo>
                  <a:pt x="2996558" y="1067422"/>
                </a:lnTo>
                <a:lnTo>
                  <a:pt x="2977450" y="1014143"/>
                </a:lnTo>
                <a:close/>
              </a:path>
              <a:path w="9038313" h="4633457">
                <a:moveTo>
                  <a:pt x="2927073" y="701815"/>
                </a:moveTo>
                <a:lnTo>
                  <a:pt x="2940969" y="705491"/>
                </a:lnTo>
                <a:lnTo>
                  <a:pt x="2937496" y="681607"/>
                </a:lnTo>
                <a:lnTo>
                  <a:pt x="2923598" y="685281"/>
                </a:lnTo>
                <a:lnTo>
                  <a:pt x="2913175" y="698141"/>
                </a:lnTo>
                <a:lnTo>
                  <a:pt x="2927073" y="701815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7073" y="902073"/>
                </a:lnTo>
                <a:lnTo>
                  <a:pt x="2913175" y="905747"/>
                </a:lnTo>
                <a:lnTo>
                  <a:pt x="2901016" y="920445"/>
                </a:lnTo>
                <a:lnTo>
                  <a:pt x="2901016" y="933305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734250" y="4495666"/>
                </a:moveTo>
                <a:lnTo>
                  <a:pt x="2720353" y="4506689"/>
                </a:lnTo>
                <a:lnTo>
                  <a:pt x="2734250" y="4510364"/>
                </a:lnTo>
                <a:lnTo>
                  <a:pt x="2748147" y="4499341"/>
                </a:lnTo>
                <a:lnTo>
                  <a:pt x="2741199" y="4488318"/>
                </a:lnTo>
                <a:lnTo>
                  <a:pt x="2727302" y="4482805"/>
                </a:lnTo>
                <a:lnTo>
                  <a:pt x="2734250" y="4495666"/>
                </a:lnTo>
                <a:close/>
              </a:path>
              <a:path w="9038313" h="4633457">
                <a:moveTo>
                  <a:pt x="2755096" y="4482805"/>
                </a:moveTo>
                <a:lnTo>
                  <a:pt x="2741199" y="4488318"/>
                </a:lnTo>
                <a:lnTo>
                  <a:pt x="2748147" y="4499341"/>
                </a:lnTo>
                <a:lnTo>
                  <a:pt x="2751622" y="4495666"/>
                </a:lnTo>
                <a:lnTo>
                  <a:pt x="2755096" y="4482805"/>
                </a:lnTo>
                <a:close/>
              </a:path>
              <a:path w="9038313" h="4633457">
                <a:moveTo>
                  <a:pt x="2777679" y="4491992"/>
                </a:moveTo>
                <a:lnTo>
                  <a:pt x="2763781" y="4491992"/>
                </a:lnTo>
                <a:lnTo>
                  <a:pt x="2774204" y="4510364"/>
                </a:lnTo>
                <a:lnTo>
                  <a:pt x="2791576" y="4499341"/>
                </a:lnTo>
                <a:lnTo>
                  <a:pt x="2791576" y="4491992"/>
                </a:lnTo>
                <a:lnTo>
                  <a:pt x="2777679" y="4491992"/>
                </a:lnTo>
                <a:close/>
              </a:path>
              <a:path w="9038313" h="4633457">
                <a:moveTo>
                  <a:pt x="2774204" y="1605727"/>
                </a:moveTo>
                <a:lnTo>
                  <a:pt x="2767256" y="1618587"/>
                </a:lnTo>
                <a:lnTo>
                  <a:pt x="2774204" y="1636958"/>
                </a:lnTo>
                <a:lnTo>
                  <a:pt x="2791576" y="1633284"/>
                </a:lnTo>
                <a:lnTo>
                  <a:pt x="2774204" y="1598377"/>
                </a:lnTo>
                <a:lnTo>
                  <a:pt x="2760308" y="1605727"/>
                </a:lnTo>
                <a:lnTo>
                  <a:pt x="2774204" y="1605727"/>
                </a:lnTo>
                <a:close/>
              </a:path>
              <a:path w="9038313" h="4633457">
                <a:moveTo>
                  <a:pt x="2840216" y="1502843"/>
                </a:moveTo>
                <a:lnTo>
                  <a:pt x="2824581" y="1510191"/>
                </a:lnTo>
                <a:lnTo>
                  <a:pt x="2828056" y="1548772"/>
                </a:lnTo>
                <a:lnTo>
                  <a:pt x="2836741" y="1534074"/>
                </a:lnTo>
                <a:lnTo>
                  <a:pt x="2847164" y="1521214"/>
                </a:lnTo>
                <a:lnTo>
                  <a:pt x="2850639" y="1506517"/>
                </a:lnTo>
                <a:lnTo>
                  <a:pt x="2854112" y="1502843"/>
                </a:lnTo>
                <a:lnTo>
                  <a:pt x="2840216" y="1502843"/>
                </a:lnTo>
                <a:close/>
              </a:path>
              <a:path w="9038313" h="4633457">
                <a:moveTo>
                  <a:pt x="2824581" y="1563470"/>
                </a:moveTo>
                <a:lnTo>
                  <a:pt x="2828056" y="1548772"/>
                </a:lnTo>
                <a:lnTo>
                  <a:pt x="2824581" y="1510191"/>
                </a:lnTo>
                <a:lnTo>
                  <a:pt x="2817633" y="1636958"/>
                </a:lnTo>
                <a:lnTo>
                  <a:pt x="2831531" y="1636958"/>
                </a:lnTo>
                <a:lnTo>
                  <a:pt x="2840216" y="1556122"/>
                </a:lnTo>
                <a:lnTo>
                  <a:pt x="2824581" y="1563470"/>
                </a:lnTo>
                <a:close/>
              </a:path>
              <a:path w="9038313" h="4633457">
                <a:moveTo>
                  <a:pt x="2817633" y="1636958"/>
                </a:moveTo>
                <a:lnTo>
                  <a:pt x="2824581" y="1510191"/>
                </a:lnTo>
                <a:lnTo>
                  <a:pt x="2814158" y="1524889"/>
                </a:lnTo>
                <a:lnTo>
                  <a:pt x="2807210" y="1537749"/>
                </a:lnTo>
                <a:lnTo>
                  <a:pt x="2800262" y="1556122"/>
                </a:lnTo>
                <a:lnTo>
                  <a:pt x="2796787" y="1572656"/>
                </a:lnTo>
                <a:lnTo>
                  <a:pt x="2791576" y="1633284"/>
                </a:lnTo>
                <a:lnTo>
                  <a:pt x="2817633" y="1636958"/>
                </a:lnTo>
                <a:close/>
              </a:path>
              <a:path w="9038313" h="4633457">
                <a:moveTo>
                  <a:pt x="2788102" y="1587353"/>
                </a:moveTo>
                <a:lnTo>
                  <a:pt x="2774204" y="1598377"/>
                </a:lnTo>
                <a:lnTo>
                  <a:pt x="2791576" y="1633284"/>
                </a:lnTo>
                <a:lnTo>
                  <a:pt x="2796787" y="1572656"/>
                </a:lnTo>
                <a:lnTo>
                  <a:pt x="2788102" y="1587353"/>
                </a:lnTo>
                <a:close/>
              </a:path>
              <a:path w="9038313" h="4633457">
                <a:moveTo>
                  <a:pt x="2840216" y="1556122"/>
                </a:moveTo>
                <a:lnTo>
                  <a:pt x="2831531" y="1636958"/>
                </a:lnTo>
                <a:lnTo>
                  <a:pt x="2840216" y="1576331"/>
                </a:lnTo>
                <a:lnTo>
                  <a:pt x="2840216" y="1563470"/>
                </a:lnTo>
                <a:lnTo>
                  <a:pt x="2854112" y="1556122"/>
                </a:lnTo>
                <a:lnTo>
                  <a:pt x="2840216" y="1556122"/>
                </a:lnTo>
                <a:close/>
              </a:path>
              <a:path w="9038313" h="4633457">
                <a:moveTo>
                  <a:pt x="2883644" y="1576331"/>
                </a:moveTo>
                <a:lnTo>
                  <a:pt x="2868010" y="1580005"/>
                </a:lnTo>
                <a:lnTo>
                  <a:pt x="2887118" y="1633284"/>
                </a:lnTo>
                <a:lnTo>
                  <a:pt x="2887118" y="1609401"/>
                </a:lnTo>
                <a:lnTo>
                  <a:pt x="2894067" y="1594703"/>
                </a:lnTo>
                <a:lnTo>
                  <a:pt x="2901016" y="1580005"/>
                </a:lnTo>
                <a:lnTo>
                  <a:pt x="2883644" y="1576331"/>
                </a:lnTo>
                <a:close/>
              </a:path>
              <a:path w="9038313" h="4633457">
                <a:moveTo>
                  <a:pt x="2840216" y="1576331"/>
                </a:moveTo>
                <a:lnTo>
                  <a:pt x="2847164" y="1640634"/>
                </a:lnTo>
                <a:lnTo>
                  <a:pt x="2861061" y="1636958"/>
                </a:lnTo>
                <a:lnTo>
                  <a:pt x="2868010" y="1644308"/>
                </a:lnTo>
                <a:lnTo>
                  <a:pt x="2887118" y="1633284"/>
                </a:lnTo>
                <a:lnTo>
                  <a:pt x="2868010" y="1580005"/>
                </a:lnTo>
                <a:lnTo>
                  <a:pt x="2854112" y="1576331"/>
                </a:lnTo>
                <a:lnTo>
                  <a:pt x="2840216" y="1576331"/>
                </a:lnTo>
                <a:close/>
              </a:path>
              <a:path w="9038313" h="4633457">
                <a:moveTo>
                  <a:pt x="2887118" y="1609401"/>
                </a:moveTo>
                <a:lnTo>
                  <a:pt x="2890592" y="1647982"/>
                </a:lnTo>
                <a:lnTo>
                  <a:pt x="2901016" y="1653494"/>
                </a:lnTo>
                <a:lnTo>
                  <a:pt x="2916650" y="1668191"/>
                </a:lnTo>
                <a:lnTo>
                  <a:pt x="2920123" y="1653494"/>
                </a:lnTo>
                <a:lnTo>
                  <a:pt x="2923598" y="1640634"/>
                </a:lnTo>
                <a:lnTo>
                  <a:pt x="2916650" y="1625936"/>
                </a:lnTo>
                <a:lnTo>
                  <a:pt x="2901016" y="1633284"/>
                </a:lnTo>
                <a:lnTo>
                  <a:pt x="2901016" y="1605727"/>
                </a:lnTo>
                <a:lnTo>
                  <a:pt x="2887118" y="1609401"/>
                </a:lnTo>
                <a:close/>
              </a:path>
              <a:path w="9038313" h="4633457">
                <a:moveTo>
                  <a:pt x="2901016" y="1605727"/>
                </a:moveTo>
                <a:lnTo>
                  <a:pt x="2901016" y="1633284"/>
                </a:lnTo>
                <a:lnTo>
                  <a:pt x="2901016" y="1618587"/>
                </a:lnTo>
                <a:lnTo>
                  <a:pt x="2916650" y="1605727"/>
                </a:lnTo>
                <a:lnTo>
                  <a:pt x="2901016" y="1605727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87118" y="778979"/>
                </a:lnTo>
                <a:lnTo>
                  <a:pt x="2901016" y="782654"/>
                </a:lnTo>
                <a:lnTo>
                  <a:pt x="2916650" y="790002"/>
                </a:lnTo>
                <a:lnTo>
                  <a:pt x="2937496" y="782654"/>
                </a:lnTo>
                <a:lnTo>
                  <a:pt x="2940969" y="769793"/>
                </a:lnTo>
                <a:lnTo>
                  <a:pt x="2923598" y="762444"/>
                </a:lnTo>
                <a:lnTo>
                  <a:pt x="2907964" y="747746"/>
                </a:lnTo>
                <a:lnTo>
                  <a:pt x="2890592" y="744072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901016" y="782654"/>
                </a:moveTo>
                <a:lnTo>
                  <a:pt x="2887118" y="786328"/>
                </a:lnTo>
                <a:lnTo>
                  <a:pt x="2901016" y="793677"/>
                </a:lnTo>
                <a:lnTo>
                  <a:pt x="2916650" y="790002"/>
                </a:lnTo>
                <a:lnTo>
                  <a:pt x="2901016" y="782654"/>
                </a:lnTo>
                <a:close/>
              </a:path>
              <a:path w="9038313" h="4633457">
                <a:moveTo>
                  <a:pt x="2876696" y="758770"/>
                </a:moveTo>
                <a:lnTo>
                  <a:pt x="2868010" y="775304"/>
                </a:lnTo>
                <a:lnTo>
                  <a:pt x="2887118" y="778979"/>
                </a:lnTo>
                <a:lnTo>
                  <a:pt x="2883644" y="762444"/>
                </a:lnTo>
                <a:lnTo>
                  <a:pt x="2876696" y="758770"/>
                </a:lnTo>
                <a:close/>
              </a:path>
              <a:path w="9038313" h="4633457">
                <a:moveTo>
                  <a:pt x="3029563" y="3016708"/>
                </a:moveTo>
                <a:lnTo>
                  <a:pt x="3033038" y="3003847"/>
                </a:lnTo>
                <a:lnTo>
                  <a:pt x="3013929" y="3000173"/>
                </a:lnTo>
                <a:lnTo>
                  <a:pt x="3000032" y="3003847"/>
                </a:lnTo>
                <a:lnTo>
                  <a:pt x="2984398" y="3000173"/>
                </a:lnTo>
                <a:lnTo>
                  <a:pt x="2973975" y="3013034"/>
                </a:lnTo>
                <a:lnTo>
                  <a:pt x="2977450" y="3027732"/>
                </a:lnTo>
                <a:lnTo>
                  <a:pt x="2993083" y="3042428"/>
                </a:lnTo>
                <a:lnTo>
                  <a:pt x="3006981" y="3038754"/>
                </a:lnTo>
                <a:lnTo>
                  <a:pt x="3020877" y="3031406"/>
                </a:lnTo>
                <a:lnTo>
                  <a:pt x="3029563" y="3016708"/>
                </a:lnTo>
                <a:close/>
              </a:path>
              <a:path w="9038313" h="4633457">
                <a:moveTo>
                  <a:pt x="1354965" y="470326"/>
                </a:moveTo>
                <a:lnTo>
                  <a:pt x="1328908" y="481350"/>
                </a:lnTo>
                <a:lnTo>
                  <a:pt x="1344542" y="505233"/>
                </a:lnTo>
                <a:lnTo>
                  <a:pt x="1358440" y="508909"/>
                </a:lnTo>
                <a:lnTo>
                  <a:pt x="1354965" y="462978"/>
                </a:lnTo>
                <a:lnTo>
                  <a:pt x="1335857" y="466652"/>
                </a:lnTo>
                <a:lnTo>
                  <a:pt x="1321960" y="466652"/>
                </a:lnTo>
                <a:lnTo>
                  <a:pt x="1321960" y="477676"/>
                </a:lnTo>
                <a:lnTo>
                  <a:pt x="1354965" y="470326"/>
                </a:lnTo>
                <a:close/>
              </a:path>
              <a:path w="9038313" h="4633457">
                <a:moveTo>
                  <a:pt x="1354965" y="442768"/>
                </a:moveTo>
                <a:lnTo>
                  <a:pt x="1335857" y="446443"/>
                </a:lnTo>
                <a:lnTo>
                  <a:pt x="1339331" y="462978"/>
                </a:lnTo>
                <a:lnTo>
                  <a:pt x="1354965" y="462978"/>
                </a:lnTo>
                <a:lnTo>
                  <a:pt x="1358440" y="508909"/>
                </a:lnTo>
                <a:lnTo>
                  <a:pt x="1354965" y="428071"/>
                </a:lnTo>
                <a:lnTo>
                  <a:pt x="1339331" y="431745"/>
                </a:lnTo>
                <a:lnTo>
                  <a:pt x="1354965" y="442768"/>
                </a:lnTo>
                <a:close/>
              </a:path>
              <a:path w="9038313" h="4633457">
                <a:moveTo>
                  <a:pt x="1318486" y="446443"/>
                </a:moveTo>
                <a:lnTo>
                  <a:pt x="1315011" y="459304"/>
                </a:lnTo>
                <a:lnTo>
                  <a:pt x="1339331" y="462978"/>
                </a:lnTo>
                <a:lnTo>
                  <a:pt x="1335857" y="446443"/>
                </a:lnTo>
                <a:lnTo>
                  <a:pt x="1318486" y="446443"/>
                </a:lnTo>
                <a:close/>
              </a:path>
              <a:path w="9038313" h="4633457">
                <a:moveTo>
                  <a:pt x="1394919" y="485024"/>
                </a:moveTo>
                <a:lnTo>
                  <a:pt x="1398394" y="505233"/>
                </a:lnTo>
                <a:lnTo>
                  <a:pt x="1412290" y="501559"/>
                </a:lnTo>
                <a:lnTo>
                  <a:pt x="1441822" y="501559"/>
                </a:lnTo>
                <a:lnTo>
                  <a:pt x="1455719" y="497885"/>
                </a:lnTo>
                <a:lnTo>
                  <a:pt x="1471353" y="519931"/>
                </a:lnTo>
                <a:lnTo>
                  <a:pt x="1492199" y="516257"/>
                </a:lnTo>
                <a:lnTo>
                  <a:pt x="1507834" y="508909"/>
                </a:lnTo>
                <a:lnTo>
                  <a:pt x="1521730" y="512583"/>
                </a:lnTo>
                <a:lnTo>
                  <a:pt x="1507834" y="474002"/>
                </a:lnTo>
                <a:lnTo>
                  <a:pt x="1471353" y="481350"/>
                </a:lnTo>
                <a:lnTo>
                  <a:pt x="1455719" y="481350"/>
                </a:lnTo>
                <a:lnTo>
                  <a:pt x="1445296" y="466652"/>
                </a:lnTo>
                <a:lnTo>
                  <a:pt x="1431399" y="466652"/>
                </a:lnTo>
                <a:lnTo>
                  <a:pt x="1424451" y="450118"/>
                </a:lnTo>
                <a:lnTo>
                  <a:pt x="1405342" y="442768"/>
                </a:lnTo>
                <a:lnTo>
                  <a:pt x="1394919" y="485024"/>
                </a:lnTo>
                <a:close/>
              </a:path>
              <a:path w="9038313" h="4633457">
                <a:moveTo>
                  <a:pt x="1372336" y="501559"/>
                </a:moveTo>
                <a:lnTo>
                  <a:pt x="1379286" y="488699"/>
                </a:lnTo>
                <a:lnTo>
                  <a:pt x="1394919" y="485024"/>
                </a:lnTo>
                <a:lnTo>
                  <a:pt x="1405342" y="442768"/>
                </a:lnTo>
                <a:lnTo>
                  <a:pt x="1384496" y="442768"/>
                </a:lnTo>
                <a:lnTo>
                  <a:pt x="1372336" y="501559"/>
                </a:lnTo>
                <a:close/>
              </a:path>
              <a:path w="9038313" h="4633457">
                <a:moveTo>
                  <a:pt x="1368863" y="428071"/>
                </a:moveTo>
                <a:lnTo>
                  <a:pt x="1354965" y="428071"/>
                </a:lnTo>
                <a:lnTo>
                  <a:pt x="1358440" y="508909"/>
                </a:lnTo>
                <a:lnTo>
                  <a:pt x="1372336" y="501559"/>
                </a:lnTo>
                <a:lnTo>
                  <a:pt x="1384496" y="442768"/>
                </a:lnTo>
                <a:lnTo>
                  <a:pt x="1368863" y="428071"/>
                </a:lnTo>
                <a:close/>
              </a:path>
              <a:path w="9038313" h="4633457">
                <a:moveTo>
                  <a:pt x="1292429" y="488699"/>
                </a:moveTo>
                <a:lnTo>
                  <a:pt x="1308063" y="501559"/>
                </a:lnTo>
                <a:lnTo>
                  <a:pt x="1328908" y="508909"/>
                </a:lnTo>
                <a:lnTo>
                  <a:pt x="1344542" y="505233"/>
                </a:lnTo>
                <a:lnTo>
                  <a:pt x="1328908" y="481350"/>
                </a:lnTo>
                <a:lnTo>
                  <a:pt x="1308063" y="485024"/>
                </a:lnTo>
                <a:lnTo>
                  <a:pt x="1292429" y="488699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2153" y="450118"/>
                </a:lnTo>
                <a:lnTo>
                  <a:pt x="1521730" y="435420"/>
                </a:lnTo>
                <a:lnTo>
                  <a:pt x="1518257" y="420723"/>
                </a:lnTo>
                <a:lnTo>
                  <a:pt x="1504359" y="411535"/>
                </a:lnTo>
                <a:lnTo>
                  <a:pt x="1485251" y="428071"/>
                </a:lnTo>
                <a:lnTo>
                  <a:pt x="1485251" y="442768"/>
                </a:lnTo>
                <a:lnTo>
                  <a:pt x="1497411" y="455629"/>
                </a:lnTo>
                <a:lnTo>
                  <a:pt x="1507834" y="474002"/>
                </a:lnTo>
                <a:lnTo>
                  <a:pt x="1521730" y="512583"/>
                </a:lnTo>
                <a:lnTo>
                  <a:pt x="1537364" y="508909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54736" y="512583"/>
                </a:lnTo>
                <a:lnTo>
                  <a:pt x="1568632" y="508909"/>
                </a:lnTo>
                <a:lnTo>
                  <a:pt x="1584267" y="501559"/>
                </a:lnTo>
                <a:lnTo>
                  <a:pt x="1591216" y="485024"/>
                </a:lnTo>
                <a:lnTo>
                  <a:pt x="1594690" y="470326"/>
                </a:lnTo>
                <a:lnTo>
                  <a:pt x="1584267" y="455629"/>
                </a:lnTo>
                <a:lnTo>
                  <a:pt x="1568632" y="455629"/>
                </a:lnTo>
                <a:lnTo>
                  <a:pt x="1558209" y="470326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420976" y="540141"/>
                </a:moveTo>
                <a:lnTo>
                  <a:pt x="1438348" y="536467"/>
                </a:lnTo>
                <a:lnTo>
                  <a:pt x="1455719" y="527281"/>
                </a:lnTo>
                <a:lnTo>
                  <a:pt x="1471353" y="519931"/>
                </a:lnTo>
                <a:lnTo>
                  <a:pt x="1455719" y="497885"/>
                </a:lnTo>
                <a:lnTo>
                  <a:pt x="1438348" y="508909"/>
                </a:lnTo>
                <a:lnTo>
                  <a:pt x="1420976" y="540141"/>
                </a:lnTo>
                <a:close/>
              </a:path>
              <a:path w="9038313" h="4633457">
                <a:moveTo>
                  <a:pt x="1415765" y="508909"/>
                </a:moveTo>
                <a:lnTo>
                  <a:pt x="1398394" y="516257"/>
                </a:lnTo>
                <a:lnTo>
                  <a:pt x="1405342" y="540141"/>
                </a:lnTo>
                <a:lnTo>
                  <a:pt x="1420976" y="540141"/>
                </a:lnTo>
                <a:lnTo>
                  <a:pt x="1438348" y="508909"/>
                </a:lnTo>
                <a:lnTo>
                  <a:pt x="1415765" y="508909"/>
                </a:lnTo>
                <a:close/>
              </a:path>
              <a:path w="9038313" h="4633457">
                <a:moveTo>
                  <a:pt x="1384496" y="519931"/>
                </a:moveTo>
                <a:lnTo>
                  <a:pt x="1384496" y="536467"/>
                </a:lnTo>
                <a:lnTo>
                  <a:pt x="1405342" y="540141"/>
                </a:lnTo>
                <a:lnTo>
                  <a:pt x="1398394" y="516257"/>
                </a:lnTo>
                <a:lnTo>
                  <a:pt x="1384496" y="519931"/>
                </a:lnTo>
                <a:close/>
              </a:path>
              <a:path w="9038313" h="4633457">
                <a:moveTo>
                  <a:pt x="1577318" y="597095"/>
                </a:moveTo>
                <a:lnTo>
                  <a:pt x="1594690" y="611793"/>
                </a:lnTo>
                <a:lnTo>
                  <a:pt x="1608587" y="608117"/>
                </a:lnTo>
                <a:lnTo>
                  <a:pt x="1617272" y="593420"/>
                </a:lnTo>
                <a:lnTo>
                  <a:pt x="1613799" y="578722"/>
                </a:lnTo>
                <a:lnTo>
                  <a:pt x="1598164" y="575048"/>
                </a:lnTo>
                <a:lnTo>
                  <a:pt x="1577318" y="597095"/>
                </a:lnTo>
                <a:close/>
              </a:path>
              <a:path w="9038313" h="4633457">
                <a:moveTo>
                  <a:pt x="1573844" y="575048"/>
                </a:moveTo>
                <a:lnTo>
                  <a:pt x="1558209" y="586071"/>
                </a:lnTo>
                <a:lnTo>
                  <a:pt x="1577318" y="597095"/>
                </a:lnTo>
                <a:lnTo>
                  <a:pt x="1598164" y="575048"/>
                </a:lnTo>
                <a:lnTo>
                  <a:pt x="1573844" y="575048"/>
                </a:lnTo>
                <a:close/>
              </a:path>
              <a:path w="9038313" h="4633457">
                <a:moveTo>
                  <a:pt x="1770141" y="558514"/>
                </a:moveTo>
                <a:lnTo>
                  <a:pt x="1754506" y="562188"/>
                </a:lnTo>
                <a:lnTo>
                  <a:pt x="1770141" y="569536"/>
                </a:lnTo>
                <a:lnTo>
                  <a:pt x="1787512" y="562188"/>
                </a:lnTo>
                <a:lnTo>
                  <a:pt x="1784037" y="554838"/>
                </a:lnTo>
                <a:lnTo>
                  <a:pt x="1770141" y="558514"/>
                </a:lnTo>
                <a:close/>
              </a:path>
              <a:path w="9038313" h="4633457">
                <a:moveTo>
                  <a:pt x="1853523" y="519931"/>
                </a:moveTo>
                <a:lnTo>
                  <a:pt x="1867420" y="527281"/>
                </a:lnTo>
                <a:lnTo>
                  <a:pt x="1886529" y="527281"/>
                </a:lnTo>
                <a:lnTo>
                  <a:pt x="1896952" y="512583"/>
                </a:lnTo>
                <a:lnTo>
                  <a:pt x="1893477" y="497885"/>
                </a:lnTo>
                <a:lnTo>
                  <a:pt x="1886529" y="485024"/>
                </a:lnTo>
                <a:lnTo>
                  <a:pt x="1867420" y="477676"/>
                </a:lnTo>
                <a:lnTo>
                  <a:pt x="1853523" y="519931"/>
                </a:lnTo>
                <a:close/>
              </a:path>
              <a:path w="9038313" h="4633457">
                <a:moveTo>
                  <a:pt x="1820518" y="508909"/>
                </a:moveTo>
                <a:lnTo>
                  <a:pt x="1823991" y="508909"/>
                </a:lnTo>
                <a:lnTo>
                  <a:pt x="1837889" y="516257"/>
                </a:lnTo>
                <a:lnTo>
                  <a:pt x="1853523" y="519931"/>
                </a:lnTo>
                <a:lnTo>
                  <a:pt x="1867420" y="477676"/>
                </a:lnTo>
                <a:lnTo>
                  <a:pt x="1843100" y="481350"/>
                </a:lnTo>
                <a:lnTo>
                  <a:pt x="1830941" y="494211"/>
                </a:lnTo>
                <a:lnTo>
                  <a:pt x="1820518" y="508909"/>
                </a:lnTo>
                <a:close/>
              </a:path>
              <a:path w="9038313" h="4633457">
                <a:moveTo>
                  <a:pt x="2312127" y="593420"/>
                </a:moveTo>
                <a:lnTo>
                  <a:pt x="2286069" y="578722"/>
                </a:lnTo>
                <a:lnTo>
                  <a:pt x="2289544" y="617305"/>
                </a:lnTo>
                <a:lnTo>
                  <a:pt x="2312127" y="620979"/>
                </a:lnTo>
                <a:lnTo>
                  <a:pt x="2326024" y="620979"/>
                </a:lnTo>
                <a:lnTo>
                  <a:pt x="2329498" y="608117"/>
                </a:lnTo>
                <a:lnTo>
                  <a:pt x="2312127" y="593420"/>
                </a:lnTo>
                <a:close/>
              </a:path>
              <a:path w="9038313" h="4633457">
                <a:moveTo>
                  <a:pt x="2232219" y="600769"/>
                </a:moveTo>
                <a:lnTo>
                  <a:pt x="2239167" y="617305"/>
                </a:lnTo>
                <a:lnTo>
                  <a:pt x="2253063" y="624653"/>
                </a:lnTo>
                <a:lnTo>
                  <a:pt x="2272173" y="620979"/>
                </a:lnTo>
                <a:lnTo>
                  <a:pt x="2289544" y="617305"/>
                </a:lnTo>
                <a:lnTo>
                  <a:pt x="2286069" y="578722"/>
                </a:lnTo>
                <a:lnTo>
                  <a:pt x="2239167" y="578722"/>
                </a:lnTo>
                <a:lnTo>
                  <a:pt x="2232219" y="600769"/>
                </a:lnTo>
                <a:close/>
              </a:path>
              <a:path w="9038313" h="4633457">
                <a:moveTo>
                  <a:pt x="2220059" y="575048"/>
                </a:moveTo>
                <a:lnTo>
                  <a:pt x="2216584" y="589746"/>
                </a:lnTo>
                <a:lnTo>
                  <a:pt x="2232219" y="600769"/>
                </a:lnTo>
                <a:lnTo>
                  <a:pt x="2239167" y="578722"/>
                </a:lnTo>
                <a:lnTo>
                  <a:pt x="2220059" y="575048"/>
                </a:lnTo>
                <a:close/>
              </a:path>
              <a:path w="9038313" h="4633457">
                <a:moveTo>
                  <a:pt x="3119894" y="73488"/>
                </a:moveTo>
                <a:lnTo>
                  <a:pt x="3083415" y="58790"/>
                </a:lnTo>
                <a:lnTo>
                  <a:pt x="3086888" y="84512"/>
                </a:lnTo>
                <a:lnTo>
                  <a:pt x="3105997" y="91860"/>
                </a:lnTo>
                <a:lnTo>
                  <a:pt x="3119894" y="101047"/>
                </a:lnTo>
                <a:lnTo>
                  <a:pt x="3123369" y="88186"/>
                </a:lnTo>
                <a:lnTo>
                  <a:pt x="3119894" y="73488"/>
                </a:lnTo>
                <a:close/>
              </a:path>
              <a:path w="9038313" h="4633457">
                <a:moveTo>
                  <a:pt x="3083415" y="58790"/>
                </a:moveTo>
                <a:lnTo>
                  <a:pt x="3060832" y="62464"/>
                </a:lnTo>
                <a:lnTo>
                  <a:pt x="3072992" y="80838"/>
                </a:lnTo>
                <a:lnTo>
                  <a:pt x="3086888" y="84512"/>
                </a:lnTo>
                <a:lnTo>
                  <a:pt x="3083415" y="58790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13994" y="944328"/>
                </a:lnTo>
                <a:lnTo>
                  <a:pt x="3698360" y="927793"/>
                </a:lnTo>
                <a:lnTo>
                  <a:pt x="3684463" y="920445"/>
                </a:lnTo>
                <a:lnTo>
                  <a:pt x="3668829" y="924119"/>
                </a:lnTo>
                <a:lnTo>
                  <a:pt x="3684463" y="927793"/>
                </a:lnTo>
                <a:lnTo>
                  <a:pt x="3687937" y="940654"/>
                </a:lnTo>
                <a:lnTo>
                  <a:pt x="3701835" y="962700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708783" y="1032515"/>
                </a:moveTo>
                <a:lnTo>
                  <a:pt x="3724417" y="1032515"/>
                </a:lnTo>
                <a:lnTo>
                  <a:pt x="3708783" y="962700"/>
                </a:lnTo>
                <a:lnTo>
                  <a:pt x="3701835" y="962700"/>
                </a:lnTo>
                <a:lnTo>
                  <a:pt x="3687937" y="970050"/>
                </a:lnTo>
                <a:lnTo>
                  <a:pt x="3701835" y="975561"/>
                </a:lnTo>
                <a:lnTo>
                  <a:pt x="3705308" y="997607"/>
                </a:lnTo>
                <a:lnTo>
                  <a:pt x="3708783" y="1008631"/>
                </a:lnTo>
                <a:lnTo>
                  <a:pt x="3708783" y="1032515"/>
                </a:lnTo>
                <a:close/>
              </a:path>
              <a:path w="9038313" h="4633457">
                <a:moveTo>
                  <a:pt x="3833856" y="920445"/>
                </a:moveTo>
                <a:lnTo>
                  <a:pt x="3837331" y="933305"/>
                </a:lnTo>
                <a:lnTo>
                  <a:pt x="3851229" y="1017817"/>
                </a:lnTo>
                <a:lnTo>
                  <a:pt x="3866862" y="1014143"/>
                </a:lnTo>
                <a:lnTo>
                  <a:pt x="3877285" y="951678"/>
                </a:lnTo>
                <a:lnTo>
                  <a:pt x="3880759" y="936980"/>
                </a:lnTo>
                <a:lnTo>
                  <a:pt x="3877285" y="924119"/>
                </a:lnTo>
                <a:lnTo>
                  <a:pt x="3861650" y="927793"/>
                </a:lnTo>
                <a:lnTo>
                  <a:pt x="3847754" y="916771"/>
                </a:lnTo>
                <a:lnTo>
                  <a:pt x="3833856" y="920445"/>
                </a:lnTo>
                <a:close/>
              </a:path>
              <a:path w="9038313" h="4633457">
                <a:moveTo>
                  <a:pt x="3818223" y="1032515"/>
                </a:moveTo>
                <a:lnTo>
                  <a:pt x="3821697" y="1032515"/>
                </a:lnTo>
                <a:lnTo>
                  <a:pt x="3837331" y="1028840"/>
                </a:lnTo>
                <a:lnTo>
                  <a:pt x="3851229" y="1017817"/>
                </a:lnTo>
                <a:lnTo>
                  <a:pt x="3837331" y="933305"/>
                </a:lnTo>
                <a:lnTo>
                  <a:pt x="3821697" y="933305"/>
                </a:lnTo>
                <a:lnTo>
                  <a:pt x="3818223" y="1032515"/>
                </a:lnTo>
                <a:close/>
              </a:path>
              <a:path w="9038313" h="4633457">
                <a:moveTo>
                  <a:pt x="3807800" y="940654"/>
                </a:moveTo>
                <a:lnTo>
                  <a:pt x="3793902" y="933305"/>
                </a:lnTo>
                <a:lnTo>
                  <a:pt x="3797377" y="1047212"/>
                </a:lnTo>
                <a:lnTo>
                  <a:pt x="3818223" y="1032515"/>
                </a:lnTo>
                <a:lnTo>
                  <a:pt x="3821697" y="933305"/>
                </a:lnTo>
                <a:lnTo>
                  <a:pt x="3807800" y="940654"/>
                </a:lnTo>
                <a:close/>
              </a:path>
              <a:path w="9038313" h="4633457">
                <a:moveTo>
                  <a:pt x="3793902" y="948002"/>
                </a:moveTo>
                <a:lnTo>
                  <a:pt x="3778269" y="933305"/>
                </a:lnTo>
                <a:lnTo>
                  <a:pt x="3781743" y="1050886"/>
                </a:lnTo>
                <a:lnTo>
                  <a:pt x="3797377" y="1047212"/>
                </a:lnTo>
                <a:lnTo>
                  <a:pt x="3793902" y="933305"/>
                </a:lnTo>
                <a:lnTo>
                  <a:pt x="3793902" y="948002"/>
                </a:lnTo>
                <a:close/>
              </a:path>
              <a:path w="9038313" h="4633457">
                <a:moveTo>
                  <a:pt x="3778269" y="933305"/>
                </a:moveTo>
                <a:lnTo>
                  <a:pt x="3764371" y="936980"/>
                </a:lnTo>
                <a:lnTo>
                  <a:pt x="3760897" y="951678"/>
                </a:lnTo>
                <a:lnTo>
                  <a:pt x="3745263" y="936980"/>
                </a:lnTo>
                <a:lnTo>
                  <a:pt x="3738314" y="951678"/>
                </a:lnTo>
                <a:lnTo>
                  <a:pt x="3753948" y="1043538"/>
                </a:lnTo>
                <a:lnTo>
                  <a:pt x="3781743" y="1050886"/>
                </a:lnTo>
                <a:lnTo>
                  <a:pt x="3778269" y="933305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24417" y="1032515"/>
                </a:lnTo>
                <a:lnTo>
                  <a:pt x="3738314" y="1036189"/>
                </a:lnTo>
                <a:lnTo>
                  <a:pt x="3753948" y="1043538"/>
                </a:lnTo>
                <a:lnTo>
                  <a:pt x="3738314" y="951678"/>
                </a:lnTo>
                <a:lnTo>
                  <a:pt x="3724417" y="959026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694885" y="1021491"/>
                </a:moveTo>
                <a:lnTo>
                  <a:pt x="3680989" y="1025166"/>
                </a:lnTo>
                <a:lnTo>
                  <a:pt x="3708783" y="1032515"/>
                </a:lnTo>
                <a:lnTo>
                  <a:pt x="3708783" y="1008631"/>
                </a:lnTo>
                <a:lnTo>
                  <a:pt x="3694885" y="1021491"/>
                </a:lnTo>
                <a:close/>
              </a:path>
              <a:path w="9038313" h="4633457">
                <a:moveTo>
                  <a:pt x="3891182" y="955352"/>
                </a:moveTo>
                <a:lnTo>
                  <a:pt x="3877285" y="951678"/>
                </a:lnTo>
                <a:lnTo>
                  <a:pt x="3880759" y="1008631"/>
                </a:lnTo>
                <a:lnTo>
                  <a:pt x="3887708" y="993933"/>
                </a:lnTo>
                <a:lnTo>
                  <a:pt x="3903342" y="990259"/>
                </a:lnTo>
                <a:lnTo>
                  <a:pt x="3903342" y="975561"/>
                </a:lnTo>
                <a:lnTo>
                  <a:pt x="3906817" y="962700"/>
                </a:lnTo>
                <a:lnTo>
                  <a:pt x="3891182" y="955352"/>
                </a:lnTo>
                <a:close/>
              </a:path>
              <a:path w="9038313" h="4633457">
                <a:moveTo>
                  <a:pt x="3701835" y="962700"/>
                </a:moveTo>
                <a:lnTo>
                  <a:pt x="3687937" y="940654"/>
                </a:lnTo>
                <a:lnTo>
                  <a:pt x="3674041" y="940654"/>
                </a:lnTo>
                <a:lnTo>
                  <a:pt x="3665354" y="951678"/>
                </a:lnTo>
                <a:lnTo>
                  <a:pt x="3647983" y="951678"/>
                </a:lnTo>
                <a:lnTo>
                  <a:pt x="3668829" y="959026"/>
                </a:lnTo>
                <a:lnTo>
                  <a:pt x="3687937" y="959026"/>
                </a:lnTo>
                <a:lnTo>
                  <a:pt x="3701835" y="962700"/>
                </a:lnTo>
                <a:close/>
              </a:path>
              <a:path w="9038313" h="4633457">
                <a:moveTo>
                  <a:pt x="3658406" y="933305"/>
                </a:moveTo>
                <a:lnTo>
                  <a:pt x="3651458" y="948002"/>
                </a:lnTo>
                <a:lnTo>
                  <a:pt x="3665354" y="951678"/>
                </a:lnTo>
                <a:lnTo>
                  <a:pt x="3674041" y="940654"/>
                </a:lnTo>
                <a:lnTo>
                  <a:pt x="3658406" y="933305"/>
                </a:lnTo>
                <a:close/>
              </a:path>
              <a:path w="9038313" h="4633457">
                <a:moveTo>
                  <a:pt x="3705308" y="997607"/>
                </a:moveTo>
                <a:lnTo>
                  <a:pt x="3701835" y="975561"/>
                </a:lnTo>
                <a:lnTo>
                  <a:pt x="3687937" y="982910"/>
                </a:lnTo>
                <a:lnTo>
                  <a:pt x="3674041" y="982910"/>
                </a:lnTo>
                <a:lnTo>
                  <a:pt x="3658406" y="986585"/>
                </a:lnTo>
                <a:lnTo>
                  <a:pt x="3677514" y="993933"/>
                </a:lnTo>
                <a:lnTo>
                  <a:pt x="3691412" y="993933"/>
                </a:lnTo>
                <a:lnTo>
                  <a:pt x="3705308" y="997607"/>
                </a:lnTo>
                <a:close/>
              </a:path>
              <a:path w="9038313" h="4633457">
                <a:moveTo>
                  <a:pt x="3658406" y="986585"/>
                </a:moveTo>
                <a:lnTo>
                  <a:pt x="3644510" y="990259"/>
                </a:lnTo>
                <a:lnTo>
                  <a:pt x="3658406" y="990259"/>
                </a:lnTo>
                <a:lnTo>
                  <a:pt x="3677514" y="993933"/>
                </a:lnTo>
                <a:lnTo>
                  <a:pt x="3658406" y="986585"/>
                </a:lnTo>
                <a:close/>
              </a:path>
              <a:path w="9038313" h="4633457">
                <a:moveTo>
                  <a:pt x="3647983" y="951678"/>
                </a:moveTo>
                <a:lnTo>
                  <a:pt x="3632349" y="959026"/>
                </a:lnTo>
                <a:lnTo>
                  <a:pt x="3647983" y="966376"/>
                </a:lnTo>
                <a:lnTo>
                  <a:pt x="3668829" y="959026"/>
                </a:lnTo>
                <a:lnTo>
                  <a:pt x="3647983" y="951678"/>
                </a:lnTo>
                <a:close/>
              </a:path>
              <a:path w="9038313" h="4633457">
                <a:moveTo>
                  <a:pt x="3771320" y="101047"/>
                </a:moveTo>
                <a:lnTo>
                  <a:pt x="3757423" y="101047"/>
                </a:lnTo>
                <a:lnTo>
                  <a:pt x="3764371" y="108395"/>
                </a:lnTo>
                <a:lnTo>
                  <a:pt x="3778269" y="115745"/>
                </a:lnTo>
                <a:lnTo>
                  <a:pt x="3771320" y="101047"/>
                </a:lnTo>
                <a:close/>
              </a:path>
              <a:path w="9038313" h="4633457">
                <a:moveTo>
                  <a:pt x="3790429" y="508909"/>
                </a:moveTo>
                <a:lnTo>
                  <a:pt x="3807800" y="508909"/>
                </a:lnTo>
                <a:lnTo>
                  <a:pt x="3800852" y="494211"/>
                </a:lnTo>
                <a:lnTo>
                  <a:pt x="3785217" y="494211"/>
                </a:lnTo>
                <a:lnTo>
                  <a:pt x="3778269" y="508909"/>
                </a:lnTo>
                <a:lnTo>
                  <a:pt x="3790429" y="508909"/>
                </a:lnTo>
                <a:close/>
              </a:path>
              <a:path w="9038313" h="4633457">
                <a:moveTo>
                  <a:pt x="3866862" y="185558"/>
                </a:moveTo>
                <a:lnTo>
                  <a:pt x="3884234" y="181884"/>
                </a:lnTo>
                <a:lnTo>
                  <a:pt x="3884234" y="169024"/>
                </a:lnTo>
                <a:lnTo>
                  <a:pt x="3903342" y="165348"/>
                </a:lnTo>
                <a:lnTo>
                  <a:pt x="3920713" y="161674"/>
                </a:lnTo>
                <a:lnTo>
                  <a:pt x="3934611" y="154326"/>
                </a:lnTo>
                <a:lnTo>
                  <a:pt x="3960667" y="139628"/>
                </a:lnTo>
                <a:lnTo>
                  <a:pt x="3943296" y="126767"/>
                </a:lnTo>
                <a:lnTo>
                  <a:pt x="3924188" y="123093"/>
                </a:lnTo>
                <a:lnTo>
                  <a:pt x="3906817" y="115745"/>
                </a:lnTo>
                <a:lnTo>
                  <a:pt x="3866862" y="115745"/>
                </a:lnTo>
                <a:lnTo>
                  <a:pt x="3866862" y="185558"/>
                </a:lnTo>
                <a:close/>
              </a:path>
              <a:path w="9038313" h="4633457">
                <a:moveTo>
                  <a:pt x="3814748" y="216791"/>
                </a:moveTo>
                <a:lnTo>
                  <a:pt x="3837331" y="211279"/>
                </a:lnTo>
                <a:lnTo>
                  <a:pt x="3833856" y="196582"/>
                </a:lnTo>
                <a:lnTo>
                  <a:pt x="3847754" y="189233"/>
                </a:lnTo>
                <a:lnTo>
                  <a:pt x="3866862" y="185558"/>
                </a:lnTo>
                <a:lnTo>
                  <a:pt x="3866862" y="115745"/>
                </a:lnTo>
                <a:lnTo>
                  <a:pt x="3847754" y="119419"/>
                </a:lnTo>
                <a:lnTo>
                  <a:pt x="3833856" y="126767"/>
                </a:lnTo>
                <a:lnTo>
                  <a:pt x="3818223" y="139628"/>
                </a:lnTo>
                <a:lnTo>
                  <a:pt x="3814748" y="216791"/>
                </a:lnTo>
                <a:close/>
              </a:path>
              <a:path w="9038313" h="4633457">
                <a:moveTo>
                  <a:pt x="3738314" y="297629"/>
                </a:moveTo>
                <a:lnTo>
                  <a:pt x="3741789" y="227815"/>
                </a:lnTo>
                <a:lnTo>
                  <a:pt x="3760897" y="211279"/>
                </a:lnTo>
                <a:lnTo>
                  <a:pt x="3778269" y="216791"/>
                </a:lnTo>
                <a:lnTo>
                  <a:pt x="3814748" y="216791"/>
                </a:lnTo>
                <a:lnTo>
                  <a:pt x="3818223" y="139628"/>
                </a:lnTo>
                <a:lnTo>
                  <a:pt x="3804325" y="139628"/>
                </a:lnTo>
                <a:lnTo>
                  <a:pt x="3785217" y="135953"/>
                </a:lnTo>
                <a:lnTo>
                  <a:pt x="3767846" y="135953"/>
                </a:lnTo>
                <a:lnTo>
                  <a:pt x="3745263" y="130442"/>
                </a:lnTo>
                <a:lnTo>
                  <a:pt x="3738314" y="297629"/>
                </a:lnTo>
                <a:close/>
              </a:path>
              <a:path w="9038313" h="4633457">
                <a:moveTo>
                  <a:pt x="3727891" y="146977"/>
                </a:moveTo>
                <a:lnTo>
                  <a:pt x="3708783" y="154326"/>
                </a:lnTo>
                <a:lnTo>
                  <a:pt x="3717469" y="327025"/>
                </a:lnTo>
                <a:lnTo>
                  <a:pt x="3724417" y="312327"/>
                </a:lnTo>
                <a:lnTo>
                  <a:pt x="3738314" y="297629"/>
                </a:lnTo>
                <a:lnTo>
                  <a:pt x="3745263" y="130442"/>
                </a:lnTo>
                <a:lnTo>
                  <a:pt x="3727891" y="146977"/>
                </a:lnTo>
                <a:close/>
              </a:path>
              <a:path w="9038313" h="4633457">
                <a:moveTo>
                  <a:pt x="3708783" y="154326"/>
                </a:moveTo>
                <a:lnTo>
                  <a:pt x="3694885" y="165348"/>
                </a:lnTo>
                <a:lnTo>
                  <a:pt x="3701835" y="361932"/>
                </a:lnTo>
                <a:lnTo>
                  <a:pt x="3708783" y="347233"/>
                </a:lnTo>
                <a:lnTo>
                  <a:pt x="3717469" y="327025"/>
                </a:lnTo>
                <a:lnTo>
                  <a:pt x="3708783" y="154326"/>
                </a:lnTo>
                <a:close/>
              </a:path>
              <a:path w="9038313" h="4633457">
                <a:moveTo>
                  <a:pt x="3585447" y="597095"/>
                </a:moveTo>
                <a:lnTo>
                  <a:pt x="3604555" y="597095"/>
                </a:lnTo>
                <a:lnTo>
                  <a:pt x="3618452" y="104721"/>
                </a:lnTo>
                <a:lnTo>
                  <a:pt x="3571549" y="101047"/>
                </a:lnTo>
                <a:lnTo>
                  <a:pt x="3564601" y="589746"/>
                </a:lnTo>
                <a:lnTo>
                  <a:pt x="3585447" y="597095"/>
                </a:lnTo>
                <a:close/>
              </a:path>
              <a:path w="9038313" h="4633457">
                <a:moveTo>
                  <a:pt x="3778269" y="420723"/>
                </a:moveTo>
                <a:lnTo>
                  <a:pt x="3778269" y="455629"/>
                </a:lnTo>
                <a:lnTo>
                  <a:pt x="3781743" y="455629"/>
                </a:lnTo>
                <a:lnTo>
                  <a:pt x="3781743" y="435420"/>
                </a:lnTo>
                <a:lnTo>
                  <a:pt x="3778269" y="420723"/>
                </a:lnTo>
                <a:close/>
              </a:path>
              <a:path w="9038313" h="4633457">
                <a:moveTo>
                  <a:pt x="3840806" y="2546380"/>
                </a:moveTo>
                <a:lnTo>
                  <a:pt x="3833856" y="2561078"/>
                </a:lnTo>
                <a:lnTo>
                  <a:pt x="3833856" y="2577613"/>
                </a:lnTo>
                <a:lnTo>
                  <a:pt x="3818223" y="2599660"/>
                </a:lnTo>
                <a:lnTo>
                  <a:pt x="3818223" y="2612520"/>
                </a:lnTo>
                <a:lnTo>
                  <a:pt x="3833856" y="2623544"/>
                </a:lnTo>
                <a:lnTo>
                  <a:pt x="3851229" y="2638242"/>
                </a:lnTo>
                <a:lnTo>
                  <a:pt x="3840806" y="2546380"/>
                </a:lnTo>
                <a:close/>
              </a:path>
              <a:path w="9038313" h="4633457">
                <a:moveTo>
                  <a:pt x="3861650" y="2693358"/>
                </a:moveTo>
                <a:lnTo>
                  <a:pt x="3873811" y="2708055"/>
                </a:lnTo>
                <a:lnTo>
                  <a:pt x="3870337" y="2338776"/>
                </a:lnTo>
                <a:lnTo>
                  <a:pt x="3851229" y="2353473"/>
                </a:lnTo>
                <a:lnTo>
                  <a:pt x="3847754" y="2368171"/>
                </a:lnTo>
                <a:lnTo>
                  <a:pt x="3844279" y="2381031"/>
                </a:lnTo>
                <a:lnTo>
                  <a:pt x="3840806" y="2458194"/>
                </a:lnTo>
                <a:lnTo>
                  <a:pt x="3837331" y="2476567"/>
                </a:lnTo>
                <a:lnTo>
                  <a:pt x="3844279" y="2496775"/>
                </a:lnTo>
                <a:lnTo>
                  <a:pt x="3847754" y="2511473"/>
                </a:lnTo>
                <a:lnTo>
                  <a:pt x="3851229" y="2638242"/>
                </a:lnTo>
                <a:lnTo>
                  <a:pt x="3854702" y="2684171"/>
                </a:lnTo>
                <a:lnTo>
                  <a:pt x="3870337" y="2680497"/>
                </a:lnTo>
                <a:lnTo>
                  <a:pt x="3861650" y="2693358"/>
                </a:lnTo>
                <a:close/>
              </a:path>
              <a:path w="9038313" h="4633457">
                <a:moveTo>
                  <a:pt x="3833856" y="2399403"/>
                </a:moveTo>
                <a:lnTo>
                  <a:pt x="3821697" y="2412264"/>
                </a:lnTo>
                <a:lnTo>
                  <a:pt x="3833856" y="2445334"/>
                </a:lnTo>
                <a:lnTo>
                  <a:pt x="3840806" y="2458194"/>
                </a:lnTo>
                <a:lnTo>
                  <a:pt x="3844279" y="2381031"/>
                </a:lnTo>
                <a:lnTo>
                  <a:pt x="3833856" y="2399403"/>
                </a:lnTo>
                <a:close/>
              </a:path>
              <a:path w="9038313" h="4633457">
                <a:moveTo>
                  <a:pt x="3844279" y="2531682"/>
                </a:moveTo>
                <a:lnTo>
                  <a:pt x="3840806" y="2546380"/>
                </a:lnTo>
                <a:lnTo>
                  <a:pt x="3851229" y="2638242"/>
                </a:lnTo>
                <a:lnTo>
                  <a:pt x="3847754" y="2511473"/>
                </a:lnTo>
                <a:lnTo>
                  <a:pt x="3844279" y="2531682"/>
                </a:lnTo>
                <a:close/>
              </a:path>
              <a:path w="9038313" h="4633457">
                <a:moveTo>
                  <a:pt x="3840806" y="2676823"/>
                </a:moveTo>
                <a:lnTo>
                  <a:pt x="3854702" y="2684171"/>
                </a:lnTo>
                <a:lnTo>
                  <a:pt x="3851229" y="2638242"/>
                </a:lnTo>
                <a:lnTo>
                  <a:pt x="3837331" y="2645590"/>
                </a:lnTo>
                <a:lnTo>
                  <a:pt x="3830383" y="2662125"/>
                </a:lnTo>
                <a:lnTo>
                  <a:pt x="3840806" y="2676823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3997148" y="2191797"/>
                </a:lnTo>
                <a:lnTo>
                  <a:pt x="3986725" y="2206495"/>
                </a:lnTo>
                <a:lnTo>
                  <a:pt x="3971090" y="2219356"/>
                </a:lnTo>
                <a:lnTo>
                  <a:pt x="3950244" y="2234054"/>
                </a:lnTo>
                <a:lnTo>
                  <a:pt x="3934611" y="2237728"/>
                </a:lnTo>
                <a:lnTo>
                  <a:pt x="3920713" y="2245078"/>
                </a:lnTo>
                <a:lnTo>
                  <a:pt x="3913765" y="2261612"/>
                </a:lnTo>
                <a:lnTo>
                  <a:pt x="3910290" y="2276309"/>
                </a:lnTo>
                <a:lnTo>
                  <a:pt x="3894656" y="2283659"/>
                </a:lnTo>
                <a:lnTo>
                  <a:pt x="3884234" y="2296519"/>
                </a:lnTo>
                <a:lnTo>
                  <a:pt x="3877285" y="2311217"/>
                </a:lnTo>
                <a:lnTo>
                  <a:pt x="3887708" y="2726428"/>
                </a:lnTo>
                <a:lnTo>
                  <a:pt x="3903342" y="2735614"/>
                </a:lnTo>
                <a:lnTo>
                  <a:pt x="3913765" y="2750311"/>
                </a:lnTo>
                <a:lnTo>
                  <a:pt x="3917240" y="2765009"/>
                </a:lnTo>
                <a:lnTo>
                  <a:pt x="3927662" y="2792567"/>
                </a:lnTo>
                <a:lnTo>
                  <a:pt x="3950244" y="2807265"/>
                </a:lnTo>
                <a:lnTo>
                  <a:pt x="3964142" y="2820126"/>
                </a:lnTo>
                <a:lnTo>
                  <a:pt x="3979776" y="2827474"/>
                </a:lnTo>
                <a:lnTo>
                  <a:pt x="4007570" y="2851358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3877285" y="2325914"/>
                </a:moveTo>
                <a:lnTo>
                  <a:pt x="3870337" y="2338776"/>
                </a:lnTo>
                <a:lnTo>
                  <a:pt x="3873811" y="2708055"/>
                </a:lnTo>
                <a:lnTo>
                  <a:pt x="3887708" y="2726428"/>
                </a:lnTo>
                <a:lnTo>
                  <a:pt x="3877285" y="2311217"/>
                </a:lnTo>
                <a:lnTo>
                  <a:pt x="3877285" y="2325914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14519" y="2114635"/>
                </a:lnTo>
                <a:lnTo>
                  <a:pt x="4007570" y="2131170"/>
                </a:lnTo>
                <a:lnTo>
                  <a:pt x="4004096" y="2149542"/>
                </a:lnTo>
                <a:lnTo>
                  <a:pt x="4004096" y="2164240"/>
                </a:lnTo>
                <a:lnTo>
                  <a:pt x="4007570" y="2177100"/>
                </a:lnTo>
                <a:lnTo>
                  <a:pt x="4040576" y="2877079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019730" y="1896007"/>
                </a:moveTo>
                <a:lnTo>
                  <a:pt x="4026678" y="1914378"/>
                </a:lnTo>
                <a:lnTo>
                  <a:pt x="4033627" y="1929076"/>
                </a:lnTo>
                <a:lnTo>
                  <a:pt x="4037102" y="1973169"/>
                </a:lnTo>
                <a:lnTo>
                  <a:pt x="4050999" y="1976843"/>
                </a:lnTo>
                <a:lnTo>
                  <a:pt x="4070107" y="1967657"/>
                </a:lnTo>
                <a:lnTo>
                  <a:pt x="4087479" y="1976843"/>
                </a:lnTo>
                <a:lnTo>
                  <a:pt x="4090953" y="1991541"/>
                </a:lnTo>
                <a:lnTo>
                  <a:pt x="4110061" y="2002565"/>
                </a:lnTo>
                <a:lnTo>
                  <a:pt x="4123959" y="1987867"/>
                </a:lnTo>
                <a:lnTo>
                  <a:pt x="4139592" y="1984193"/>
                </a:lnTo>
                <a:lnTo>
                  <a:pt x="4153490" y="1980518"/>
                </a:lnTo>
                <a:lnTo>
                  <a:pt x="4167386" y="1980518"/>
                </a:lnTo>
                <a:lnTo>
                  <a:pt x="4183020" y="1984193"/>
                </a:lnTo>
                <a:lnTo>
                  <a:pt x="4196918" y="1980518"/>
                </a:lnTo>
                <a:lnTo>
                  <a:pt x="4203867" y="1967657"/>
                </a:lnTo>
                <a:lnTo>
                  <a:pt x="4226449" y="1956634"/>
                </a:lnTo>
                <a:lnTo>
                  <a:pt x="4209078" y="1772913"/>
                </a:lnTo>
                <a:lnTo>
                  <a:pt x="4193444" y="1776587"/>
                </a:lnTo>
                <a:lnTo>
                  <a:pt x="4179547" y="1772913"/>
                </a:lnTo>
                <a:lnTo>
                  <a:pt x="4150015" y="1772913"/>
                </a:lnTo>
                <a:lnTo>
                  <a:pt x="4136118" y="1776587"/>
                </a:lnTo>
                <a:lnTo>
                  <a:pt x="4120484" y="1772913"/>
                </a:lnTo>
                <a:lnTo>
                  <a:pt x="4106588" y="1767401"/>
                </a:lnTo>
                <a:lnTo>
                  <a:pt x="4073582" y="1767401"/>
                </a:lnTo>
                <a:lnTo>
                  <a:pt x="4059684" y="1763726"/>
                </a:lnTo>
                <a:lnTo>
                  <a:pt x="4044050" y="1767401"/>
                </a:lnTo>
                <a:lnTo>
                  <a:pt x="4033627" y="1853750"/>
                </a:lnTo>
                <a:lnTo>
                  <a:pt x="4026678" y="1875797"/>
                </a:lnTo>
                <a:lnTo>
                  <a:pt x="4019730" y="1896007"/>
                </a:lnTo>
                <a:close/>
              </a:path>
              <a:path w="9038313" h="4633457">
                <a:moveTo>
                  <a:pt x="4030153" y="1960309"/>
                </a:moveTo>
                <a:lnTo>
                  <a:pt x="4023205" y="1973169"/>
                </a:lnTo>
                <a:lnTo>
                  <a:pt x="4037102" y="1973169"/>
                </a:lnTo>
                <a:lnTo>
                  <a:pt x="4033627" y="1929076"/>
                </a:lnTo>
                <a:lnTo>
                  <a:pt x="4026678" y="1945612"/>
                </a:lnTo>
                <a:lnTo>
                  <a:pt x="4030153" y="1960309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63913" y="2030122"/>
                </a:lnTo>
                <a:lnTo>
                  <a:pt x="4150015" y="2026448"/>
                </a:lnTo>
                <a:lnTo>
                  <a:pt x="4136118" y="2030122"/>
                </a:lnTo>
                <a:lnTo>
                  <a:pt x="4123959" y="2862381"/>
                </a:lnTo>
                <a:lnTo>
                  <a:pt x="4150015" y="2858707"/>
                </a:lnTo>
                <a:lnTo>
                  <a:pt x="4136118" y="2858707"/>
                </a:lnTo>
                <a:lnTo>
                  <a:pt x="4150015" y="2858707"/>
                </a:lnTo>
                <a:lnTo>
                  <a:pt x="4163913" y="2862381"/>
                </a:lnTo>
                <a:lnTo>
                  <a:pt x="4183020" y="2866055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030153" y="1805983"/>
                </a:moveTo>
                <a:lnTo>
                  <a:pt x="4026678" y="1822518"/>
                </a:lnTo>
                <a:lnTo>
                  <a:pt x="4030153" y="1840890"/>
                </a:lnTo>
                <a:lnTo>
                  <a:pt x="4033627" y="1853750"/>
                </a:lnTo>
                <a:lnTo>
                  <a:pt x="4044050" y="1767401"/>
                </a:lnTo>
                <a:lnTo>
                  <a:pt x="4026678" y="1776587"/>
                </a:lnTo>
                <a:lnTo>
                  <a:pt x="4019730" y="1791285"/>
                </a:lnTo>
                <a:lnTo>
                  <a:pt x="4030153" y="1805983"/>
                </a:lnTo>
                <a:close/>
              </a:path>
              <a:path w="9038313" h="4633457">
                <a:moveTo>
                  <a:pt x="2522320" y="4622434"/>
                </a:moveTo>
                <a:lnTo>
                  <a:pt x="2497999" y="4611411"/>
                </a:lnTo>
                <a:lnTo>
                  <a:pt x="2511897" y="4622434"/>
                </a:lnTo>
                <a:lnTo>
                  <a:pt x="2525795" y="4633457"/>
                </a:lnTo>
                <a:lnTo>
                  <a:pt x="2537955" y="4633457"/>
                </a:lnTo>
                <a:lnTo>
                  <a:pt x="2522320" y="4622434"/>
                </a:lnTo>
                <a:close/>
              </a:path>
              <a:path w="9038313" h="4633457">
                <a:moveTo>
                  <a:pt x="2562274" y="4618760"/>
                </a:moveTo>
                <a:lnTo>
                  <a:pt x="2541428" y="4611411"/>
                </a:lnTo>
                <a:lnTo>
                  <a:pt x="2544903" y="4626108"/>
                </a:lnTo>
                <a:lnTo>
                  <a:pt x="2558799" y="4626108"/>
                </a:lnTo>
                <a:lnTo>
                  <a:pt x="2562274" y="4618760"/>
                </a:lnTo>
                <a:close/>
              </a:path>
              <a:path w="9038313" h="4633457">
                <a:moveTo>
                  <a:pt x="4249032" y="1925402"/>
                </a:moveTo>
                <a:lnTo>
                  <a:pt x="4243820" y="1910704"/>
                </a:lnTo>
                <a:lnTo>
                  <a:pt x="4233397" y="1721471"/>
                </a:lnTo>
                <a:lnTo>
                  <a:pt x="4229924" y="1580005"/>
                </a:lnTo>
                <a:lnTo>
                  <a:pt x="4219501" y="1567145"/>
                </a:lnTo>
                <a:lnTo>
                  <a:pt x="4212553" y="1594703"/>
                </a:lnTo>
                <a:lnTo>
                  <a:pt x="4196918" y="1602051"/>
                </a:lnTo>
                <a:lnTo>
                  <a:pt x="4183020" y="1605727"/>
                </a:lnTo>
                <a:lnTo>
                  <a:pt x="4200392" y="1647982"/>
                </a:lnTo>
                <a:lnTo>
                  <a:pt x="4216026" y="1679215"/>
                </a:lnTo>
                <a:lnTo>
                  <a:pt x="4222976" y="1692075"/>
                </a:lnTo>
                <a:lnTo>
                  <a:pt x="4226449" y="1706773"/>
                </a:lnTo>
                <a:lnTo>
                  <a:pt x="4233397" y="1938262"/>
                </a:lnTo>
                <a:lnTo>
                  <a:pt x="4249032" y="1925402"/>
                </a:lnTo>
                <a:close/>
              </a:path>
              <a:path w="9038313" h="4633457">
                <a:moveTo>
                  <a:pt x="4200392" y="1647982"/>
                </a:moveTo>
                <a:lnTo>
                  <a:pt x="4183020" y="1605727"/>
                </a:lnTo>
                <a:lnTo>
                  <a:pt x="4167386" y="1594703"/>
                </a:lnTo>
                <a:lnTo>
                  <a:pt x="4153490" y="1598377"/>
                </a:lnTo>
                <a:lnTo>
                  <a:pt x="4143067" y="1614912"/>
                </a:lnTo>
                <a:lnTo>
                  <a:pt x="4139592" y="1629610"/>
                </a:lnTo>
                <a:lnTo>
                  <a:pt x="4153490" y="1629610"/>
                </a:lnTo>
                <a:lnTo>
                  <a:pt x="4167386" y="1633284"/>
                </a:lnTo>
                <a:lnTo>
                  <a:pt x="4183020" y="1636958"/>
                </a:lnTo>
                <a:lnTo>
                  <a:pt x="4200392" y="1647982"/>
                </a:lnTo>
                <a:close/>
              </a:path>
              <a:path w="9038313" h="4633457">
                <a:moveTo>
                  <a:pt x="4353260" y="1506517"/>
                </a:moveTo>
                <a:lnTo>
                  <a:pt x="4339363" y="1506517"/>
                </a:lnTo>
                <a:lnTo>
                  <a:pt x="4346312" y="1772913"/>
                </a:lnTo>
                <a:lnTo>
                  <a:pt x="4361945" y="1772913"/>
                </a:lnTo>
                <a:lnTo>
                  <a:pt x="4353260" y="1499167"/>
                </a:lnTo>
                <a:lnTo>
                  <a:pt x="4339363" y="1502843"/>
                </a:lnTo>
                <a:lnTo>
                  <a:pt x="4353260" y="1506517"/>
                </a:lnTo>
                <a:close/>
              </a:path>
              <a:path w="9038313" h="4633457">
                <a:moveTo>
                  <a:pt x="4408849" y="1205213"/>
                </a:moveTo>
                <a:lnTo>
                  <a:pt x="4401900" y="1218073"/>
                </a:lnTo>
                <a:lnTo>
                  <a:pt x="4405374" y="1232771"/>
                </a:lnTo>
                <a:lnTo>
                  <a:pt x="4415797" y="1256656"/>
                </a:lnTo>
                <a:lnTo>
                  <a:pt x="4415797" y="1170306"/>
                </a:lnTo>
                <a:lnTo>
                  <a:pt x="4405374" y="1183167"/>
                </a:lnTo>
                <a:lnTo>
                  <a:pt x="4396689" y="1197865"/>
                </a:lnTo>
                <a:lnTo>
                  <a:pt x="4393214" y="1214399"/>
                </a:lnTo>
                <a:lnTo>
                  <a:pt x="4408849" y="1205213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19271" y="1082120"/>
                </a:lnTo>
                <a:lnTo>
                  <a:pt x="4419271" y="1089469"/>
                </a:lnTo>
                <a:lnTo>
                  <a:pt x="4405374" y="1094980"/>
                </a:lnTo>
                <a:lnTo>
                  <a:pt x="4389741" y="1094980"/>
                </a:lnTo>
                <a:lnTo>
                  <a:pt x="4379318" y="1109677"/>
                </a:lnTo>
                <a:lnTo>
                  <a:pt x="4393214" y="1109677"/>
                </a:lnTo>
                <a:lnTo>
                  <a:pt x="4412322" y="1113353"/>
                </a:lnTo>
                <a:lnTo>
                  <a:pt x="4426220" y="1140910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15797" y="1170306"/>
                </a:moveTo>
                <a:lnTo>
                  <a:pt x="4415797" y="1256656"/>
                </a:lnTo>
                <a:lnTo>
                  <a:pt x="4429695" y="1264004"/>
                </a:lnTo>
                <a:lnTo>
                  <a:pt x="4426220" y="1144584"/>
                </a:lnTo>
                <a:lnTo>
                  <a:pt x="4412322" y="1144584"/>
                </a:lnTo>
                <a:lnTo>
                  <a:pt x="4422745" y="1166632"/>
                </a:lnTo>
                <a:lnTo>
                  <a:pt x="4415797" y="1183167"/>
                </a:lnTo>
                <a:lnTo>
                  <a:pt x="4415797" y="1170306"/>
                </a:lnTo>
                <a:close/>
              </a:path>
              <a:path w="9038313" h="4633457">
                <a:moveTo>
                  <a:pt x="4382791" y="1201539"/>
                </a:moveTo>
                <a:lnTo>
                  <a:pt x="4379318" y="1218073"/>
                </a:lnTo>
                <a:lnTo>
                  <a:pt x="4393214" y="1214399"/>
                </a:lnTo>
                <a:lnTo>
                  <a:pt x="4396689" y="1197865"/>
                </a:lnTo>
                <a:lnTo>
                  <a:pt x="4382791" y="1201539"/>
                </a:lnTo>
                <a:close/>
              </a:path>
              <a:path w="9038313" h="4633457">
                <a:moveTo>
                  <a:pt x="4375843" y="1148260"/>
                </a:moveTo>
                <a:lnTo>
                  <a:pt x="4379318" y="1162958"/>
                </a:lnTo>
                <a:lnTo>
                  <a:pt x="4393214" y="1159282"/>
                </a:lnTo>
                <a:lnTo>
                  <a:pt x="4408849" y="1170306"/>
                </a:lnTo>
                <a:lnTo>
                  <a:pt x="4422745" y="1166632"/>
                </a:lnTo>
                <a:lnTo>
                  <a:pt x="4412322" y="1144584"/>
                </a:lnTo>
                <a:lnTo>
                  <a:pt x="4389741" y="1148260"/>
                </a:lnTo>
                <a:lnTo>
                  <a:pt x="4375843" y="1148260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78333" y="1298911"/>
                </a:lnTo>
                <a:lnTo>
                  <a:pt x="4478333" y="1302585"/>
                </a:lnTo>
                <a:lnTo>
                  <a:pt x="4469648" y="1317283"/>
                </a:lnTo>
                <a:lnTo>
                  <a:pt x="4466174" y="1372400"/>
                </a:lnTo>
                <a:lnTo>
                  <a:pt x="4469648" y="1387097"/>
                </a:lnTo>
                <a:lnTo>
                  <a:pt x="4473122" y="1414655"/>
                </a:lnTo>
                <a:lnTo>
                  <a:pt x="4492231" y="1429353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466174" y="1372400"/>
                </a:moveTo>
                <a:lnTo>
                  <a:pt x="4469648" y="1317283"/>
                </a:lnTo>
                <a:lnTo>
                  <a:pt x="4455751" y="1317283"/>
                </a:lnTo>
                <a:lnTo>
                  <a:pt x="4455751" y="1355864"/>
                </a:lnTo>
                <a:lnTo>
                  <a:pt x="4466174" y="1372400"/>
                </a:lnTo>
                <a:close/>
              </a:path>
              <a:path w="9038313" h="4633457">
                <a:moveTo>
                  <a:pt x="4495706" y="2992824"/>
                </a:moveTo>
                <a:lnTo>
                  <a:pt x="4481808" y="3013034"/>
                </a:lnTo>
                <a:lnTo>
                  <a:pt x="4488756" y="3046103"/>
                </a:lnTo>
                <a:lnTo>
                  <a:pt x="4492231" y="3058963"/>
                </a:lnTo>
                <a:lnTo>
                  <a:pt x="4509602" y="3077335"/>
                </a:lnTo>
                <a:lnTo>
                  <a:pt x="4495706" y="2950568"/>
                </a:lnTo>
                <a:lnTo>
                  <a:pt x="4492231" y="2978127"/>
                </a:lnTo>
                <a:lnTo>
                  <a:pt x="4495706" y="2992824"/>
                </a:lnTo>
                <a:close/>
              </a:path>
              <a:path w="9038313" h="4633457">
                <a:moveTo>
                  <a:pt x="4506128" y="2054007"/>
                </a:moveTo>
                <a:lnTo>
                  <a:pt x="4525237" y="2037472"/>
                </a:lnTo>
                <a:lnTo>
                  <a:pt x="4518289" y="2006239"/>
                </a:lnTo>
                <a:lnTo>
                  <a:pt x="4518289" y="1991541"/>
                </a:lnTo>
                <a:lnTo>
                  <a:pt x="4528710" y="1976843"/>
                </a:lnTo>
                <a:lnTo>
                  <a:pt x="4514814" y="1980518"/>
                </a:lnTo>
                <a:lnTo>
                  <a:pt x="4506128" y="1967657"/>
                </a:lnTo>
                <a:lnTo>
                  <a:pt x="4506128" y="2054007"/>
                </a:lnTo>
                <a:close/>
              </a:path>
              <a:path w="9038313" h="4633457">
                <a:moveTo>
                  <a:pt x="4554768" y="3136126"/>
                </a:moveTo>
                <a:lnTo>
                  <a:pt x="4558242" y="3150824"/>
                </a:lnTo>
                <a:lnTo>
                  <a:pt x="4572139" y="3150824"/>
                </a:lnTo>
                <a:lnTo>
                  <a:pt x="4586036" y="3216964"/>
                </a:lnTo>
                <a:lnTo>
                  <a:pt x="4591248" y="3266569"/>
                </a:lnTo>
                <a:lnTo>
                  <a:pt x="4598196" y="3281267"/>
                </a:lnTo>
                <a:lnTo>
                  <a:pt x="4598196" y="2099937"/>
                </a:lnTo>
                <a:lnTo>
                  <a:pt x="4582562" y="2096263"/>
                </a:lnTo>
                <a:lnTo>
                  <a:pt x="4561716" y="2099937"/>
                </a:lnTo>
                <a:lnTo>
                  <a:pt x="4554768" y="3136126"/>
                </a:lnTo>
                <a:close/>
              </a:path>
              <a:path w="9038313" h="4633457">
                <a:moveTo>
                  <a:pt x="4546083" y="2092589"/>
                </a:moveTo>
                <a:lnTo>
                  <a:pt x="4532185" y="2087077"/>
                </a:lnTo>
                <a:lnTo>
                  <a:pt x="4535660" y="3104894"/>
                </a:lnTo>
                <a:lnTo>
                  <a:pt x="4546083" y="3119592"/>
                </a:lnTo>
                <a:lnTo>
                  <a:pt x="4554768" y="3136126"/>
                </a:lnTo>
                <a:lnTo>
                  <a:pt x="4561716" y="2099937"/>
                </a:lnTo>
                <a:lnTo>
                  <a:pt x="4546083" y="2092589"/>
                </a:lnTo>
                <a:close/>
              </a:path>
              <a:path w="9038313" h="4633457">
                <a:moveTo>
                  <a:pt x="4452277" y="2877079"/>
                </a:moveTo>
                <a:lnTo>
                  <a:pt x="4466174" y="2869731"/>
                </a:lnTo>
                <a:lnTo>
                  <a:pt x="4473122" y="2884429"/>
                </a:lnTo>
                <a:lnTo>
                  <a:pt x="4488756" y="2893614"/>
                </a:lnTo>
                <a:lnTo>
                  <a:pt x="4499180" y="2908312"/>
                </a:lnTo>
                <a:lnTo>
                  <a:pt x="4509602" y="3077335"/>
                </a:lnTo>
                <a:lnTo>
                  <a:pt x="4525237" y="3090197"/>
                </a:lnTo>
                <a:lnTo>
                  <a:pt x="4535660" y="3104894"/>
                </a:lnTo>
                <a:lnTo>
                  <a:pt x="4532185" y="2087077"/>
                </a:lnTo>
                <a:lnTo>
                  <a:pt x="4521762" y="2072379"/>
                </a:lnTo>
                <a:lnTo>
                  <a:pt x="4506128" y="2068704"/>
                </a:lnTo>
                <a:lnTo>
                  <a:pt x="4506128" y="1967657"/>
                </a:lnTo>
                <a:lnTo>
                  <a:pt x="4481808" y="1967657"/>
                </a:lnTo>
                <a:lnTo>
                  <a:pt x="4466174" y="1976843"/>
                </a:lnTo>
                <a:lnTo>
                  <a:pt x="4452277" y="2877079"/>
                </a:lnTo>
                <a:close/>
              </a:path>
              <a:path w="9038313" h="4633457">
                <a:moveTo>
                  <a:pt x="4509602" y="3077335"/>
                </a:moveTo>
                <a:lnTo>
                  <a:pt x="4499180" y="2908312"/>
                </a:lnTo>
                <a:lnTo>
                  <a:pt x="4499180" y="2923010"/>
                </a:lnTo>
                <a:lnTo>
                  <a:pt x="4495706" y="2935870"/>
                </a:lnTo>
                <a:lnTo>
                  <a:pt x="4495706" y="2950568"/>
                </a:lnTo>
                <a:lnTo>
                  <a:pt x="4509602" y="3077335"/>
                </a:lnTo>
                <a:close/>
              </a:path>
              <a:path w="9038313" h="4633457">
                <a:moveTo>
                  <a:pt x="4645098" y="843282"/>
                </a:moveTo>
                <a:lnTo>
                  <a:pt x="4641625" y="856142"/>
                </a:lnTo>
                <a:lnTo>
                  <a:pt x="4641625" y="878189"/>
                </a:lnTo>
                <a:lnTo>
                  <a:pt x="4634677" y="885537"/>
                </a:lnTo>
                <a:lnTo>
                  <a:pt x="4615568" y="885537"/>
                </a:lnTo>
                <a:lnTo>
                  <a:pt x="4601671" y="894723"/>
                </a:lnTo>
                <a:lnTo>
                  <a:pt x="4594721" y="927793"/>
                </a:lnTo>
                <a:lnTo>
                  <a:pt x="4572139" y="936980"/>
                </a:lnTo>
                <a:lnTo>
                  <a:pt x="4568664" y="970050"/>
                </a:lnTo>
                <a:lnTo>
                  <a:pt x="4558242" y="1295237"/>
                </a:lnTo>
                <a:lnTo>
                  <a:pt x="4565191" y="1309935"/>
                </a:lnTo>
                <a:lnTo>
                  <a:pt x="4572139" y="1324632"/>
                </a:lnTo>
                <a:lnTo>
                  <a:pt x="4575614" y="1352190"/>
                </a:lnTo>
                <a:lnTo>
                  <a:pt x="4598196" y="1363214"/>
                </a:lnTo>
                <a:lnTo>
                  <a:pt x="4608619" y="1344842"/>
                </a:lnTo>
                <a:lnTo>
                  <a:pt x="4622516" y="1341166"/>
                </a:lnTo>
                <a:lnTo>
                  <a:pt x="4638150" y="1337492"/>
                </a:lnTo>
                <a:lnTo>
                  <a:pt x="4652048" y="1337492"/>
                </a:lnTo>
                <a:lnTo>
                  <a:pt x="4645098" y="843282"/>
                </a:lnTo>
                <a:close/>
              </a:path>
              <a:path w="9038313" h="4633457">
                <a:moveTo>
                  <a:pt x="4561716" y="955352"/>
                </a:moveTo>
                <a:lnTo>
                  <a:pt x="4554768" y="970050"/>
                </a:lnTo>
                <a:lnTo>
                  <a:pt x="4568664" y="970050"/>
                </a:lnTo>
                <a:lnTo>
                  <a:pt x="4572139" y="936980"/>
                </a:lnTo>
                <a:lnTo>
                  <a:pt x="4561716" y="955352"/>
                </a:lnTo>
                <a:close/>
              </a:path>
              <a:path w="9038313" h="4633457">
                <a:moveTo>
                  <a:pt x="4572139" y="3150824"/>
                </a:moveTo>
                <a:lnTo>
                  <a:pt x="4558242" y="3158173"/>
                </a:lnTo>
                <a:lnTo>
                  <a:pt x="4565191" y="3171033"/>
                </a:lnTo>
                <a:lnTo>
                  <a:pt x="4572139" y="3189406"/>
                </a:lnTo>
                <a:lnTo>
                  <a:pt x="4586036" y="3216964"/>
                </a:lnTo>
                <a:lnTo>
                  <a:pt x="4572139" y="3150824"/>
                </a:lnTo>
                <a:close/>
              </a:path>
              <a:path w="9038313" h="4633457">
                <a:moveTo>
                  <a:pt x="4586036" y="3216964"/>
                </a:moveTo>
                <a:lnTo>
                  <a:pt x="4579087" y="3235336"/>
                </a:lnTo>
                <a:lnTo>
                  <a:pt x="4582562" y="3251871"/>
                </a:lnTo>
                <a:lnTo>
                  <a:pt x="4591248" y="3266569"/>
                </a:lnTo>
                <a:lnTo>
                  <a:pt x="4586036" y="3216964"/>
                </a:lnTo>
                <a:close/>
              </a:path>
              <a:path w="9038313" h="4633457">
                <a:moveTo>
                  <a:pt x="4558242" y="1295237"/>
                </a:moveTo>
                <a:lnTo>
                  <a:pt x="4568664" y="970050"/>
                </a:lnTo>
                <a:lnTo>
                  <a:pt x="4539133" y="982910"/>
                </a:lnTo>
                <a:lnTo>
                  <a:pt x="4535660" y="997607"/>
                </a:lnTo>
                <a:lnTo>
                  <a:pt x="4521762" y="1004957"/>
                </a:lnTo>
                <a:lnTo>
                  <a:pt x="4506128" y="1017817"/>
                </a:lnTo>
                <a:lnTo>
                  <a:pt x="4495706" y="1032515"/>
                </a:lnTo>
                <a:lnTo>
                  <a:pt x="4509602" y="1043538"/>
                </a:lnTo>
                <a:lnTo>
                  <a:pt x="4525237" y="1036189"/>
                </a:lnTo>
                <a:lnTo>
                  <a:pt x="4539133" y="1025166"/>
                </a:lnTo>
                <a:lnTo>
                  <a:pt x="4549556" y="1282376"/>
                </a:lnTo>
                <a:lnTo>
                  <a:pt x="4558242" y="1295237"/>
                </a:lnTo>
                <a:close/>
              </a:path>
              <a:path w="9038313" h="4633457">
                <a:moveTo>
                  <a:pt x="4514814" y="1201539"/>
                </a:moveTo>
                <a:lnTo>
                  <a:pt x="4518289" y="1214399"/>
                </a:lnTo>
                <a:lnTo>
                  <a:pt x="4532185" y="1221748"/>
                </a:lnTo>
                <a:lnTo>
                  <a:pt x="4539133" y="1267678"/>
                </a:lnTo>
                <a:lnTo>
                  <a:pt x="4549556" y="1282376"/>
                </a:lnTo>
                <a:lnTo>
                  <a:pt x="4539133" y="1025166"/>
                </a:lnTo>
                <a:lnTo>
                  <a:pt x="4525237" y="1036189"/>
                </a:lnTo>
                <a:lnTo>
                  <a:pt x="4514814" y="1201539"/>
                </a:lnTo>
                <a:close/>
              </a:path>
              <a:path w="9038313" h="4633457">
                <a:moveTo>
                  <a:pt x="4509602" y="1047212"/>
                </a:moveTo>
                <a:lnTo>
                  <a:pt x="4495706" y="1039864"/>
                </a:lnTo>
                <a:lnTo>
                  <a:pt x="4506128" y="1229097"/>
                </a:lnTo>
                <a:lnTo>
                  <a:pt x="4514814" y="1214399"/>
                </a:lnTo>
                <a:lnTo>
                  <a:pt x="4514814" y="1201539"/>
                </a:lnTo>
                <a:lnTo>
                  <a:pt x="4525237" y="1036189"/>
                </a:lnTo>
                <a:lnTo>
                  <a:pt x="4509602" y="1047212"/>
                </a:lnTo>
                <a:close/>
              </a:path>
              <a:path w="9038313" h="4633457">
                <a:moveTo>
                  <a:pt x="4466174" y="1043538"/>
                </a:moveTo>
                <a:lnTo>
                  <a:pt x="4473122" y="1243794"/>
                </a:lnTo>
                <a:lnTo>
                  <a:pt x="4488756" y="1236446"/>
                </a:lnTo>
                <a:lnTo>
                  <a:pt x="4492231" y="1221748"/>
                </a:lnTo>
                <a:lnTo>
                  <a:pt x="4506128" y="1229097"/>
                </a:lnTo>
                <a:lnTo>
                  <a:pt x="4495706" y="1039864"/>
                </a:lnTo>
                <a:lnTo>
                  <a:pt x="4481808" y="1047212"/>
                </a:lnTo>
                <a:lnTo>
                  <a:pt x="4466174" y="1043538"/>
                </a:lnTo>
                <a:close/>
              </a:path>
              <a:path w="9038313" h="4633457">
                <a:moveTo>
                  <a:pt x="4426220" y="1144584"/>
                </a:moveTo>
                <a:lnTo>
                  <a:pt x="4429695" y="1264004"/>
                </a:lnTo>
                <a:lnTo>
                  <a:pt x="4448803" y="1264004"/>
                </a:lnTo>
                <a:lnTo>
                  <a:pt x="4462699" y="1256656"/>
                </a:lnTo>
                <a:lnTo>
                  <a:pt x="4473122" y="1243794"/>
                </a:lnTo>
                <a:lnTo>
                  <a:pt x="4466174" y="1043538"/>
                </a:lnTo>
                <a:lnTo>
                  <a:pt x="4466174" y="1071096"/>
                </a:lnTo>
                <a:lnTo>
                  <a:pt x="4452277" y="1074771"/>
                </a:lnTo>
                <a:lnTo>
                  <a:pt x="4441854" y="1140910"/>
                </a:lnTo>
                <a:lnTo>
                  <a:pt x="4426220" y="1144584"/>
                </a:lnTo>
                <a:close/>
              </a:path>
              <a:path w="9038313" h="4633457">
                <a:moveTo>
                  <a:pt x="4448803" y="1063748"/>
                </a:moveTo>
                <a:lnTo>
                  <a:pt x="4426220" y="1067422"/>
                </a:lnTo>
                <a:lnTo>
                  <a:pt x="4452277" y="1074771"/>
                </a:lnTo>
                <a:lnTo>
                  <a:pt x="4466174" y="1071096"/>
                </a:lnTo>
                <a:lnTo>
                  <a:pt x="4448803" y="1063748"/>
                </a:lnTo>
                <a:close/>
              </a:path>
              <a:path w="9038313" h="4633457">
                <a:moveTo>
                  <a:pt x="4641625" y="1879471"/>
                </a:moveTo>
                <a:lnTo>
                  <a:pt x="4648573" y="1896007"/>
                </a:lnTo>
                <a:lnTo>
                  <a:pt x="4655521" y="1910704"/>
                </a:lnTo>
                <a:lnTo>
                  <a:pt x="4658996" y="1938262"/>
                </a:lnTo>
                <a:lnTo>
                  <a:pt x="4667681" y="1921727"/>
                </a:lnTo>
                <a:lnTo>
                  <a:pt x="4667681" y="1844564"/>
                </a:lnTo>
                <a:lnTo>
                  <a:pt x="4652048" y="1837216"/>
                </a:lnTo>
                <a:lnTo>
                  <a:pt x="4641625" y="1879471"/>
                </a:lnTo>
                <a:close/>
              </a:path>
              <a:path w="9038313" h="4633457">
                <a:moveTo>
                  <a:pt x="4652048" y="1837216"/>
                </a:moveTo>
                <a:lnTo>
                  <a:pt x="4655521" y="1822518"/>
                </a:lnTo>
                <a:lnTo>
                  <a:pt x="4638150" y="1822518"/>
                </a:lnTo>
                <a:lnTo>
                  <a:pt x="4622516" y="1818843"/>
                </a:lnTo>
                <a:lnTo>
                  <a:pt x="4608619" y="1802309"/>
                </a:lnTo>
                <a:lnTo>
                  <a:pt x="4598196" y="1783935"/>
                </a:lnTo>
                <a:lnTo>
                  <a:pt x="4591248" y="1767401"/>
                </a:lnTo>
                <a:lnTo>
                  <a:pt x="4575614" y="1756378"/>
                </a:lnTo>
                <a:lnTo>
                  <a:pt x="4561716" y="1749028"/>
                </a:lnTo>
                <a:lnTo>
                  <a:pt x="4558242" y="1734332"/>
                </a:lnTo>
                <a:lnTo>
                  <a:pt x="4568664" y="1837216"/>
                </a:lnTo>
                <a:lnTo>
                  <a:pt x="4582562" y="1840890"/>
                </a:lnTo>
                <a:lnTo>
                  <a:pt x="4598196" y="1844564"/>
                </a:lnTo>
                <a:lnTo>
                  <a:pt x="4605145" y="1857424"/>
                </a:lnTo>
                <a:lnTo>
                  <a:pt x="4619042" y="1861099"/>
                </a:lnTo>
                <a:lnTo>
                  <a:pt x="4625990" y="1875797"/>
                </a:lnTo>
                <a:lnTo>
                  <a:pt x="4641625" y="1879471"/>
                </a:lnTo>
                <a:lnTo>
                  <a:pt x="4652048" y="1837216"/>
                </a:lnTo>
                <a:close/>
              </a:path>
              <a:path w="9038313" h="4633457">
                <a:moveTo>
                  <a:pt x="4568664" y="1837216"/>
                </a:moveTo>
                <a:lnTo>
                  <a:pt x="4558242" y="1734332"/>
                </a:lnTo>
                <a:lnTo>
                  <a:pt x="4546083" y="1409145"/>
                </a:lnTo>
                <a:lnTo>
                  <a:pt x="4528710" y="1414655"/>
                </a:lnTo>
                <a:lnTo>
                  <a:pt x="4528710" y="1401795"/>
                </a:lnTo>
                <a:lnTo>
                  <a:pt x="4509602" y="1398121"/>
                </a:lnTo>
                <a:lnTo>
                  <a:pt x="4514814" y="1787611"/>
                </a:lnTo>
                <a:lnTo>
                  <a:pt x="4532185" y="1802309"/>
                </a:lnTo>
                <a:lnTo>
                  <a:pt x="4546083" y="1818843"/>
                </a:lnTo>
                <a:lnTo>
                  <a:pt x="4568664" y="1837216"/>
                </a:lnTo>
                <a:close/>
              </a:path>
              <a:path w="9038313" h="4633457">
                <a:moveTo>
                  <a:pt x="4688527" y="1857424"/>
                </a:moveTo>
                <a:lnTo>
                  <a:pt x="4667681" y="1844564"/>
                </a:lnTo>
                <a:lnTo>
                  <a:pt x="4674631" y="1872122"/>
                </a:lnTo>
                <a:lnTo>
                  <a:pt x="4688527" y="1872122"/>
                </a:lnTo>
                <a:lnTo>
                  <a:pt x="4707636" y="1883145"/>
                </a:lnTo>
                <a:lnTo>
                  <a:pt x="4702425" y="1864774"/>
                </a:lnTo>
                <a:lnTo>
                  <a:pt x="4688527" y="1857424"/>
                </a:lnTo>
                <a:close/>
              </a:path>
              <a:path w="9038313" h="4633457">
                <a:moveTo>
                  <a:pt x="4667681" y="1886819"/>
                </a:moveTo>
                <a:lnTo>
                  <a:pt x="4674631" y="1872122"/>
                </a:lnTo>
                <a:lnTo>
                  <a:pt x="4667681" y="1844564"/>
                </a:lnTo>
                <a:lnTo>
                  <a:pt x="4667681" y="1921727"/>
                </a:lnTo>
                <a:lnTo>
                  <a:pt x="4681579" y="1914378"/>
                </a:lnTo>
                <a:lnTo>
                  <a:pt x="4678104" y="1899681"/>
                </a:lnTo>
                <a:lnTo>
                  <a:pt x="4667681" y="1886819"/>
                </a:lnTo>
                <a:close/>
              </a:path>
              <a:path w="9038313" h="4633457">
                <a:moveTo>
                  <a:pt x="4648573" y="1925402"/>
                </a:moveTo>
                <a:lnTo>
                  <a:pt x="4645098" y="1938262"/>
                </a:lnTo>
                <a:lnTo>
                  <a:pt x="4658996" y="1938262"/>
                </a:lnTo>
                <a:lnTo>
                  <a:pt x="4655521" y="1910704"/>
                </a:lnTo>
                <a:lnTo>
                  <a:pt x="4648573" y="1925402"/>
                </a:lnTo>
                <a:close/>
              </a:path>
              <a:path w="9038313" h="4633457">
                <a:moveTo>
                  <a:pt x="4379318" y="2845846"/>
                </a:moveTo>
                <a:lnTo>
                  <a:pt x="4386266" y="2858707"/>
                </a:lnTo>
                <a:lnTo>
                  <a:pt x="4389741" y="2873405"/>
                </a:lnTo>
                <a:lnTo>
                  <a:pt x="4405374" y="2884429"/>
                </a:lnTo>
                <a:lnTo>
                  <a:pt x="4419271" y="2880753"/>
                </a:lnTo>
                <a:lnTo>
                  <a:pt x="4433168" y="2877079"/>
                </a:lnTo>
                <a:lnTo>
                  <a:pt x="4452277" y="2877079"/>
                </a:lnTo>
                <a:lnTo>
                  <a:pt x="4466174" y="1976843"/>
                </a:lnTo>
                <a:lnTo>
                  <a:pt x="4448803" y="1980518"/>
                </a:lnTo>
                <a:lnTo>
                  <a:pt x="4429695" y="1973169"/>
                </a:lnTo>
                <a:lnTo>
                  <a:pt x="4415797" y="1976843"/>
                </a:lnTo>
                <a:lnTo>
                  <a:pt x="4401900" y="1980518"/>
                </a:lnTo>
                <a:lnTo>
                  <a:pt x="4386266" y="1984193"/>
                </a:lnTo>
                <a:lnTo>
                  <a:pt x="4379318" y="2845846"/>
                </a:lnTo>
                <a:close/>
              </a:path>
              <a:path w="9038313" h="4633457">
                <a:moveTo>
                  <a:pt x="4372368" y="1980518"/>
                </a:moveTo>
                <a:lnTo>
                  <a:pt x="4346312" y="1976843"/>
                </a:lnTo>
                <a:lnTo>
                  <a:pt x="4353260" y="2827474"/>
                </a:lnTo>
                <a:lnTo>
                  <a:pt x="4368895" y="2831148"/>
                </a:lnTo>
                <a:lnTo>
                  <a:pt x="4379318" y="2845846"/>
                </a:lnTo>
                <a:lnTo>
                  <a:pt x="4386266" y="1984193"/>
                </a:lnTo>
                <a:lnTo>
                  <a:pt x="4372368" y="1980518"/>
                </a:lnTo>
                <a:close/>
              </a:path>
              <a:path w="9038313" h="4633457">
                <a:moveTo>
                  <a:pt x="4266403" y="2842172"/>
                </a:moveTo>
                <a:lnTo>
                  <a:pt x="4280301" y="2834824"/>
                </a:lnTo>
                <a:lnTo>
                  <a:pt x="4295935" y="2831148"/>
                </a:lnTo>
                <a:lnTo>
                  <a:pt x="4316780" y="2827474"/>
                </a:lnTo>
                <a:lnTo>
                  <a:pt x="4353260" y="2827474"/>
                </a:lnTo>
                <a:lnTo>
                  <a:pt x="4346312" y="1976843"/>
                </a:lnTo>
                <a:lnTo>
                  <a:pt x="4325466" y="1980518"/>
                </a:lnTo>
                <a:lnTo>
                  <a:pt x="4309832" y="1987867"/>
                </a:lnTo>
                <a:lnTo>
                  <a:pt x="4280301" y="1987867"/>
                </a:lnTo>
                <a:lnTo>
                  <a:pt x="4266403" y="2842172"/>
                </a:lnTo>
                <a:close/>
              </a:path>
              <a:path w="9038313" h="4633457">
                <a:moveTo>
                  <a:pt x="4229924" y="2858707"/>
                </a:moveTo>
                <a:lnTo>
                  <a:pt x="4249032" y="2851358"/>
                </a:lnTo>
                <a:lnTo>
                  <a:pt x="4266403" y="2842172"/>
                </a:lnTo>
                <a:lnTo>
                  <a:pt x="4280301" y="1987867"/>
                </a:lnTo>
                <a:lnTo>
                  <a:pt x="4262930" y="1995215"/>
                </a:lnTo>
                <a:lnTo>
                  <a:pt x="4249032" y="2011751"/>
                </a:lnTo>
                <a:lnTo>
                  <a:pt x="4229924" y="2858707"/>
                </a:lnTo>
                <a:close/>
              </a:path>
              <a:path w="9038313" h="4633457">
                <a:moveTo>
                  <a:pt x="4196918" y="2869731"/>
                </a:moveTo>
                <a:lnTo>
                  <a:pt x="4212553" y="2862381"/>
                </a:lnTo>
                <a:lnTo>
                  <a:pt x="4229924" y="2858707"/>
                </a:lnTo>
                <a:lnTo>
                  <a:pt x="4249032" y="2011751"/>
                </a:lnTo>
                <a:lnTo>
                  <a:pt x="4226449" y="2015425"/>
                </a:lnTo>
                <a:lnTo>
                  <a:pt x="4212553" y="2026448"/>
                </a:lnTo>
                <a:lnTo>
                  <a:pt x="4196918" y="2869731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83020" y="2866055"/>
                </a:lnTo>
                <a:lnTo>
                  <a:pt x="4196918" y="2869731"/>
                </a:lnTo>
                <a:lnTo>
                  <a:pt x="4212553" y="2026448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123959" y="2862381"/>
                </a:moveTo>
                <a:lnTo>
                  <a:pt x="4136118" y="2030122"/>
                </a:lnTo>
                <a:lnTo>
                  <a:pt x="4120484" y="2022774"/>
                </a:lnTo>
                <a:lnTo>
                  <a:pt x="4117009" y="2006239"/>
                </a:lnTo>
                <a:lnTo>
                  <a:pt x="4103113" y="2011751"/>
                </a:lnTo>
                <a:lnTo>
                  <a:pt x="4099638" y="2866055"/>
                </a:lnTo>
                <a:lnTo>
                  <a:pt x="4123959" y="2862381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40576" y="2877079"/>
                </a:lnTo>
                <a:lnTo>
                  <a:pt x="4059684" y="2880753"/>
                </a:lnTo>
                <a:lnTo>
                  <a:pt x="4073582" y="2877079"/>
                </a:lnTo>
                <a:lnTo>
                  <a:pt x="4099638" y="2866055"/>
                </a:lnTo>
                <a:lnTo>
                  <a:pt x="4103113" y="2011751"/>
                </a:lnTo>
                <a:lnTo>
                  <a:pt x="4090953" y="2041146"/>
                </a:lnTo>
                <a:lnTo>
                  <a:pt x="4080530" y="2061356"/>
                </a:lnTo>
                <a:lnTo>
                  <a:pt x="4059684" y="2076053"/>
                </a:lnTo>
                <a:lnTo>
                  <a:pt x="4040576" y="2083401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92231" y="1429353"/>
                </a:lnTo>
                <a:lnTo>
                  <a:pt x="4495706" y="1752704"/>
                </a:lnTo>
                <a:lnTo>
                  <a:pt x="4509602" y="1772913"/>
                </a:lnTo>
                <a:lnTo>
                  <a:pt x="4514814" y="1787611"/>
                </a:lnTo>
                <a:lnTo>
                  <a:pt x="4509602" y="1398121"/>
                </a:lnTo>
                <a:lnTo>
                  <a:pt x="4495706" y="1387097"/>
                </a:lnTo>
                <a:lnTo>
                  <a:pt x="4492231" y="1372400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393214" y="1783935"/>
                </a:moveTo>
                <a:lnTo>
                  <a:pt x="4408849" y="1783935"/>
                </a:lnTo>
                <a:lnTo>
                  <a:pt x="4422745" y="1772913"/>
                </a:lnTo>
                <a:lnTo>
                  <a:pt x="4438380" y="1763726"/>
                </a:lnTo>
                <a:lnTo>
                  <a:pt x="4452277" y="1760052"/>
                </a:lnTo>
                <a:lnTo>
                  <a:pt x="4466174" y="1745354"/>
                </a:lnTo>
                <a:lnTo>
                  <a:pt x="4481808" y="1745354"/>
                </a:lnTo>
                <a:lnTo>
                  <a:pt x="4495706" y="1752704"/>
                </a:lnTo>
                <a:lnTo>
                  <a:pt x="4492231" y="1429353"/>
                </a:lnTo>
                <a:lnTo>
                  <a:pt x="4473122" y="1422005"/>
                </a:lnTo>
                <a:lnTo>
                  <a:pt x="4462699" y="1436702"/>
                </a:lnTo>
                <a:lnTo>
                  <a:pt x="4441854" y="1425679"/>
                </a:lnTo>
                <a:lnTo>
                  <a:pt x="4426220" y="1433028"/>
                </a:lnTo>
                <a:lnTo>
                  <a:pt x="4408849" y="1436702"/>
                </a:lnTo>
                <a:lnTo>
                  <a:pt x="4393214" y="1783935"/>
                </a:lnTo>
                <a:close/>
              </a:path>
              <a:path w="9038313" h="4633457">
                <a:moveTo>
                  <a:pt x="4408849" y="1436702"/>
                </a:moveTo>
                <a:lnTo>
                  <a:pt x="4389741" y="1440376"/>
                </a:lnTo>
                <a:lnTo>
                  <a:pt x="4379318" y="1453238"/>
                </a:lnTo>
                <a:lnTo>
                  <a:pt x="4365420" y="1471609"/>
                </a:lnTo>
                <a:lnTo>
                  <a:pt x="4353260" y="1486307"/>
                </a:lnTo>
                <a:lnTo>
                  <a:pt x="4353260" y="1499167"/>
                </a:lnTo>
                <a:lnTo>
                  <a:pt x="4361945" y="1772913"/>
                </a:lnTo>
                <a:lnTo>
                  <a:pt x="4375843" y="1776587"/>
                </a:lnTo>
                <a:lnTo>
                  <a:pt x="4393214" y="1783935"/>
                </a:lnTo>
                <a:lnTo>
                  <a:pt x="4408849" y="1436702"/>
                </a:lnTo>
                <a:close/>
              </a:path>
              <a:path w="9038313" h="4633457">
                <a:moveTo>
                  <a:pt x="4328941" y="1783935"/>
                </a:moveTo>
                <a:lnTo>
                  <a:pt x="4346312" y="1772913"/>
                </a:lnTo>
                <a:lnTo>
                  <a:pt x="4339363" y="1506517"/>
                </a:lnTo>
                <a:lnTo>
                  <a:pt x="4325466" y="1510191"/>
                </a:lnTo>
                <a:lnTo>
                  <a:pt x="4328941" y="1811494"/>
                </a:lnTo>
                <a:lnTo>
                  <a:pt x="4328941" y="1783935"/>
                </a:lnTo>
                <a:close/>
              </a:path>
              <a:path w="9038313" h="4633457">
                <a:moveTo>
                  <a:pt x="4328941" y="1811494"/>
                </a:moveTo>
                <a:lnTo>
                  <a:pt x="4325466" y="1510191"/>
                </a:lnTo>
                <a:lnTo>
                  <a:pt x="4309832" y="1517540"/>
                </a:lnTo>
                <a:lnTo>
                  <a:pt x="4295935" y="1521214"/>
                </a:lnTo>
                <a:lnTo>
                  <a:pt x="4288986" y="1545098"/>
                </a:lnTo>
                <a:lnTo>
                  <a:pt x="4302883" y="1840890"/>
                </a:lnTo>
                <a:lnTo>
                  <a:pt x="4325466" y="1826192"/>
                </a:lnTo>
                <a:lnTo>
                  <a:pt x="4328941" y="1811494"/>
                </a:lnTo>
                <a:close/>
              </a:path>
              <a:path w="9038313" h="4633457">
                <a:moveTo>
                  <a:pt x="4259455" y="1872122"/>
                </a:moveTo>
                <a:lnTo>
                  <a:pt x="4273353" y="1861099"/>
                </a:lnTo>
                <a:lnTo>
                  <a:pt x="4276826" y="1848238"/>
                </a:lnTo>
                <a:lnTo>
                  <a:pt x="4302883" y="1840890"/>
                </a:lnTo>
                <a:lnTo>
                  <a:pt x="4288986" y="1545098"/>
                </a:lnTo>
                <a:lnTo>
                  <a:pt x="4273353" y="1559796"/>
                </a:lnTo>
                <a:lnTo>
                  <a:pt x="4259455" y="1872122"/>
                </a:lnTo>
                <a:close/>
              </a:path>
              <a:path w="9038313" h="4633457">
                <a:moveTo>
                  <a:pt x="4243820" y="1910704"/>
                </a:moveTo>
                <a:lnTo>
                  <a:pt x="4249032" y="1886819"/>
                </a:lnTo>
                <a:lnTo>
                  <a:pt x="4259455" y="1872122"/>
                </a:lnTo>
                <a:lnTo>
                  <a:pt x="4273353" y="1559796"/>
                </a:lnTo>
                <a:lnTo>
                  <a:pt x="4255980" y="1567145"/>
                </a:lnTo>
                <a:lnTo>
                  <a:pt x="4249032" y="1580005"/>
                </a:lnTo>
                <a:lnTo>
                  <a:pt x="4243820" y="1910704"/>
                </a:lnTo>
                <a:close/>
              </a:path>
              <a:path w="9038313" h="4633457">
                <a:moveTo>
                  <a:pt x="4249032" y="1580005"/>
                </a:moveTo>
                <a:lnTo>
                  <a:pt x="4229924" y="1580005"/>
                </a:lnTo>
                <a:lnTo>
                  <a:pt x="4233397" y="1721471"/>
                </a:lnTo>
                <a:lnTo>
                  <a:pt x="4243820" y="1910704"/>
                </a:lnTo>
                <a:lnTo>
                  <a:pt x="4249032" y="1580005"/>
                </a:lnTo>
                <a:close/>
              </a:path>
              <a:path w="9038313" h="4633457">
                <a:moveTo>
                  <a:pt x="4219501" y="1567145"/>
                </a:moveTo>
                <a:lnTo>
                  <a:pt x="4203867" y="1567145"/>
                </a:lnTo>
                <a:lnTo>
                  <a:pt x="4209078" y="1580005"/>
                </a:lnTo>
                <a:lnTo>
                  <a:pt x="4212553" y="1594703"/>
                </a:lnTo>
                <a:lnTo>
                  <a:pt x="4219501" y="1567145"/>
                </a:lnTo>
                <a:close/>
              </a:path>
              <a:path w="9038313" h="4633457">
                <a:moveTo>
                  <a:pt x="4532185" y="1240120"/>
                </a:moveTo>
                <a:lnTo>
                  <a:pt x="4532185" y="1252980"/>
                </a:lnTo>
                <a:lnTo>
                  <a:pt x="4539133" y="1267678"/>
                </a:lnTo>
                <a:lnTo>
                  <a:pt x="4532185" y="1221748"/>
                </a:lnTo>
                <a:lnTo>
                  <a:pt x="4532185" y="1240120"/>
                </a:lnTo>
                <a:close/>
              </a:path>
              <a:path w="9038313" h="4633457">
                <a:moveTo>
                  <a:pt x="4492231" y="1372400"/>
                </a:moveTo>
                <a:lnTo>
                  <a:pt x="4492231" y="1359540"/>
                </a:lnTo>
                <a:lnTo>
                  <a:pt x="4502654" y="1344842"/>
                </a:lnTo>
                <a:lnTo>
                  <a:pt x="4509602" y="1302585"/>
                </a:lnTo>
                <a:lnTo>
                  <a:pt x="4514814" y="1289725"/>
                </a:lnTo>
                <a:lnTo>
                  <a:pt x="4518289" y="1275027"/>
                </a:lnTo>
                <a:lnTo>
                  <a:pt x="4499180" y="1282376"/>
                </a:lnTo>
                <a:lnTo>
                  <a:pt x="4492231" y="1295237"/>
                </a:lnTo>
                <a:lnTo>
                  <a:pt x="4492231" y="1372400"/>
                </a:lnTo>
                <a:close/>
              </a:path>
              <a:path w="9038313" h="4633457">
                <a:moveTo>
                  <a:pt x="4509602" y="1320957"/>
                </a:moveTo>
                <a:lnTo>
                  <a:pt x="4509602" y="1302585"/>
                </a:lnTo>
                <a:lnTo>
                  <a:pt x="4502654" y="1344842"/>
                </a:lnTo>
                <a:lnTo>
                  <a:pt x="4518289" y="1333818"/>
                </a:lnTo>
                <a:lnTo>
                  <a:pt x="4525237" y="1320957"/>
                </a:lnTo>
                <a:lnTo>
                  <a:pt x="4509602" y="1320957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26220" y="1140910"/>
                </a:lnTo>
                <a:lnTo>
                  <a:pt x="4441854" y="1140910"/>
                </a:lnTo>
                <a:lnTo>
                  <a:pt x="4452277" y="1074771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26220" y="1140910"/>
                </a:moveTo>
                <a:lnTo>
                  <a:pt x="4412322" y="1113353"/>
                </a:lnTo>
                <a:lnTo>
                  <a:pt x="4396689" y="1113353"/>
                </a:lnTo>
                <a:lnTo>
                  <a:pt x="4382791" y="1128050"/>
                </a:lnTo>
                <a:lnTo>
                  <a:pt x="4375843" y="1140910"/>
                </a:lnTo>
                <a:lnTo>
                  <a:pt x="4393214" y="1144584"/>
                </a:lnTo>
                <a:lnTo>
                  <a:pt x="4412322" y="1144584"/>
                </a:lnTo>
                <a:lnTo>
                  <a:pt x="4426220" y="1140910"/>
                </a:lnTo>
                <a:close/>
              </a:path>
              <a:path w="9038313" h="4633457">
                <a:moveTo>
                  <a:pt x="4401900" y="1252980"/>
                </a:moveTo>
                <a:lnTo>
                  <a:pt x="4415797" y="1256656"/>
                </a:lnTo>
                <a:lnTo>
                  <a:pt x="4405374" y="1232771"/>
                </a:lnTo>
                <a:lnTo>
                  <a:pt x="4389741" y="1225422"/>
                </a:lnTo>
                <a:lnTo>
                  <a:pt x="4389741" y="1240120"/>
                </a:lnTo>
                <a:lnTo>
                  <a:pt x="4401900" y="1252980"/>
                </a:lnTo>
                <a:close/>
              </a:path>
              <a:path w="9038313" h="4633457">
                <a:moveTo>
                  <a:pt x="4393214" y="1159282"/>
                </a:moveTo>
                <a:lnTo>
                  <a:pt x="4379318" y="1166632"/>
                </a:lnTo>
                <a:lnTo>
                  <a:pt x="4382791" y="1179492"/>
                </a:lnTo>
                <a:lnTo>
                  <a:pt x="4393214" y="1186841"/>
                </a:lnTo>
                <a:lnTo>
                  <a:pt x="4408849" y="1170306"/>
                </a:lnTo>
                <a:lnTo>
                  <a:pt x="4393214" y="1159282"/>
                </a:lnTo>
                <a:close/>
              </a:path>
              <a:path w="9038313" h="4633457">
                <a:moveTo>
                  <a:pt x="4226449" y="1956634"/>
                </a:moveTo>
                <a:lnTo>
                  <a:pt x="4233397" y="1938262"/>
                </a:lnTo>
                <a:lnTo>
                  <a:pt x="4226449" y="1706773"/>
                </a:lnTo>
                <a:lnTo>
                  <a:pt x="4219501" y="1734332"/>
                </a:lnTo>
                <a:lnTo>
                  <a:pt x="4216026" y="1756378"/>
                </a:lnTo>
                <a:lnTo>
                  <a:pt x="4209078" y="1772913"/>
                </a:lnTo>
                <a:lnTo>
                  <a:pt x="4226449" y="1956634"/>
                </a:lnTo>
                <a:close/>
              </a:path>
              <a:path w="9038313" h="4633457">
                <a:moveTo>
                  <a:pt x="4047524" y="1372400"/>
                </a:moveTo>
                <a:lnTo>
                  <a:pt x="4037102" y="1387097"/>
                </a:lnTo>
                <a:lnTo>
                  <a:pt x="4033627" y="1401795"/>
                </a:lnTo>
                <a:lnTo>
                  <a:pt x="4019730" y="1405469"/>
                </a:lnTo>
                <a:lnTo>
                  <a:pt x="4004096" y="1401795"/>
                </a:lnTo>
                <a:lnTo>
                  <a:pt x="4000621" y="1414655"/>
                </a:lnTo>
                <a:lnTo>
                  <a:pt x="4019730" y="1440376"/>
                </a:lnTo>
                <a:lnTo>
                  <a:pt x="4030153" y="1464260"/>
                </a:lnTo>
                <a:lnTo>
                  <a:pt x="4040576" y="1489981"/>
                </a:lnTo>
                <a:lnTo>
                  <a:pt x="4047524" y="1372400"/>
                </a:lnTo>
                <a:close/>
              </a:path>
              <a:path w="9038313" h="4633457">
                <a:moveTo>
                  <a:pt x="4014519" y="1464260"/>
                </a:moveTo>
                <a:lnTo>
                  <a:pt x="4000621" y="1471609"/>
                </a:lnTo>
                <a:lnTo>
                  <a:pt x="4007570" y="1489981"/>
                </a:lnTo>
                <a:lnTo>
                  <a:pt x="4030153" y="1502843"/>
                </a:lnTo>
                <a:lnTo>
                  <a:pt x="4030153" y="1464260"/>
                </a:lnTo>
                <a:lnTo>
                  <a:pt x="4019730" y="1440376"/>
                </a:lnTo>
                <a:lnTo>
                  <a:pt x="4011044" y="1453238"/>
                </a:lnTo>
                <a:lnTo>
                  <a:pt x="4000621" y="1467935"/>
                </a:lnTo>
                <a:lnTo>
                  <a:pt x="4014519" y="1464260"/>
                </a:lnTo>
                <a:close/>
              </a:path>
              <a:path w="9038313" h="4633457">
                <a:moveTo>
                  <a:pt x="4073582" y="1478958"/>
                </a:moveTo>
                <a:lnTo>
                  <a:pt x="4087479" y="1478958"/>
                </a:lnTo>
                <a:lnTo>
                  <a:pt x="4090953" y="1418330"/>
                </a:lnTo>
                <a:lnTo>
                  <a:pt x="4103113" y="1405469"/>
                </a:lnTo>
                <a:lnTo>
                  <a:pt x="4110061" y="1390771"/>
                </a:lnTo>
                <a:lnTo>
                  <a:pt x="4099638" y="1376074"/>
                </a:lnTo>
                <a:lnTo>
                  <a:pt x="4080530" y="1372400"/>
                </a:lnTo>
                <a:lnTo>
                  <a:pt x="4073582" y="1478958"/>
                </a:lnTo>
                <a:close/>
              </a:path>
              <a:path w="9038313" h="4633457">
                <a:moveTo>
                  <a:pt x="4080530" y="1372400"/>
                </a:moveTo>
                <a:lnTo>
                  <a:pt x="4066632" y="1363214"/>
                </a:lnTo>
                <a:lnTo>
                  <a:pt x="4063159" y="1376074"/>
                </a:lnTo>
                <a:lnTo>
                  <a:pt x="4047524" y="1372400"/>
                </a:lnTo>
                <a:lnTo>
                  <a:pt x="4040576" y="1489981"/>
                </a:lnTo>
                <a:lnTo>
                  <a:pt x="4059684" y="1486307"/>
                </a:lnTo>
                <a:lnTo>
                  <a:pt x="4073582" y="1478958"/>
                </a:lnTo>
                <a:lnTo>
                  <a:pt x="4080530" y="1372400"/>
                </a:lnTo>
                <a:close/>
              </a:path>
              <a:path w="9038313" h="4633457">
                <a:moveTo>
                  <a:pt x="4096164" y="1464260"/>
                </a:moveTo>
                <a:lnTo>
                  <a:pt x="4099638" y="1447726"/>
                </a:lnTo>
                <a:lnTo>
                  <a:pt x="4096164" y="1433028"/>
                </a:lnTo>
                <a:lnTo>
                  <a:pt x="4090953" y="1418330"/>
                </a:lnTo>
                <a:lnTo>
                  <a:pt x="4087479" y="1478958"/>
                </a:lnTo>
                <a:lnTo>
                  <a:pt x="4096164" y="1464260"/>
                </a:lnTo>
                <a:close/>
              </a:path>
              <a:path w="9038313" h="4633457">
                <a:moveTo>
                  <a:pt x="4000621" y="1482633"/>
                </a:moveTo>
                <a:lnTo>
                  <a:pt x="3990199" y="1495493"/>
                </a:lnTo>
                <a:lnTo>
                  <a:pt x="4007570" y="1489981"/>
                </a:lnTo>
                <a:lnTo>
                  <a:pt x="4000621" y="1471609"/>
                </a:lnTo>
                <a:lnTo>
                  <a:pt x="4000621" y="1482633"/>
                </a:lnTo>
                <a:close/>
              </a:path>
              <a:path w="9038313" h="4633457">
                <a:moveTo>
                  <a:pt x="4080530" y="1252980"/>
                </a:moveTo>
                <a:lnTo>
                  <a:pt x="4073582" y="1267678"/>
                </a:lnTo>
                <a:lnTo>
                  <a:pt x="4087479" y="1264004"/>
                </a:lnTo>
                <a:lnTo>
                  <a:pt x="4096164" y="1247468"/>
                </a:lnTo>
                <a:lnTo>
                  <a:pt x="4080530" y="1252980"/>
                </a:lnTo>
                <a:close/>
              </a:path>
              <a:path w="9038313" h="4633457">
                <a:moveTo>
                  <a:pt x="4096164" y="1286051"/>
                </a:moveTo>
                <a:lnTo>
                  <a:pt x="4090953" y="1278702"/>
                </a:lnTo>
                <a:lnTo>
                  <a:pt x="4090953" y="1295237"/>
                </a:lnTo>
                <a:lnTo>
                  <a:pt x="4106588" y="1298911"/>
                </a:lnTo>
                <a:lnTo>
                  <a:pt x="4096164" y="1286051"/>
                </a:lnTo>
                <a:close/>
              </a:path>
              <a:path w="9038313" h="4633457">
                <a:moveTo>
                  <a:pt x="4117009" y="1313609"/>
                </a:moveTo>
                <a:lnTo>
                  <a:pt x="4113536" y="1328306"/>
                </a:lnTo>
                <a:lnTo>
                  <a:pt x="4127432" y="1337492"/>
                </a:lnTo>
                <a:lnTo>
                  <a:pt x="4120484" y="1271353"/>
                </a:lnTo>
                <a:lnTo>
                  <a:pt x="4106588" y="1271353"/>
                </a:lnTo>
                <a:lnTo>
                  <a:pt x="4106588" y="1306261"/>
                </a:lnTo>
                <a:lnTo>
                  <a:pt x="4103113" y="1320957"/>
                </a:lnTo>
                <a:lnTo>
                  <a:pt x="4117009" y="1313609"/>
                </a:lnTo>
                <a:close/>
              </a:path>
              <a:path w="9038313" h="4633457">
                <a:moveTo>
                  <a:pt x="4120484" y="1486307"/>
                </a:moveTo>
                <a:lnTo>
                  <a:pt x="4127432" y="1499167"/>
                </a:lnTo>
                <a:lnTo>
                  <a:pt x="4143067" y="1499167"/>
                </a:lnTo>
                <a:lnTo>
                  <a:pt x="4156964" y="1502843"/>
                </a:lnTo>
                <a:lnTo>
                  <a:pt x="4172598" y="1502843"/>
                </a:lnTo>
                <a:lnTo>
                  <a:pt x="4186495" y="1499167"/>
                </a:lnTo>
                <a:lnTo>
                  <a:pt x="4189970" y="1534074"/>
                </a:lnTo>
                <a:lnTo>
                  <a:pt x="4203867" y="1528563"/>
                </a:lnTo>
                <a:lnTo>
                  <a:pt x="4219501" y="1524889"/>
                </a:lnTo>
                <a:lnTo>
                  <a:pt x="4203867" y="1352190"/>
                </a:lnTo>
                <a:lnTo>
                  <a:pt x="4186495" y="1341166"/>
                </a:lnTo>
                <a:lnTo>
                  <a:pt x="4176072" y="1436702"/>
                </a:lnTo>
                <a:lnTo>
                  <a:pt x="4160438" y="1440376"/>
                </a:lnTo>
                <a:lnTo>
                  <a:pt x="4150015" y="1467935"/>
                </a:lnTo>
                <a:lnTo>
                  <a:pt x="4136118" y="1478958"/>
                </a:lnTo>
                <a:lnTo>
                  <a:pt x="4120484" y="1486307"/>
                </a:lnTo>
                <a:close/>
              </a:path>
              <a:path w="9038313" h="4633457">
                <a:moveTo>
                  <a:pt x="4179547" y="1324632"/>
                </a:moveTo>
                <a:lnTo>
                  <a:pt x="4179547" y="1278702"/>
                </a:lnTo>
                <a:lnTo>
                  <a:pt x="4163913" y="1278702"/>
                </a:lnTo>
                <a:lnTo>
                  <a:pt x="4150015" y="1282376"/>
                </a:lnTo>
                <a:lnTo>
                  <a:pt x="4139592" y="1243794"/>
                </a:lnTo>
                <a:lnTo>
                  <a:pt x="4127432" y="1337492"/>
                </a:lnTo>
                <a:lnTo>
                  <a:pt x="4127432" y="1352190"/>
                </a:lnTo>
                <a:lnTo>
                  <a:pt x="4139592" y="1387097"/>
                </a:lnTo>
                <a:lnTo>
                  <a:pt x="4153490" y="1387097"/>
                </a:lnTo>
                <a:lnTo>
                  <a:pt x="4156964" y="1341166"/>
                </a:lnTo>
                <a:lnTo>
                  <a:pt x="4172598" y="1337492"/>
                </a:lnTo>
                <a:lnTo>
                  <a:pt x="4179547" y="1324632"/>
                </a:lnTo>
                <a:close/>
              </a:path>
              <a:path w="9038313" h="4633457">
                <a:moveTo>
                  <a:pt x="4123959" y="1372400"/>
                </a:moveTo>
                <a:lnTo>
                  <a:pt x="4123959" y="1387097"/>
                </a:lnTo>
                <a:lnTo>
                  <a:pt x="4139592" y="1387097"/>
                </a:lnTo>
                <a:lnTo>
                  <a:pt x="4127432" y="1352190"/>
                </a:lnTo>
                <a:lnTo>
                  <a:pt x="4123959" y="1372400"/>
                </a:lnTo>
                <a:close/>
              </a:path>
              <a:path w="9038313" h="4633457">
                <a:moveTo>
                  <a:pt x="4156964" y="1243794"/>
                </a:moveTo>
                <a:lnTo>
                  <a:pt x="4139592" y="1243794"/>
                </a:lnTo>
                <a:lnTo>
                  <a:pt x="4150015" y="1267678"/>
                </a:lnTo>
                <a:lnTo>
                  <a:pt x="4163913" y="1256656"/>
                </a:lnTo>
                <a:lnTo>
                  <a:pt x="4172598" y="1243794"/>
                </a:lnTo>
                <a:lnTo>
                  <a:pt x="4156964" y="1243794"/>
                </a:lnTo>
                <a:close/>
              </a:path>
              <a:path w="9038313" h="4633457">
                <a:moveTo>
                  <a:pt x="4236872" y="1425679"/>
                </a:moveTo>
                <a:lnTo>
                  <a:pt x="4252506" y="1429353"/>
                </a:lnTo>
                <a:lnTo>
                  <a:pt x="4243820" y="1414655"/>
                </a:lnTo>
                <a:lnTo>
                  <a:pt x="4236872" y="1401795"/>
                </a:lnTo>
                <a:lnTo>
                  <a:pt x="4236872" y="1528563"/>
                </a:lnTo>
                <a:lnTo>
                  <a:pt x="4255980" y="1528563"/>
                </a:lnTo>
                <a:lnTo>
                  <a:pt x="4252506" y="1453238"/>
                </a:lnTo>
                <a:lnTo>
                  <a:pt x="4255980" y="1436702"/>
                </a:lnTo>
                <a:lnTo>
                  <a:pt x="4236872" y="1425679"/>
                </a:lnTo>
                <a:close/>
              </a:path>
              <a:path w="9038313" h="4633457">
                <a:moveTo>
                  <a:pt x="4255980" y="1528563"/>
                </a:moveTo>
                <a:lnTo>
                  <a:pt x="4266403" y="1506517"/>
                </a:lnTo>
                <a:lnTo>
                  <a:pt x="4280301" y="1495493"/>
                </a:lnTo>
                <a:lnTo>
                  <a:pt x="4288986" y="1482633"/>
                </a:lnTo>
                <a:lnTo>
                  <a:pt x="4295935" y="1467935"/>
                </a:lnTo>
                <a:lnTo>
                  <a:pt x="4280301" y="1453238"/>
                </a:lnTo>
                <a:lnTo>
                  <a:pt x="4266403" y="1453238"/>
                </a:lnTo>
                <a:lnTo>
                  <a:pt x="4255980" y="1528563"/>
                </a:lnTo>
                <a:close/>
              </a:path>
              <a:path w="9038313" h="4633457">
                <a:moveTo>
                  <a:pt x="4266403" y="1506517"/>
                </a:moveTo>
                <a:lnTo>
                  <a:pt x="4255980" y="1528563"/>
                </a:lnTo>
                <a:lnTo>
                  <a:pt x="4269878" y="1521214"/>
                </a:lnTo>
                <a:lnTo>
                  <a:pt x="4285512" y="1513865"/>
                </a:lnTo>
                <a:lnTo>
                  <a:pt x="4266403" y="1506517"/>
                </a:lnTo>
                <a:close/>
              </a:path>
              <a:path w="9038313" h="4633457">
                <a:moveTo>
                  <a:pt x="4179547" y="1278702"/>
                </a:moveTo>
                <a:lnTo>
                  <a:pt x="4179547" y="1324632"/>
                </a:lnTo>
                <a:lnTo>
                  <a:pt x="4193444" y="1309935"/>
                </a:lnTo>
                <a:lnTo>
                  <a:pt x="4196918" y="1295237"/>
                </a:lnTo>
                <a:lnTo>
                  <a:pt x="4203867" y="1278702"/>
                </a:lnTo>
                <a:lnTo>
                  <a:pt x="4179547" y="1278702"/>
                </a:lnTo>
                <a:close/>
              </a:path>
              <a:path w="9038313" h="4633457">
                <a:moveTo>
                  <a:pt x="4127432" y="1337492"/>
                </a:moveTo>
                <a:lnTo>
                  <a:pt x="4139592" y="1243794"/>
                </a:lnTo>
                <a:lnTo>
                  <a:pt x="4123959" y="1243794"/>
                </a:lnTo>
                <a:lnTo>
                  <a:pt x="4123959" y="1256656"/>
                </a:lnTo>
                <a:lnTo>
                  <a:pt x="4120484" y="1271353"/>
                </a:lnTo>
                <a:lnTo>
                  <a:pt x="4127432" y="1337492"/>
                </a:lnTo>
                <a:close/>
              </a:path>
              <a:path w="9038313" h="4633457">
                <a:moveTo>
                  <a:pt x="4113536" y="1341166"/>
                </a:moveTo>
                <a:lnTo>
                  <a:pt x="4127432" y="1337492"/>
                </a:lnTo>
                <a:lnTo>
                  <a:pt x="4113536" y="1328306"/>
                </a:lnTo>
                <a:lnTo>
                  <a:pt x="4110061" y="1341166"/>
                </a:lnTo>
                <a:lnTo>
                  <a:pt x="4106588" y="1355864"/>
                </a:lnTo>
                <a:lnTo>
                  <a:pt x="4113536" y="1341166"/>
                </a:lnTo>
                <a:close/>
              </a:path>
              <a:path w="9038313" h="4633457">
                <a:moveTo>
                  <a:pt x="4172598" y="1379749"/>
                </a:moveTo>
                <a:lnTo>
                  <a:pt x="4160438" y="1394447"/>
                </a:lnTo>
                <a:lnTo>
                  <a:pt x="4172598" y="1409145"/>
                </a:lnTo>
                <a:lnTo>
                  <a:pt x="4176072" y="1436702"/>
                </a:lnTo>
                <a:lnTo>
                  <a:pt x="4172598" y="1344842"/>
                </a:lnTo>
                <a:lnTo>
                  <a:pt x="4156964" y="1341166"/>
                </a:lnTo>
                <a:lnTo>
                  <a:pt x="4153490" y="1387097"/>
                </a:lnTo>
                <a:lnTo>
                  <a:pt x="4172598" y="1379749"/>
                </a:lnTo>
                <a:close/>
              </a:path>
              <a:path w="9038313" h="4633457">
                <a:moveTo>
                  <a:pt x="4222976" y="1390771"/>
                </a:moveTo>
                <a:lnTo>
                  <a:pt x="4212553" y="1366888"/>
                </a:lnTo>
                <a:lnTo>
                  <a:pt x="4219501" y="1524889"/>
                </a:lnTo>
                <a:lnTo>
                  <a:pt x="4236872" y="1528563"/>
                </a:lnTo>
                <a:lnTo>
                  <a:pt x="4236872" y="1401795"/>
                </a:lnTo>
                <a:lnTo>
                  <a:pt x="4222976" y="1390771"/>
                </a:lnTo>
                <a:close/>
              </a:path>
              <a:path w="9038313" h="4633457">
                <a:moveTo>
                  <a:pt x="4136118" y="1528563"/>
                </a:moveTo>
                <a:lnTo>
                  <a:pt x="4139592" y="1545098"/>
                </a:lnTo>
                <a:lnTo>
                  <a:pt x="4153490" y="1545098"/>
                </a:lnTo>
                <a:lnTo>
                  <a:pt x="4176072" y="1528563"/>
                </a:lnTo>
                <a:lnTo>
                  <a:pt x="4189970" y="1534074"/>
                </a:lnTo>
                <a:lnTo>
                  <a:pt x="4186495" y="1499167"/>
                </a:lnTo>
                <a:lnTo>
                  <a:pt x="4176072" y="1513865"/>
                </a:lnTo>
                <a:lnTo>
                  <a:pt x="4146541" y="1513865"/>
                </a:lnTo>
                <a:lnTo>
                  <a:pt x="4136118" y="1528563"/>
                </a:lnTo>
                <a:close/>
              </a:path>
              <a:path w="9038313" h="4633457">
                <a:moveTo>
                  <a:pt x="4123959" y="1541424"/>
                </a:moveTo>
                <a:lnTo>
                  <a:pt x="4110061" y="1548772"/>
                </a:lnTo>
                <a:lnTo>
                  <a:pt x="4123959" y="1552446"/>
                </a:lnTo>
                <a:lnTo>
                  <a:pt x="4139592" y="1545098"/>
                </a:lnTo>
                <a:lnTo>
                  <a:pt x="4136118" y="1528563"/>
                </a:lnTo>
                <a:lnTo>
                  <a:pt x="4123959" y="1541424"/>
                </a:lnTo>
                <a:close/>
              </a:path>
              <a:path w="9038313" h="4633457">
                <a:moveTo>
                  <a:pt x="4146541" y="1444050"/>
                </a:moveTo>
                <a:lnTo>
                  <a:pt x="4132644" y="1456912"/>
                </a:lnTo>
                <a:lnTo>
                  <a:pt x="4146541" y="1453238"/>
                </a:lnTo>
                <a:lnTo>
                  <a:pt x="4150015" y="1467935"/>
                </a:lnTo>
                <a:lnTo>
                  <a:pt x="4160438" y="1440376"/>
                </a:lnTo>
                <a:lnTo>
                  <a:pt x="4146541" y="1444050"/>
                </a:lnTo>
                <a:close/>
              </a:path>
              <a:path w="9038313" h="4633457">
                <a:moveTo>
                  <a:pt x="4219501" y="1166632"/>
                </a:moveTo>
                <a:lnTo>
                  <a:pt x="4209078" y="1179492"/>
                </a:lnTo>
                <a:lnTo>
                  <a:pt x="4219501" y="1194189"/>
                </a:lnTo>
                <a:lnTo>
                  <a:pt x="4222976" y="1179492"/>
                </a:lnTo>
                <a:lnTo>
                  <a:pt x="4219501" y="1166632"/>
                </a:lnTo>
                <a:close/>
              </a:path>
              <a:path w="9038313" h="4633457">
                <a:moveTo>
                  <a:pt x="4328941" y="1883145"/>
                </a:moveTo>
                <a:lnTo>
                  <a:pt x="4309832" y="1896007"/>
                </a:lnTo>
                <a:lnTo>
                  <a:pt x="4325466" y="1903355"/>
                </a:lnTo>
                <a:lnTo>
                  <a:pt x="4335889" y="1886819"/>
                </a:lnTo>
                <a:lnTo>
                  <a:pt x="4328941" y="1883145"/>
                </a:lnTo>
                <a:close/>
              </a:path>
              <a:path w="9038313" h="4633457">
                <a:moveTo>
                  <a:pt x="4495706" y="1868448"/>
                </a:moveTo>
                <a:lnTo>
                  <a:pt x="4492231" y="1853750"/>
                </a:lnTo>
                <a:lnTo>
                  <a:pt x="4481808" y="1840890"/>
                </a:lnTo>
                <a:lnTo>
                  <a:pt x="4473122" y="1853750"/>
                </a:lnTo>
                <a:lnTo>
                  <a:pt x="4462699" y="1872122"/>
                </a:lnTo>
                <a:lnTo>
                  <a:pt x="4466174" y="1886819"/>
                </a:lnTo>
                <a:lnTo>
                  <a:pt x="4481808" y="1907029"/>
                </a:lnTo>
                <a:lnTo>
                  <a:pt x="4495706" y="1883145"/>
                </a:lnTo>
                <a:lnTo>
                  <a:pt x="4495706" y="1868448"/>
                </a:lnTo>
                <a:close/>
              </a:path>
              <a:path w="9038313" h="4633457">
                <a:moveTo>
                  <a:pt x="4459225" y="1857424"/>
                </a:moveTo>
                <a:lnTo>
                  <a:pt x="4455751" y="1857424"/>
                </a:lnTo>
                <a:lnTo>
                  <a:pt x="4462699" y="1872122"/>
                </a:lnTo>
                <a:lnTo>
                  <a:pt x="4473122" y="1853750"/>
                </a:lnTo>
                <a:lnTo>
                  <a:pt x="4459225" y="1857424"/>
                </a:lnTo>
                <a:close/>
              </a:path>
              <a:path w="9038313" h="4633457">
                <a:moveTo>
                  <a:pt x="4466174" y="1886819"/>
                </a:moveTo>
                <a:lnTo>
                  <a:pt x="4462699" y="1899681"/>
                </a:lnTo>
                <a:lnTo>
                  <a:pt x="4466174" y="1914378"/>
                </a:lnTo>
                <a:lnTo>
                  <a:pt x="4481808" y="1907029"/>
                </a:lnTo>
                <a:lnTo>
                  <a:pt x="4466174" y="1886819"/>
                </a:lnTo>
                <a:close/>
              </a:path>
              <a:path w="9038313" h="4633457">
                <a:moveTo>
                  <a:pt x="4466174" y="1811494"/>
                </a:moveTo>
                <a:lnTo>
                  <a:pt x="4469648" y="1826192"/>
                </a:lnTo>
                <a:lnTo>
                  <a:pt x="4485283" y="1837216"/>
                </a:lnTo>
                <a:lnTo>
                  <a:pt x="4488756" y="1822518"/>
                </a:lnTo>
                <a:lnTo>
                  <a:pt x="4488756" y="1787611"/>
                </a:lnTo>
                <a:lnTo>
                  <a:pt x="4485283" y="1798633"/>
                </a:lnTo>
                <a:lnTo>
                  <a:pt x="4469648" y="1798633"/>
                </a:lnTo>
                <a:lnTo>
                  <a:pt x="4466174" y="1811494"/>
                </a:lnTo>
                <a:close/>
              </a:path>
              <a:path w="9038313" h="4633457">
                <a:moveTo>
                  <a:pt x="4549556" y="1341166"/>
                </a:moveTo>
                <a:lnTo>
                  <a:pt x="4535660" y="1352190"/>
                </a:lnTo>
                <a:lnTo>
                  <a:pt x="4546083" y="1379749"/>
                </a:lnTo>
                <a:lnTo>
                  <a:pt x="4561716" y="1372400"/>
                </a:lnTo>
                <a:lnTo>
                  <a:pt x="4558242" y="1359540"/>
                </a:lnTo>
                <a:lnTo>
                  <a:pt x="4565191" y="1344842"/>
                </a:lnTo>
                <a:lnTo>
                  <a:pt x="4549556" y="1341166"/>
                </a:lnTo>
                <a:close/>
              </a:path>
              <a:path w="9038313" h="4633457">
                <a:moveTo>
                  <a:pt x="4514814" y="1376074"/>
                </a:moveTo>
                <a:lnTo>
                  <a:pt x="4521762" y="1372400"/>
                </a:lnTo>
                <a:lnTo>
                  <a:pt x="4518289" y="1355864"/>
                </a:lnTo>
                <a:lnTo>
                  <a:pt x="4502654" y="1359540"/>
                </a:lnTo>
                <a:lnTo>
                  <a:pt x="4499180" y="1372400"/>
                </a:lnTo>
                <a:lnTo>
                  <a:pt x="4514814" y="1376074"/>
                </a:lnTo>
                <a:close/>
              </a:path>
              <a:path w="9038313" h="4633457">
                <a:moveTo>
                  <a:pt x="4521762" y="246186"/>
                </a:moveTo>
                <a:lnTo>
                  <a:pt x="4528710" y="273744"/>
                </a:lnTo>
                <a:lnTo>
                  <a:pt x="4542608" y="273744"/>
                </a:lnTo>
                <a:lnTo>
                  <a:pt x="4554768" y="288442"/>
                </a:lnTo>
                <a:lnTo>
                  <a:pt x="4565191" y="316001"/>
                </a:lnTo>
                <a:lnTo>
                  <a:pt x="4579087" y="330699"/>
                </a:lnTo>
                <a:lnTo>
                  <a:pt x="4594721" y="330699"/>
                </a:lnTo>
                <a:lnTo>
                  <a:pt x="4608619" y="327025"/>
                </a:lnTo>
                <a:lnTo>
                  <a:pt x="4615568" y="312327"/>
                </a:lnTo>
                <a:lnTo>
                  <a:pt x="4631202" y="308651"/>
                </a:lnTo>
                <a:lnTo>
                  <a:pt x="4645098" y="319675"/>
                </a:lnTo>
                <a:lnTo>
                  <a:pt x="4662470" y="308651"/>
                </a:lnTo>
                <a:lnTo>
                  <a:pt x="4662470" y="224141"/>
                </a:lnTo>
                <a:lnTo>
                  <a:pt x="4652048" y="238838"/>
                </a:lnTo>
                <a:lnTo>
                  <a:pt x="4658996" y="281094"/>
                </a:lnTo>
                <a:lnTo>
                  <a:pt x="4645098" y="273744"/>
                </a:lnTo>
                <a:lnTo>
                  <a:pt x="4634677" y="255372"/>
                </a:lnTo>
                <a:lnTo>
                  <a:pt x="4622516" y="242512"/>
                </a:lnTo>
                <a:lnTo>
                  <a:pt x="4608619" y="249861"/>
                </a:lnTo>
                <a:lnTo>
                  <a:pt x="4605145" y="262722"/>
                </a:lnTo>
                <a:lnTo>
                  <a:pt x="4586036" y="259046"/>
                </a:lnTo>
                <a:lnTo>
                  <a:pt x="4565191" y="255372"/>
                </a:lnTo>
                <a:lnTo>
                  <a:pt x="4558242" y="238838"/>
                </a:lnTo>
                <a:lnTo>
                  <a:pt x="4542608" y="238838"/>
                </a:lnTo>
                <a:lnTo>
                  <a:pt x="4528710" y="242512"/>
                </a:lnTo>
                <a:lnTo>
                  <a:pt x="4521762" y="246186"/>
                </a:lnTo>
                <a:close/>
              </a:path>
              <a:path w="9038313" h="4633457">
                <a:moveTo>
                  <a:pt x="4579087" y="238838"/>
                </a:moveTo>
                <a:lnTo>
                  <a:pt x="4558242" y="238838"/>
                </a:lnTo>
                <a:lnTo>
                  <a:pt x="4565191" y="255372"/>
                </a:lnTo>
                <a:lnTo>
                  <a:pt x="4579087" y="246186"/>
                </a:lnTo>
                <a:lnTo>
                  <a:pt x="4598196" y="246186"/>
                </a:lnTo>
                <a:lnTo>
                  <a:pt x="4579087" y="238838"/>
                </a:lnTo>
                <a:close/>
              </a:path>
              <a:path w="9038313" h="4633457">
                <a:moveTo>
                  <a:pt x="4554768" y="288442"/>
                </a:moveTo>
                <a:lnTo>
                  <a:pt x="4539133" y="288442"/>
                </a:lnTo>
                <a:lnTo>
                  <a:pt x="4546083" y="301303"/>
                </a:lnTo>
                <a:lnTo>
                  <a:pt x="4565191" y="316001"/>
                </a:lnTo>
                <a:lnTo>
                  <a:pt x="4554768" y="288442"/>
                </a:lnTo>
                <a:close/>
              </a:path>
              <a:path w="9038313" h="4633457">
                <a:moveTo>
                  <a:pt x="4594721" y="343559"/>
                </a:moveTo>
                <a:lnTo>
                  <a:pt x="4601671" y="358256"/>
                </a:lnTo>
                <a:lnTo>
                  <a:pt x="4619042" y="358256"/>
                </a:lnTo>
                <a:lnTo>
                  <a:pt x="4638150" y="354582"/>
                </a:lnTo>
                <a:lnTo>
                  <a:pt x="4655521" y="354582"/>
                </a:lnTo>
                <a:lnTo>
                  <a:pt x="4674631" y="350908"/>
                </a:lnTo>
                <a:lnTo>
                  <a:pt x="4678104" y="411535"/>
                </a:lnTo>
                <a:lnTo>
                  <a:pt x="4681579" y="396838"/>
                </a:lnTo>
                <a:lnTo>
                  <a:pt x="4692002" y="378466"/>
                </a:lnTo>
                <a:lnTo>
                  <a:pt x="4707636" y="374792"/>
                </a:lnTo>
                <a:lnTo>
                  <a:pt x="4695475" y="235163"/>
                </a:lnTo>
                <a:lnTo>
                  <a:pt x="4678104" y="231489"/>
                </a:lnTo>
                <a:lnTo>
                  <a:pt x="4674631" y="323349"/>
                </a:lnTo>
                <a:lnTo>
                  <a:pt x="4655521" y="323349"/>
                </a:lnTo>
                <a:lnTo>
                  <a:pt x="4641625" y="330699"/>
                </a:lnTo>
                <a:lnTo>
                  <a:pt x="4625990" y="336210"/>
                </a:lnTo>
                <a:lnTo>
                  <a:pt x="4608619" y="339885"/>
                </a:lnTo>
                <a:lnTo>
                  <a:pt x="4594721" y="343559"/>
                </a:lnTo>
                <a:close/>
              </a:path>
              <a:path w="9038313" h="4633457">
                <a:moveTo>
                  <a:pt x="4641625" y="407861"/>
                </a:moveTo>
                <a:lnTo>
                  <a:pt x="4655521" y="417047"/>
                </a:lnTo>
                <a:lnTo>
                  <a:pt x="4671156" y="424397"/>
                </a:lnTo>
                <a:lnTo>
                  <a:pt x="4678104" y="411535"/>
                </a:lnTo>
                <a:lnTo>
                  <a:pt x="4674631" y="350908"/>
                </a:lnTo>
                <a:lnTo>
                  <a:pt x="4658996" y="358256"/>
                </a:lnTo>
                <a:lnTo>
                  <a:pt x="4641625" y="407861"/>
                </a:lnTo>
                <a:close/>
              </a:path>
              <a:path w="9038313" h="4633457">
                <a:moveTo>
                  <a:pt x="4625990" y="361932"/>
                </a:moveTo>
                <a:lnTo>
                  <a:pt x="4612093" y="369280"/>
                </a:lnTo>
                <a:lnTo>
                  <a:pt x="4619042" y="393164"/>
                </a:lnTo>
                <a:lnTo>
                  <a:pt x="4641625" y="407861"/>
                </a:lnTo>
                <a:lnTo>
                  <a:pt x="4658996" y="358256"/>
                </a:lnTo>
                <a:lnTo>
                  <a:pt x="4625990" y="361932"/>
                </a:lnTo>
                <a:close/>
              </a:path>
              <a:path w="9038313" h="4633457">
                <a:moveTo>
                  <a:pt x="4625990" y="1938262"/>
                </a:moveTo>
                <a:lnTo>
                  <a:pt x="4612093" y="1941936"/>
                </a:lnTo>
                <a:lnTo>
                  <a:pt x="4625990" y="1984193"/>
                </a:lnTo>
                <a:lnTo>
                  <a:pt x="4634677" y="1967657"/>
                </a:lnTo>
                <a:lnTo>
                  <a:pt x="4634677" y="1952960"/>
                </a:lnTo>
                <a:lnTo>
                  <a:pt x="4641625" y="1938262"/>
                </a:lnTo>
                <a:lnTo>
                  <a:pt x="4625990" y="1938262"/>
                </a:lnTo>
                <a:close/>
              </a:path>
              <a:path w="9038313" h="4633457">
                <a:moveTo>
                  <a:pt x="4625990" y="1984193"/>
                </a:moveTo>
                <a:lnTo>
                  <a:pt x="4612093" y="1941936"/>
                </a:lnTo>
                <a:lnTo>
                  <a:pt x="4598196" y="1945612"/>
                </a:lnTo>
                <a:lnTo>
                  <a:pt x="4582562" y="1938262"/>
                </a:lnTo>
                <a:lnTo>
                  <a:pt x="4568664" y="1941936"/>
                </a:lnTo>
                <a:lnTo>
                  <a:pt x="4568664" y="1956634"/>
                </a:lnTo>
                <a:lnTo>
                  <a:pt x="4582562" y="1960309"/>
                </a:lnTo>
                <a:lnTo>
                  <a:pt x="4598196" y="1967657"/>
                </a:lnTo>
                <a:lnTo>
                  <a:pt x="4612093" y="1976843"/>
                </a:lnTo>
                <a:lnTo>
                  <a:pt x="4625990" y="1984193"/>
                </a:lnTo>
                <a:close/>
              </a:path>
              <a:path w="9038313" h="4633457">
                <a:moveTo>
                  <a:pt x="4615568" y="3604616"/>
                </a:moveTo>
                <a:lnTo>
                  <a:pt x="4612093" y="3617478"/>
                </a:lnTo>
                <a:lnTo>
                  <a:pt x="4615568" y="3632175"/>
                </a:lnTo>
                <a:lnTo>
                  <a:pt x="4622516" y="3663407"/>
                </a:lnTo>
                <a:lnTo>
                  <a:pt x="4615568" y="2107286"/>
                </a:lnTo>
                <a:lnTo>
                  <a:pt x="4612093" y="3589919"/>
                </a:lnTo>
                <a:lnTo>
                  <a:pt x="4615568" y="3604616"/>
                </a:lnTo>
                <a:close/>
              </a:path>
              <a:path w="9038313" h="4633457">
                <a:moveTo>
                  <a:pt x="4612093" y="3589919"/>
                </a:moveTo>
                <a:lnTo>
                  <a:pt x="4615568" y="2107286"/>
                </a:lnTo>
                <a:lnTo>
                  <a:pt x="4598196" y="2099937"/>
                </a:lnTo>
                <a:lnTo>
                  <a:pt x="4598196" y="3571547"/>
                </a:lnTo>
                <a:lnTo>
                  <a:pt x="4612093" y="3589919"/>
                </a:lnTo>
                <a:close/>
              </a:path>
              <a:path w="9038313" h="4633457">
                <a:moveTo>
                  <a:pt x="4575614" y="3343732"/>
                </a:moveTo>
                <a:lnTo>
                  <a:pt x="4579087" y="3532966"/>
                </a:lnTo>
                <a:lnTo>
                  <a:pt x="4591248" y="3555011"/>
                </a:lnTo>
                <a:lnTo>
                  <a:pt x="4598196" y="3571547"/>
                </a:lnTo>
                <a:lnTo>
                  <a:pt x="4598196" y="3301476"/>
                </a:lnTo>
                <a:lnTo>
                  <a:pt x="4594721" y="3316174"/>
                </a:lnTo>
                <a:lnTo>
                  <a:pt x="4586036" y="3329034"/>
                </a:lnTo>
                <a:lnTo>
                  <a:pt x="4575614" y="3343732"/>
                </a:lnTo>
                <a:close/>
              </a:path>
              <a:path w="9038313" h="4633457">
                <a:moveTo>
                  <a:pt x="4579087" y="3532966"/>
                </a:moveTo>
                <a:lnTo>
                  <a:pt x="4575614" y="3343732"/>
                </a:lnTo>
                <a:lnTo>
                  <a:pt x="4565191" y="3362104"/>
                </a:lnTo>
                <a:lnTo>
                  <a:pt x="4558242" y="3385988"/>
                </a:lnTo>
                <a:lnTo>
                  <a:pt x="4554768" y="3400686"/>
                </a:lnTo>
                <a:lnTo>
                  <a:pt x="4554768" y="3490709"/>
                </a:lnTo>
                <a:lnTo>
                  <a:pt x="4579087" y="3532966"/>
                </a:lnTo>
                <a:close/>
              </a:path>
              <a:path w="9038313" h="4633457">
                <a:moveTo>
                  <a:pt x="4554768" y="3490709"/>
                </a:moveTo>
                <a:lnTo>
                  <a:pt x="4554768" y="3400686"/>
                </a:lnTo>
                <a:lnTo>
                  <a:pt x="4549556" y="3413546"/>
                </a:lnTo>
                <a:lnTo>
                  <a:pt x="4546083" y="3435593"/>
                </a:lnTo>
                <a:lnTo>
                  <a:pt x="4546083" y="3477849"/>
                </a:lnTo>
                <a:lnTo>
                  <a:pt x="4554768" y="3490709"/>
                </a:lnTo>
                <a:close/>
              </a:path>
              <a:path w="9038313" h="4633457">
                <a:moveTo>
                  <a:pt x="4605145" y="1414655"/>
                </a:moveTo>
                <a:lnTo>
                  <a:pt x="4615568" y="1429353"/>
                </a:lnTo>
                <a:lnTo>
                  <a:pt x="4622516" y="1721471"/>
                </a:lnTo>
                <a:lnTo>
                  <a:pt x="4625990" y="1734332"/>
                </a:lnTo>
                <a:lnTo>
                  <a:pt x="4641625" y="1745354"/>
                </a:lnTo>
                <a:lnTo>
                  <a:pt x="4634677" y="1409145"/>
                </a:lnTo>
                <a:lnTo>
                  <a:pt x="4619042" y="1414655"/>
                </a:lnTo>
                <a:lnTo>
                  <a:pt x="4605145" y="1414655"/>
                </a:lnTo>
                <a:close/>
              </a:path>
              <a:path w="9038313" h="4633457">
                <a:moveTo>
                  <a:pt x="4641625" y="856142"/>
                </a:moveTo>
                <a:lnTo>
                  <a:pt x="4622516" y="859816"/>
                </a:lnTo>
                <a:lnTo>
                  <a:pt x="4638150" y="863492"/>
                </a:lnTo>
                <a:lnTo>
                  <a:pt x="4641625" y="878189"/>
                </a:lnTo>
                <a:lnTo>
                  <a:pt x="4641625" y="856142"/>
                </a:lnTo>
                <a:close/>
              </a:path>
              <a:path w="9038313" h="4633457">
                <a:moveTo>
                  <a:pt x="4702425" y="1085794"/>
                </a:moveTo>
                <a:lnTo>
                  <a:pt x="4698950" y="1071096"/>
                </a:lnTo>
                <a:lnTo>
                  <a:pt x="4692002" y="804699"/>
                </a:lnTo>
                <a:lnTo>
                  <a:pt x="4681579" y="821235"/>
                </a:lnTo>
                <a:lnTo>
                  <a:pt x="4667681" y="824909"/>
                </a:lnTo>
                <a:lnTo>
                  <a:pt x="4681579" y="828584"/>
                </a:lnTo>
                <a:lnTo>
                  <a:pt x="4685054" y="1120701"/>
                </a:lnTo>
                <a:lnTo>
                  <a:pt x="4688527" y="1089469"/>
                </a:lnTo>
                <a:lnTo>
                  <a:pt x="4702425" y="1085794"/>
                </a:lnTo>
                <a:close/>
              </a:path>
              <a:path w="9038313" h="4633457">
                <a:moveTo>
                  <a:pt x="4728481" y="1401795"/>
                </a:moveTo>
                <a:lnTo>
                  <a:pt x="4714584" y="1387097"/>
                </a:lnTo>
                <a:lnTo>
                  <a:pt x="4698950" y="1387097"/>
                </a:lnTo>
                <a:lnTo>
                  <a:pt x="4695475" y="1791285"/>
                </a:lnTo>
                <a:lnTo>
                  <a:pt x="4681579" y="1787611"/>
                </a:lnTo>
                <a:lnTo>
                  <a:pt x="4698950" y="1794959"/>
                </a:lnTo>
                <a:lnTo>
                  <a:pt x="4718058" y="1805983"/>
                </a:lnTo>
                <a:lnTo>
                  <a:pt x="4728481" y="1401795"/>
                </a:lnTo>
                <a:close/>
              </a:path>
              <a:path w="9038313" h="4633457">
                <a:moveTo>
                  <a:pt x="4725007" y="1190515"/>
                </a:moveTo>
                <a:lnTo>
                  <a:pt x="4714584" y="1175818"/>
                </a:lnTo>
                <a:lnTo>
                  <a:pt x="4702425" y="1162958"/>
                </a:lnTo>
                <a:lnTo>
                  <a:pt x="4695475" y="1229097"/>
                </a:lnTo>
                <a:lnTo>
                  <a:pt x="4711110" y="1225422"/>
                </a:lnTo>
                <a:lnTo>
                  <a:pt x="4702425" y="1214399"/>
                </a:lnTo>
                <a:lnTo>
                  <a:pt x="4718058" y="1205213"/>
                </a:lnTo>
                <a:lnTo>
                  <a:pt x="4725007" y="1190515"/>
                </a:lnTo>
                <a:close/>
              </a:path>
              <a:path w="9038313" h="4633457">
                <a:moveTo>
                  <a:pt x="4695475" y="1229097"/>
                </a:moveTo>
                <a:lnTo>
                  <a:pt x="4702425" y="1162958"/>
                </a:lnTo>
                <a:lnTo>
                  <a:pt x="4688527" y="1162958"/>
                </a:lnTo>
                <a:lnTo>
                  <a:pt x="4685054" y="1148260"/>
                </a:lnTo>
                <a:lnTo>
                  <a:pt x="4681579" y="1133562"/>
                </a:lnTo>
                <a:lnTo>
                  <a:pt x="4678104" y="1240120"/>
                </a:lnTo>
                <a:lnTo>
                  <a:pt x="4695475" y="1229097"/>
                </a:lnTo>
                <a:close/>
              </a:path>
              <a:path w="9038313" h="4633457">
                <a:moveTo>
                  <a:pt x="4658996" y="1240120"/>
                </a:moveTo>
                <a:lnTo>
                  <a:pt x="4678104" y="1240120"/>
                </a:lnTo>
                <a:lnTo>
                  <a:pt x="4658996" y="846956"/>
                </a:lnTo>
                <a:lnTo>
                  <a:pt x="4655521" y="1320957"/>
                </a:lnTo>
                <a:lnTo>
                  <a:pt x="4662470" y="1306261"/>
                </a:lnTo>
                <a:lnTo>
                  <a:pt x="4667681" y="1271353"/>
                </a:lnTo>
                <a:lnTo>
                  <a:pt x="4671156" y="1256656"/>
                </a:lnTo>
                <a:lnTo>
                  <a:pt x="4674631" y="1243794"/>
                </a:lnTo>
                <a:lnTo>
                  <a:pt x="4658996" y="1240120"/>
                </a:lnTo>
                <a:close/>
              </a:path>
              <a:path w="9038313" h="4633457">
                <a:moveTo>
                  <a:pt x="4695475" y="1791285"/>
                </a:moveTo>
                <a:lnTo>
                  <a:pt x="4685054" y="1387097"/>
                </a:lnTo>
                <a:lnTo>
                  <a:pt x="4667681" y="1394447"/>
                </a:lnTo>
                <a:lnTo>
                  <a:pt x="4652048" y="1405469"/>
                </a:lnTo>
                <a:lnTo>
                  <a:pt x="4641625" y="1745354"/>
                </a:lnTo>
                <a:lnTo>
                  <a:pt x="4641625" y="1760052"/>
                </a:lnTo>
                <a:lnTo>
                  <a:pt x="4652048" y="1772913"/>
                </a:lnTo>
                <a:lnTo>
                  <a:pt x="4667681" y="1772913"/>
                </a:lnTo>
                <a:lnTo>
                  <a:pt x="4681579" y="1780261"/>
                </a:lnTo>
                <a:lnTo>
                  <a:pt x="4695475" y="1791285"/>
                </a:lnTo>
                <a:close/>
              </a:path>
              <a:path w="9038313" h="4633457">
                <a:moveTo>
                  <a:pt x="4625990" y="3705664"/>
                </a:moveTo>
                <a:lnTo>
                  <a:pt x="4631202" y="3720362"/>
                </a:lnTo>
                <a:lnTo>
                  <a:pt x="4631202" y="2110960"/>
                </a:lnTo>
                <a:lnTo>
                  <a:pt x="4622516" y="3663407"/>
                </a:lnTo>
                <a:lnTo>
                  <a:pt x="4622516" y="3690966"/>
                </a:lnTo>
                <a:lnTo>
                  <a:pt x="4625990" y="3705664"/>
                </a:lnTo>
                <a:close/>
              </a:path>
              <a:path w="9038313" h="4633457">
                <a:moveTo>
                  <a:pt x="4714584" y="3920618"/>
                </a:moveTo>
                <a:lnTo>
                  <a:pt x="4711110" y="3933478"/>
                </a:lnTo>
                <a:lnTo>
                  <a:pt x="4725007" y="3933478"/>
                </a:lnTo>
                <a:lnTo>
                  <a:pt x="4731956" y="2173425"/>
                </a:lnTo>
                <a:lnTo>
                  <a:pt x="4711110" y="3874687"/>
                </a:lnTo>
                <a:lnTo>
                  <a:pt x="4711110" y="3891222"/>
                </a:lnTo>
                <a:lnTo>
                  <a:pt x="4702425" y="3905920"/>
                </a:lnTo>
                <a:lnTo>
                  <a:pt x="4714584" y="3920618"/>
                </a:lnTo>
                <a:close/>
              </a:path>
              <a:path w="9038313" h="4633457">
                <a:moveTo>
                  <a:pt x="4681579" y="828584"/>
                </a:moveTo>
                <a:lnTo>
                  <a:pt x="4667681" y="832258"/>
                </a:lnTo>
                <a:lnTo>
                  <a:pt x="4678104" y="1240120"/>
                </a:lnTo>
                <a:lnTo>
                  <a:pt x="4681579" y="1133562"/>
                </a:lnTo>
                <a:lnTo>
                  <a:pt x="4685054" y="1120701"/>
                </a:lnTo>
                <a:lnTo>
                  <a:pt x="4681579" y="828584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45098" y="843282"/>
                </a:lnTo>
                <a:lnTo>
                  <a:pt x="4652048" y="1337492"/>
                </a:lnTo>
                <a:lnTo>
                  <a:pt x="4655521" y="1320957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25990" y="870840"/>
                </a:moveTo>
                <a:lnTo>
                  <a:pt x="4612093" y="881863"/>
                </a:lnTo>
                <a:lnTo>
                  <a:pt x="4634677" y="885537"/>
                </a:lnTo>
                <a:lnTo>
                  <a:pt x="4641625" y="878189"/>
                </a:lnTo>
                <a:lnTo>
                  <a:pt x="4625990" y="870840"/>
                </a:lnTo>
                <a:close/>
              </a:path>
              <a:path w="9038313" h="4633457">
                <a:moveTo>
                  <a:pt x="4591248" y="909421"/>
                </a:moveTo>
                <a:lnTo>
                  <a:pt x="4579087" y="927793"/>
                </a:lnTo>
                <a:lnTo>
                  <a:pt x="4594721" y="927793"/>
                </a:lnTo>
                <a:lnTo>
                  <a:pt x="4601671" y="894723"/>
                </a:lnTo>
                <a:lnTo>
                  <a:pt x="4591248" y="909421"/>
                </a:lnTo>
                <a:close/>
              </a:path>
              <a:path w="9038313" h="4633457">
                <a:moveTo>
                  <a:pt x="4645098" y="835933"/>
                </a:moveTo>
                <a:lnTo>
                  <a:pt x="4658996" y="824909"/>
                </a:lnTo>
                <a:lnTo>
                  <a:pt x="4655521" y="821235"/>
                </a:lnTo>
                <a:lnTo>
                  <a:pt x="4652048" y="808375"/>
                </a:lnTo>
                <a:lnTo>
                  <a:pt x="4655521" y="793677"/>
                </a:lnTo>
                <a:lnTo>
                  <a:pt x="4641625" y="801025"/>
                </a:lnTo>
                <a:lnTo>
                  <a:pt x="4641625" y="813887"/>
                </a:lnTo>
                <a:lnTo>
                  <a:pt x="4631202" y="832258"/>
                </a:lnTo>
                <a:lnTo>
                  <a:pt x="4625990" y="835933"/>
                </a:lnTo>
                <a:lnTo>
                  <a:pt x="4645098" y="835933"/>
                </a:lnTo>
                <a:close/>
              </a:path>
              <a:path w="9038313" h="4633457">
                <a:moveTo>
                  <a:pt x="4615568" y="832258"/>
                </a:moveTo>
                <a:lnTo>
                  <a:pt x="4608619" y="843282"/>
                </a:lnTo>
                <a:lnTo>
                  <a:pt x="4625990" y="835933"/>
                </a:lnTo>
                <a:lnTo>
                  <a:pt x="4631202" y="832258"/>
                </a:lnTo>
                <a:lnTo>
                  <a:pt x="4615568" y="832258"/>
                </a:lnTo>
                <a:close/>
              </a:path>
              <a:path w="9038313" h="4633457">
                <a:moveTo>
                  <a:pt x="4855292" y="1934588"/>
                </a:moveTo>
                <a:lnTo>
                  <a:pt x="4870926" y="1941936"/>
                </a:lnTo>
                <a:lnTo>
                  <a:pt x="4860504" y="1929076"/>
                </a:lnTo>
                <a:lnTo>
                  <a:pt x="4844869" y="1921727"/>
                </a:lnTo>
                <a:lnTo>
                  <a:pt x="4841396" y="1918053"/>
                </a:lnTo>
                <a:lnTo>
                  <a:pt x="4841396" y="1921727"/>
                </a:lnTo>
                <a:lnTo>
                  <a:pt x="4855292" y="1934588"/>
                </a:lnTo>
                <a:close/>
              </a:path>
              <a:path w="9038313" h="4633457">
                <a:moveTo>
                  <a:pt x="4841396" y="1918053"/>
                </a:moveTo>
                <a:lnTo>
                  <a:pt x="4829351" y="1914868"/>
                </a:lnTo>
                <a:lnTo>
                  <a:pt x="4829483" y="1915428"/>
                </a:lnTo>
                <a:lnTo>
                  <a:pt x="4841396" y="1921727"/>
                </a:lnTo>
                <a:lnTo>
                  <a:pt x="4841396" y="1918053"/>
                </a:lnTo>
                <a:close/>
              </a:path>
              <a:path w="9038313" h="4633457">
                <a:moveTo>
                  <a:pt x="4830972" y="1921727"/>
                </a:moveTo>
                <a:lnTo>
                  <a:pt x="4829483" y="1915428"/>
                </a:lnTo>
                <a:lnTo>
                  <a:pt x="4830972" y="1945612"/>
                </a:lnTo>
                <a:lnTo>
                  <a:pt x="4844869" y="1945612"/>
                </a:lnTo>
                <a:lnTo>
                  <a:pt x="4844869" y="1929076"/>
                </a:lnTo>
                <a:lnTo>
                  <a:pt x="4830972" y="1921727"/>
                </a:lnTo>
                <a:close/>
              </a:path>
              <a:path w="9038313" h="4633457">
                <a:moveTo>
                  <a:pt x="4914355" y="2026448"/>
                </a:moveTo>
                <a:lnTo>
                  <a:pt x="4900457" y="2030122"/>
                </a:lnTo>
                <a:lnTo>
                  <a:pt x="4884823" y="2026448"/>
                </a:lnTo>
                <a:lnTo>
                  <a:pt x="4870926" y="2022774"/>
                </a:lnTo>
                <a:lnTo>
                  <a:pt x="4855292" y="2019100"/>
                </a:lnTo>
                <a:lnTo>
                  <a:pt x="4844869" y="2019100"/>
                </a:lnTo>
                <a:lnTo>
                  <a:pt x="4867452" y="2030122"/>
                </a:lnTo>
                <a:lnTo>
                  <a:pt x="4884823" y="2033798"/>
                </a:lnTo>
                <a:lnTo>
                  <a:pt x="4900457" y="2033798"/>
                </a:lnTo>
                <a:lnTo>
                  <a:pt x="4914355" y="2026448"/>
                </a:lnTo>
                <a:close/>
              </a:path>
              <a:path w="9038313" h="4633457">
                <a:moveTo>
                  <a:pt x="4829483" y="1915428"/>
                </a:moveTo>
                <a:lnTo>
                  <a:pt x="4827498" y="1914378"/>
                </a:lnTo>
                <a:lnTo>
                  <a:pt x="4824023" y="1886819"/>
                </a:lnTo>
                <a:lnTo>
                  <a:pt x="4820550" y="1872122"/>
                </a:lnTo>
                <a:lnTo>
                  <a:pt x="4820550" y="1282376"/>
                </a:lnTo>
                <a:lnTo>
                  <a:pt x="4801442" y="1282376"/>
                </a:lnTo>
                <a:lnTo>
                  <a:pt x="4808390" y="1934588"/>
                </a:lnTo>
                <a:lnTo>
                  <a:pt x="4824023" y="1934588"/>
                </a:lnTo>
                <a:lnTo>
                  <a:pt x="4830972" y="1945612"/>
                </a:lnTo>
                <a:lnTo>
                  <a:pt x="4829483" y="1915428"/>
                </a:lnTo>
                <a:close/>
              </a:path>
              <a:path w="9038313" h="4633457">
                <a:moveTo>
                  <a:pt x="4787544" y="1952960"/>
                </a:moveTo>
                <a:lnTo>
                  <a:pt x="4794492" y="1967657"/>
                </a:lnTo>
                <a:lnTo>
                  <a:pt x="4797967" y="1980518"/>
                </a:lnTo>
                <a:lnTo>
                  <a:pt x="4811863" y="1984193"/>
                </a:lnTo>
                <a:lnTo>
                  <a:pt x="4824023" y="1960309"/>
                </a:lnTo>
                <a:lnTo>
                  <a:pt x="4841396" y="1960309"/>
                </a:lnTo>
                <a:lnTo>
                  <a:pt x="4830972" y="1945612"/>
                </a:lnTo>
                <a:lnTo>
                  <a:pt x="4824023" y="1934588"/>
                </a:lnTo>
                <a:lnTo>
                  <a:pt x="4808390" y="1938262"/>
                </a:lnTo>
                <a:lnTo>
                  <a:pt x="4794492" y="1938262"/>
                </a:lnTo>
                <a:lnTo>
                  <a:pt x="4787544" y="1952960"/>
                </a:lnTo>
                <a:close/>
              </a:path>
              <a:path w="9038313" h="4633457">
                <a:moveTo>
                  <a:pt x="4698950" y="249861"/>
                </a:moveTo>
                <a:lnTo>
                  <a:pt x="4695475" y="235163"/>
                </a:lnTo>
                <a:lnTo>
                  <a:pt x="4707636" y="374792"/>
                </a:lnTo>
                <a:lnTo>
                  <a:pt x="4714584" y="347233"/>
                </a:lnTo>
                <a:lnTo>
                  <a:pt x="4728481" y="339885"/>
                </a:lnTo>
                <a:lnTo>
                  <a:pt x="4721533" y="259046"/>
                </a:lnTo>
                <a:lnTo>
                  <a:pt x="4698950" y="262722"/>
                </a:lnTo>
                <a:lnTo>
                  <a:pt x="4698950" y="249861"/>
                </a:lnTo>
                <a:close/>
              </a:path>
              <a:path w="9038313" h="4633457">
                <a:moveTo>
                  <a:pt x="4721533" y="259046"/>
                </a:moveTo>
                <a:lnTo>
                  <a:pt x="4728481" y="339885"/>
                </a:lnTo>
                <a:lnTo>
                  <a:pt x="4728481" y="327025"/>
                </a:lnTo>
                <a:lnTo>
                  <a:pt x="4744116" y="312327"/>
                </a:lnTo>
                <a:lnTo>
                  <a:pt x="4764961" y="308651"/>
                </a:lnTo>
                <a:lnTo>
                  <a:pt x="4778858" y="304977"/>
                </a:lnTo>
                <a:lnTo>
                  <a:pt x="4771910" y="292117"/>
                </a:lnTo>
                <a:lnTo>
                  <a:pt x="4758013" y="277420"/>
                </a:lnTo>
                <a:lnTo>
                  <a:pt x="4738904" y="277420"/>
                </a:lnTo>
                <a:lnTo>
                  <a:pt x="4725007" y="273744"/>
                </a:lnTo>
                <a:lnTo>
                  <a:pt x="4721533" y="259046"/>
                </a:lnTo>
                <a:close/>
              </a:path>
              <a:path w="9038313" h="4633457">
                <a:moveTo>
                  <a:pt x="4662470" y="224141"/>
                </a:moveTo>
                <a:lnTo>
                  <a:pt x="4662470" y="308651"/>
                </a:lnTo>
                <a:lnTo>
                  <a:pt x="4674631" y="323349"/>
                </a:lnTo>
                <a:lnTo>
                  <a:pt x="4678104" y="231489"/>
                </a:lnTo>
                <a:lnTo>
                  <a:pt x="4662470" y="224141"/>
                </a:lnTo>
                <a:close/>
              </a:path>
              <a:path w="9038313" h="4633457">
                <a:moveTo>
                  <a:pt x="4674631" y="1309935"/>
                </a:moveTo>
                <a:lnTo>
                  <a:pt x="4677718" y="1296871"/>
                </a:lnTo>
                <a:lnTo>
                  <a:pt x="4674631" y="1302585"/>
                </a:lnTo>
                <a:lnTo>
                  <a:pt x="4662470" y="1320957"/>
                </a:lnTo>
                <a:lnTo>
                  <a:pt x="4662470" y="1333818"/>
                </a:lnTo>
                <a:lnTo>
                  <a:pt x="4674631" y="1309935"/>
                </a:lnTo>
                <a:close/>
              </a:path>
              <a:path w="9038313" h="4633457">
                <a:moveTo>
                  <a:pt x="4725007" y="778979"/>
                </a:moveTo>
                <a:lnTo>
                  <a:pt x="4731956" y="766118"/>
                </a:lnTo>
                <a:lnTo>
                  <a:pt x="4735429" y="751420"/>
                </a:lnTo>
                <a:lnTo>
                  <a:pt x="4721533" y="762444"/>
                </a:lnTo>
                <a:lnTo>
                  <a:pt x="4711110" y="775304"/>
                </a:lnTo>
                <a:lnTo>
                  <a:pt x="4711110" y="782654"/>
                </a:lnTo>
                <a:lnTo>
                  <a:pt x="4725007" y="778979"/>
                </a:lnTo>
                <a:close/>
              </a:path>
              <a:path w="9038313" h="4633457">
                <a:moveTo>
                  <a:pt x="4787544" y="758770"/>
                </a:moveTo>
                <a:lnTo>
                  <a:pt x="4768435" y="762444"/>
                </a:lnTo>
                <a:lnTo>
                  <a:pt x="4768435" y="775304"/>
                </a:lnTo>
                <a:lnTo>
                  <a:pt x="4758013" y="790002"/>
                </a:lnTo>
                <a:lnTo>
                  <a:pt x="4761486" y="775304"/>
                </a:lnTo>
                <a:lnTo>
                  <a:pt x="4764961" y="762444"/>
                </a:lnTo>
                <a:lnTo>
                  <a:pt x="4751064" y="769793"/>
                </a:lnTo>
                <a:lnTo>
                  <a:pt x="4764961" y="1036189"/>
                </a:lnTo>
                <a:lnTo>
                  <a:pt x="4778858" y="1017817"/>
                </a:lnTo>
                <a:lnTo>
                  <a:pt x="4787544" y="758770"/>
                </a:lnTo>
                <a:close/>
              </a:path>
              <a:path w="9038313" h="4633457">
                <a:moveTo>
                  <a:pt x="4758013" y="1379749"/>
                </a:moveTo>
                <a:lnTo>
                  <a:pt x="4747590" y="1394447"/>
                </a:lnTo>
                <a:lnTo>
                  <a:pt x="4754538" y="1886819"/>
                </a:lnTo>
                <a:lnTo>
                  <a:pt x="4761486" y="1903355"/>
                </a:lnTo>
                <a:lnTo>
                  <a:pt x="4768435" y="1379749"/>
                </a:lnTo>
                <a:lnTo>
                  <a:pt x="4770521" y="1376441"/>
                </a:lnTo>
                <a:lnTo>
                  <a:pt x="4758013" y="1379749"/>
                </a:lnTo>
                <a:close/>
              </a:path>
              <a:path w="9038313" h="4633457">
                <a:moveTo>
                  <a:pt x="4735429" y="1861099"/>
                </a:moveTo>
                <a:lnTo>
                  <a:pt x="4738904" y="1875797"/>
                </a:lnTo>
                <a:lnTo>
                  <a:pt x="4754538" y="1886819"/>
                </a:lnTo>
                <a:lnTo>
                  <a:pt x="4747590" y="1394447"/>
                </a:lnTo>
                <a:lnTo>
                  <a:pt x="4728481" y="1401795"/>
                </a:lnTo>
                <a:lnTo>
                  <a:pt x="4718058" y="1805983"/>
                </a:lnTo>
                <a:lnTo>
                  <a:pt x="4731956" y="1818843"/>
                </a:lnTo>
                <a:lnTo>
                  <a:pt x="4744116" y="1833540"/>
                </a:lnTo>
                <a:lnTo>
                  <a:pt x="4738904" y="1848238"/>
                </a:lnTo>
                <a:lnTo>
                  <a:pt x="4735429" y="1861099"/>
                </a:lnTo>
                <a:close/>
              </a:path>
              <a:path w="9038313" h="4633457">
                <a:moveTo>
                  <a:pt x="4784069" y="1363214"/>
                </a:moveTo>
                <a:lnTo>
                  <a:pt x="4784069" y="1376074"/>
                </a:lnTo>
                <a:lnTo>
                  <a:pt x="4794492" y="1934588"/>
                </a:lnTo>
                <a:lnTo>
                  <a:pt x="4791019" y="1295237"/>
                </a:lnTo>
                <a:lnTo>
                  <a:pt x="4778858" y="1309935"/>
                </a:lnTo>
                <a:lnTo>
                  <a:pt x="4778858" y="1348516"/>
                </a:lnTo>
                <a:lnTo>
                  <a:pt x="4784069" y="1363214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797967" y="1056398"/>
                </a:lnTo>
                <a:lnTo>
                  <a:pt x="4791019" y="1071096"/>
                </a:lnTo>
                <a:lnTo>
                  <a:pt x="4787544" y="1098655"/>
                </a:lnTo>
                <a:lnTo>
                  <a:pt x="4787544" y="1113353"/>
                </a:lnTo>
                <a:lnTo>
                  <a:pt x="4791019" y="1128050"/>
                </a:lnTo>
                <a:lnTo>
                  <a:pt x="4801442" y="1166632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747746"/>
                </a:moveTo>
                <a:lnTo>
                  <a:pt x="4801442" y="766118"/>
                </a:lnTo>
                <a:lnTo>
                  <a:pt x="4811863" y="948002"/>
                </a:lnTo>
                <a:lnTo>
                  <a:pt x="4860504" y="948002"/>
                </a:lnTo>
                <a:lnTo>
                  <a:pt x="4874400" y="955352"/>
                </a:lnTo>
                <a:lnTo>
                  <a:pt x="4888298" y="962700"/>
                </a:lnTo>
                <a:lnTo>
                  <a:pt x="4891772" y="1179492"/>
                </a:lnTo>
                <a:lnTo>
                  <a:pt x="4907407" y="1175818"/>
                </a:lnTo>
                <a:lnTo>
                  <a:pt x="4891772" y="744072"/>
                </a:lnTo>
                <a:lnTo>
                  <a:pt x="4877875" y="751420"/>
                </a:lnTo>
                <a:lnTo>
                  <a:pt x="4867452" y="716513"/>
                </a:lnTo>
                <a:lnTo>
                  <a:pt x="4855292" y="736723"/>
                </a:lnTo>
                <a:lnTo>
                  <a:pt x="4837921" y="747746"/>
                </a:lnTo>
                <a:lnTo>
                  <a:pt x="4820550" y="740398"/>
                </a:lnTo>
                <a:lnTo>
                  <a:pt x="4804915" y="744072"/>
                </a:lnTo>
                <a:lnTo>
                  <a:pt x="4791019" y="747746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40411" y="1857424"/>
                </a:lnTo>
                <a:lnTo>
                  <a:pt x="4924778" y="1208887"/>
                </a:lnTo>
                <a:lnTo>
                  <a:pt x="4900457" y="1201539"/>
                </a:lnTo>
                <a:lnTo>
                  <a:pt x="4877875" y="1205213"/>
                </a:lnTo>
                <a:lnTo>
                  <a:pt x="4863978" y="1208887"/>
                </a:lnTo>
                <a:lnTo>
                  <a:pt x="4860504" y="1256656"/>
                </a:lnTo>
                <a:lnTo>
                  <a:pt x="4863978" y="1271353"/>
                </a:lnTo>
                <a:lnTo>
                  <a:pt x="4877875" y="1853750"/>
                </a:lnTo>
                <a:lnTo>
                  <a:pt x="4891772" y="1853750"/>
                </a:lnTo>
                <a:lnTo>
                  <a:pt x="4907407" y="1861099"/>
                </a:lnTo>
                <a:lnTo>
                  <a:pt x="4924778" y="1864774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848344" y="1218073"/>
                </a:moveTo>
                <a:lnTo>
                  <a:pt x="4841396" y="1232771"/>
                </a:lnTo>
                <a:lnTo>
                  <a:pt x="4844869" y="1247468"/>
                </a:lnTo>
                <a:lnTo>
                  <a:pt x="4860504" y="1256656"/>
                </a:lnTo>
                <a:lnTo>
                  <a:pt x="4863978" y="1208887"/>
                </a:lnTo>
                <a:lnTo>
                  <a:pt x="4848344" y="1218073"/>
                </a:lnTo>
                <a:close/>
              </a:path>
              <a:path w="9038313" h="4633457">
                <a:moveTo>
                  <a:pt x="4881349" y="712839"/>
                </a:moveTo>
                <a:lnTo>
                  <a:pt x="4867452" y="716513"/>
                </a:lnTo>
                <a:lnTo>
                  <a:pt x="4877875" y="751420"/>
                </a:lnTo>
                <a:lnTo>
                  <a:pt x="4884823" y="736723"/>
                </a:lnTo>
                <a:lnTo>
                  <a:pt x="4896984" y="720189"/>
                </a:lnTo>
                <a:lnTo>
                  <a:pt x="4881349" y="712839"/>
                </a:lnTo>
                <a:close/>
              </a:path>
              <a:path w="9038313" h="4633457">
                <a:moveTo>
                  <a:pt x="4778858" y="1017817"/>
                </a:moveTo>
                <a:lnTo>
                  <a:pt x="4784069" y="990259"/>
                </a:lnTo>
                <a:lnTo>
                  <a:pt x="4794492" y="975561"/>
                </a:lnTo>
                <a:lnTo>
                  <a:pt x="4801442" y="962700"/>
                </a:lnTo>
                <a:lnTo>
                  <a:pt x="4811863" y="948002"/>
                </a:lnTo>
                <a:lnTo>
                  <a:pt x="4801442" y="766118"/>
                </a:lnTo>
                <a:lnTo>
                  <a:pt x="4787544" y="758770"/>
                </a:lnTo>
                <a:lnTo>
                  <a:pt x="4778858" y="1017817"/>
                </a:lnTo>
                <a:close/>
              </a:path>
              <a:path w="9038313" h="4633457">
                <a:moveTo>
                  <a:pt x="4764961" y="1036189"/>
                </a:moveTo>
                <a:lnTo>
                  <a:pt x="4751064" y="769793"/>
                </a:lnTo>
                <a:lnTo>
                  <a:pt x="4747590" y="782654"/>
                </a:lnTo>
                <a:lnTo>
                  <a:pt x="4747590" y="769793"/>
                </a:lnTo>
                <a:lnTo>
                  <a:pt x="4731956" y="769793"/>
                </a:lnTo>
                <a:lnTo>
                  <a:pt x="4735429" y="1050886"/>
                </a:lnTo>
                <a:lnTo>
                  <a:pt x="4751064" y="1039864"/>
                </a:lnTo>
                <a:lnTo>
                  <a:pt x="4764961" y="1036189"/>
                </a:lnTo>
                <a:close/>
              </a:path>
              <a:path w="9038313" h="4633457">
                <a:moveTo>
                  <a:pt x="4851817" y="1883145"/>
                </a:moveTo>
                <a:lnTo>
                  <a:pt x="4855292" y="1868448"/>
                </a:lnTo>
                <a:lnTo>
                  <a:pt x="4863978" y="1853750"/>
                </a:lnTo>
                <a:lnTo>
                  <a:pt x="4877875" y="1853750"/>
                </a:lnTo>
                <a:lnTo>
                  <a:pt x="4863978" y="1271353"/>
                </a:lnTo>
                <a:lnTo>
                  <a:pt x="4863978" y="1289725"/>
                </a:lnTo>
                <a:lnTo>
                  <a:pt x="4855292" y="1302585"/>
                </a:lnTo>
                <a:lnTo>
                  <a:pt x="4851817" y="1883145"/>
                </a:lnTo>
                <a:close/>
              </a:path>
              <a:path w="9038313" h="4633457">
                <a:moveTo>
                  <a:pt x="4837921" y="1302585"/>
                </a:moveTo>
                <a:lnTo>
                  <a:pt x="4834446" y="1289725"/>
                </a:lnTo>
                <a:lnTo>
                  <a:pt x="4837921" y="1875797"/>
                </a:lnTo>
                <a:lnTo>
                  <a:pt x="4851817" y="1883145"/>
                </a:lnTo>
                <a:lnTo>
                  <a:pt x="4855292" y="1302585"/>
                </a:lnTo>
                <a:lnTo>
                  <a:pt x="4837921" y="1302585"/>
                </a:lnTo>
                <a:close/>
              </a:path>
              <a:path w="9038313" h="4633457">
                <a:moveTo>
                  <a:pt x="4820550" y="1282376"/>
                </a:moveTo>
                <a:lnTo>
                  <a:pt x="4820550" y="1872122"/>
                </a:lnTo>
                <a:lnTo>
                  <a:pt x="4837921" y="1875797"/>
                </a:lnTo>
                <a:lnTo>
                  <a:pt x="4834446" y="1289725"/>
                </a:lnTo>
                <a:lnTo>
                  <a:pt x="4820550" y="1282376"/>
                </a:lnTo>
                <a:close/>
              </a:path>
              <a:path w="9038313" h="4633457">
                <a:moveTo>
                  <a:pt x="4801442" y="1282376"/>
                </a:moveTo>
                <a:lnTo>
                  <a:pt x="4791019" y="1295237"/>
                </a:lnTo>
                <a:lnTo>
                  <a:pt x="4794492" y="1934588"/>
                </a:lnTo>
                <a:lnTo>
                  <a:pt x="4808390" y="1934588"/>
                </a:lnTo>
                <a:lnTo>
                  <a:pt x="4801442" y="1282376"/>
                </a:lnTo>
                <a:close/>
              </a:path>
              <a:path w="9038313" h="4633457">
                <a:moveTo>
                  <a:pt x="4784069" y="1376074"/>
                </a:moveTo>
                <a:lnTo>
                  <a:pt x="4768435" y="1379749"/>
                </a:lnTo>
                <a:lnTo>
                  <a:pt x="4775384" y="1910704"/>
                </a:lnTo>
                <a:lnTo>
                  <a:pt x="4778858" y="1929076"/>
                </a:lnTo>
                <a:lnTo>
                  <a:pt x="4794492" y="1934588"/>
                </a:lnTo>
                <a:lnTo>
                  <a:pt x="4784069" y="1376074"/>
                </a:lnTo>
                <a:close/>
              </a:path>
              <a:path w="9038313" h="4633457">
                <a:moveTo>
                  <a:pt x="5001211" y="1998891"/>
                </a:moveTo>
                <a:lnTo>
                  <a:pt x="5001211" y="1857424"/>
                </a:lnTo>
                <a:lnTo>
                  <a:pt x="4980365" y="1861099"/>
                </a:lnTo>
                <a:lnTo>
                  <a:pt x="4961257" y="1868448"/>
                </a:lnTo>
                <a:lnTo>
                  <a:pt x="4931726" y="1868448"/>
                </a:lnTo>
                <a:lnTo>
                  <a:pt x="4924778" y="1896007"/>
                </a:lnTo>
                <a:lnTo>
                  <a:pt x="4924778" y="1910704"/>
                </a:lnTo>
                <a:lnTo>
                  <a:pt x="4931726" y="1956634"/>
                </a:lnTo>
                <a:lnTo>
                  <a:pt x="4940411" y="1973169"/>
                </a:lnTo>
                <a:lnTo>
                  <a:pt x="4957784" y="1973169"/>
                </a:lnTo>
                <a:lnTo>
                  <a:pt x="4973417" y="1984193"/>
                </a:lnTo>
                <a:lnTo>
                  <a:pt x="4987314" y="1995215"/>
                </a:lnTo>
                <a:lnTo>
                  <a:pt x="5001211" y="1998891"/>
                </a:lnTo>
                <a:close/>
              </a:path>
              <a:path w="9038313" h="4633457">
                <a:moveTo>
                  <a:pt x="4924778" y="1925402"/>
                </a:moveTo>
                <a:lnTo>
                  <a:pt x="4910881" y="1934588"/>
                </a:lnTo>
                <a:lnTo>
                  <a:pt x="4924778" y="1941936"/>
                </a:lnTo>
                <a:lnTo>
                  <a:pt x="4931726" y="1956634"/>
                </a:lnTo>
                <a:lnTo>
                  <a:pt x="4924778" y="1910704"/>
                </a:lnTo>
                <a:lnTo>
                  <a:pt x="4924778" y="1925402"/>
                </a:lnTo>
                <a:close/>
              </a:path>
              <a:path w="9038313" h="4633457">
                <a:moveTo>
                  <a:pt x="4860504" y="1004957"/>
                </a:moveTo>
                <a:lnTo>
                  <a:pt x="4863978" y="1186841"/>
                </a:lnTo>
                <a:lnTo>
                  <a:pt x="4877875" y="1183167"/>
                </a:lnTo>
                <a:lnTo>
                  <a:pt x="4891772" y="1179492"/>
                </a:lnTo>
                <a:lnTo>
                  <a:pt x="4888298" y="962700"/>
                </a:lnTo>
                <a:lnTo>
                  <a:pt x="4884823" y="979236"/>
                </a:lnTo>
                <a:lnTo>
                  <a:pt x="4870926" y="990259"/>
                </a:lnTo>
                <a:lnTo>
                  <a:pt x="4860504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15338" y="1175818"/>
                </a:lnTo>
                <a:lnTo>
                  <a:pt x="4830972" y="1183167"/>
                </a:lnTo>
                <a:lnTo>
                  <a:pt x="4844869" y="1190515"/>
                </a:lnTo>
                <a:lnTo>
                  <a:pt x="4863978" y="1186841"/>
                </a:lnTo>
                <a:lnTo>
                  <a:pt x="4860504" y="1004957"/>
                </a:lnTo>
                <a:lnTo>
                  <a:pt x="4844869" y="1021491"/>
                </a:lnTo>
                <a:lnTo>
                  <a:pt x="4830972" y="1032515"/>
                </a:lnTo>
                <a:lnTo>
                  <a:pt x="4815338" y="1039864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1140910"/>
                </a:moveTo>
                <a:lnTo>
                  <a:pt x="4787544" y="1155608"/>
                </a:lnTo>
                <a:lnTo>
                  <a:pt x="4801442" y="1166632"/>
                </a:lnTo>
                <a:lnTo>
                  <a:pt x="4791019" y="1128050"/>
                </a:lnTo>
                <a:lnTo>
                  <a:pt x="4791019" y="1140910"/>
                </a:lnTo>
                <a:close/>
              </a:path>
              <a:path w="9038313" h="4633457">
                <a:moveTo>
                  <a:pt x="4824023" y="1960309"/>
                </a:moveTo>
                <a:lnTo>
                  <a:pt x="4811863" y="1984193"/>
                </a:lnTo>
                <a:lnTo>
                  <a:pt x="4827498" y="1987867"/>
                </a:lnTo>
                <a:lnTo>
                  <a:pt x="4830972" y="1973169"/>
                </a:lnTo>
                <a:lnTo>
                  <a:pt x="4824023" y="1960309"/>
                </a:lnTo>
                <a:close/>
              </a:path>
              <a:path w="9038313" h="4633457">
                <a:moveTo>
                  <a:pt x="4591248" y="1699425"/>
                </a:moveTo>
                <a:lnTo>
                  <a:pt x="4594721" y="1714122"/>
                </a:lnTo>
                <a:lnTo>
                  <a:pt x="4598196" y="1728820"/>
                </a:lnTo>
                <a:lnTo>
                  <a:pt x="4608619" y="1714122"/>
                </a:lnTo>
                <a:lnTo>
                  <a:pt x="4622516" y="1721471"/>
                </a:lnTo>
                <a:lnTo>
                  <a:pt x="4615568" y="1429353"/>
                </a:lnTo>
                <a:lnTo>
                  <a:pt x="4601671" y="1422005"/>
                </a:lnTo>
                <a:lnTo>
                  <a:pt x="4594721" y="1409145"/>
                </a:lnTo>
                <a:lnTo>
                  <a:pt x="4591248" y="1699425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1716" y="1706773"/>
                </a:lnTo>
                <a:lnTo>
                  <a:pt x="4575614" y="1703099"/>
                </a:lnTo>
                <a:lnTo>
                  <a:pt x="4591248" y="1699425"/>
                </a:lnTo>
                <a:lnTo>
                  <a:pt x="4594721" y="1409145"/>
                </a:lnTo>
                <a:lnTo>
                  <a:pt x="4579087" y="1405469"/>
                </a:lnTo>
                <a:lnTo>
                  <a:pt x="4565191" y="1398121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725007" y="782654"/>
                </a:moveTo>
                <a:lnTo>
                  <a:pt x="4711110" y="782654"/>
                </a:lnTo>
                <a:lnTo>
                  <a:pt x="4714584" y="1071096"/>
                </a:lnTo>
                <a:lnTo>
                  <a:pt x="4721533" y="1056398"/>
                </a:lnTo>
                <a:lnTo>
                  <a:pt x="4735429" y="1050886"/>
                </a:lnTo>
                <a:lnTo>
                  <a:pt x="4731956" y="769793"/>
                </a:lnTo>
                <a:lnTo>
                  <a:pt x="4725007" y="782654"/>
                </a:lnTo>
                <a:close/>
              </a:path>
              <a:path w="9038313" h="4633457">
                <a:moveTo>
                  <a:pt x="4707636" y="797351"/>
                </a:moveTo>
                <a:lnTo>
                  <a:pt x="4692002" y="804699"/>
                </a:lnTo>
                <a:lnTo>
                  <a:pt x="4698950" y="1071096"/>
                </a:lnTo>
                <a:lnTo>
                  <a:pt x="4714584" y="1071096"/>
                </a:lnTo>
                <a:lnTo>
                  <a:pt x="4711110" y="782654"/>
                </a:lnTo>
                <a:lnTo>
                  <a:pt x="4707636" y="797351"/>
                </a:lnTo>
                <a:close/>
              </a:path>
              <a:path w="9038313" h="4633457">
                <a:moveTo>
                  <a:pt x="4867452" y="2121984"/>
                </a:moveTo>
                <a:lnTo>
                  <a:pt x="4851817" y="2118309"/>
                </a:lnTo>
                <a:lnTo>
                  <a:pt x="4837921" y="2118309"/>
                </a:lnTo>
                <a:lnTo>
                  <a:pt x="4830972" y="2103611"/>
                </a:lnTo>
                <a:lnTo>
                  <a:pt x="4815338" y="2099937"/>
                </a:lnTo>
                <a:lnTo>
                  <a:pt x="4801442" y="2096263"/>
                </a:lnTo>
                <a:lnTo>
                  <a:pt x="4787544" y="2099937"/>
                </a:lnTo>
                <a:lnTo>
                  <a:pt x="4768435" y="2107286"/>
                </a:lnTo>
                <a:lnTo>
                  <a:pt x="4758013" y="2145868"/>
                </a:lnTo>
                <a:lnTo>
                  <a:pt x="4747590" y="2167914"/>
                </a:lnTo>
                <a:lnTo>
                  <a:pt x="4731956" y="2173425"/>
                </a:lnTo>
                <a:lnTo>
                  <a:pt x="4725007" y="3933478"/>
                </a:lnTo>
                <a:lnTo>
                  <a:pt x="4735429" y="3948176"/>
                </a:lnTo>
                <a:lnTo>
                  <a:pt x="4751064" y="3951851"/>
                </a:lnTo>
                <a:lnTo>
                  <a:pt x="4764961" y="3944501"/>
                </a:lnTo>
                <a:lnTo>
                  <a:pt x="4778858" y="3940827"/>
                </a:lnTo>
                <a:lnTo>
                  <a:pt x="4794492" y="3940827"/>
                </a:lnTo>
                <a:lnTo>
                  <a:pt x="4808390" y="3933478"/>
                </a:lnTo>
                <a:lnTo>
                  <a:pt x="4824023" y="3929804"/>
                </a:lnTo>
                <a:lnTo>
                  <a:pt x="4837921" y="3933478"/>
                </a:lnTo>
                <a:lnTo>
                  <a:pt x="4860504" y="3929804"/>
                </a:lnTo>
                <a:lnTo>
                  <a:pt x="4867452" y="2121984"/>
                </a:lnTo>
                <a:close/>
              </a:path>
              <a:path w="9038313" h="4633457">
                <a:moveTo>
                  <a:pt x="4707636" y="2156891"/>
                </a:moveTo>
                <a:lnTo>
                  <a:pt x="4688527" y="2149542"/>
                </a:lnTo>
                <a:lnTo>
                  <a:pt x="4695475" y="3839780"/>
                </a:lnTo>
                <a:lnTo>
                  <a:pt x="4702425" y="3852641"/>
                </a:lnTo>
                <a:lnTo>
                  <a:pt x="4711110" y="3874687"/>
                </a:lnTo>
                <a:lnTo>
                  <a:pt x="4731956" y="2173425"/>
                </a:lnTo>
                <a:lnTo>
                  <a:pt x="4707636" y="2156891"/>
                </a:lnTo>
                <a:close/>
              </a:path>
              <a:path w="9038313" h="4633457">
                <a:moveTo>
                  <a:pt x="4641625" y="2138518"/>
                </a:moveTo>
                <a:lnTo>
                  <a:pt x="4645098" y="3751593"/>
                </a:lnTo>
                <a:lnTo>
                  <a:pt x="4658996" y="3771803"/>
                </a:lnTo>
                <a:lnTo>
                  <a:pt x="4678104" y="3793850"/>
                </a:lnTo>
                <a:lnTo>
                  <a:pt x="4681579" y="3814060"/>
                </a:lnTo>
                <a:lnTo>
                  <a:pt x="4695475" y="3839780"/>
                </a:lnTo>
                <a:lnTo>
                  <a:pt x="4688527" y="2149542"/>
                </a:lnTo>
                <a:lnTo>
                  <a:pt x="4674631" y="2145868"/>
                </a:lnTo>
                <a:lnTo>
                  <a:pt x="4655521" y="2145868"/>
                </a:lnTo>
                <a:lnTo>
                  <a:pt x="4641625" y="2138518"/>
                </a:lnTo>
                <a:close/>
              </a:path>
              <a:path w="9038313" h="4633457">
                <a:moveTo>
                  <a:pt x="4638150" y="2125658"/>
                </a:moveTo>
                <a:lnTo>
                  <a:pt x="4631202" y="2110960"/>
                </a:lnTo>
                <a:lnTo>
                  <a:pt x="4634677" y="3733222"/>
                </a:lnTo>
                <a:lnTo>
                  <a:pt x="4645098" y="3751593"/>
                </a:lnTo>
                <a:lnTo>
                  <a:pt x="4641625" y="2138518"/>
                </a:lnTo>
                <a:lnTo>
                  <a:pt x="4638150" y="2125658"/>
                </a:lnTo>
                <a:close/>
              </a:path>
              <a:path w="9038313" h="4633457">
                <a:moveTo>
                  <a:pt x="4744116" y="220465"/>
                </a:moveTo>
                <a:lnTo>
                  <a:pt x="4728481" y="216791"/>
                </a:lnTo>
                <a:lnTo>
                  <a:pt x="4744116" y="242512"/>
                </a:lnTo>
                <a:lnTo>
                  <a:pt x="4758013" y="242512"/>
                </a:lnTo>
                <a:lnTo>
                  <a:pt x="4747590" y="216791"/>
                </a:lnTo>
                <a:lnTo>
                  <a:pt x="4731956" y="207605"/>
                </a:lnTo>
                <a:lnTo>
                  <a:pt x="4744116" y="220465"/>
                </a:lnTo>
                <a:close/>
              </a:path>
              <a:path w="9038313" h="4633457">
                <a:moveTo>
                  <a:pt x="4820550" y="203931"/>
                </a:moveTo>
                <a:lnTo>
                  <a:pt x="4815338" y="216791"/>
                </a:lnTo>
                <a:lnTo>
                  <a:pt x="4801442" y="220465"/>
                </a:lnTo>
                <a:lnTo>
                  <a:pt x="4778858" y="211279"/>
                </a:lnTo>
                <a:lnTo>
                  <a:pt x="4764961" y="203931"/>
                </a:lnTo>
                <a:lnTo>
                  <a:pt x="4751064" y="200256"/>
                </a:lnTo>
                <a:lnTo>
                  <a:pt x="4747590" y="216791"/>
                </a:lnTo>
                <a:lnTo>
                  <a:pt x="4758013" y="242512"/>
                </a:lnTo>
                <a:lnTo>
                  <a:pt x="4771910" y="242512"/>
                </a:lnTo>
                <a:lnTo>
                  <a:pt x="4801442" y="266396"/>
                </a:lnTo>
                <a:lnTo>
                  <a:pt x="4827498" y="262722"/>
                </a:lnTo>
                <a:lnTo>
                  <a:pt x="4820550" y="203931"/>
                </a:lnTo>
                <a:close/>
              </a:path>
              <a:path w="9038313" h="4633457">
                <a:moveTo>
                  <a:pt x="4728481" y="216791"/>
                </a:moveTo>
                <a:lnTo>
                  <a:pt x="4707636" y="216791"/>
                </a:lnTo>
                <a:lnTo>
                  <a:pt x="4711110" y="224141"/>
                </a:lnTo>
                <a:lnTo>
                  <a:pt x="4725007" y="227815"/>
                </a:lnTo>
                <a:lnTo>
                  <a:pt x="4728481" y="242512"/>
                </a:lnTo>
                <a:lnTo>
                  <a:pt x="4744116" y="242512"/>
                </a:lnTo>
                <a:lnTo>
                  <a:pt x="4728481" y="216791"/>
                </a:lnTo>
                <a:close/>
              </a:path>
              <a:path w="9038313" h="4633457">
                <a:moveTo>
                  <a:pt x="4830972" y="216791"/>
                </a:moveTo>
                <a:lnTo>
                  <a:pt x="4834446" y="203931"/>
                </a:lnTo>
                <a:lnTo>
                  <a:pt x="4820550" y="203931"/>
                </a:lnTo>
                <a:lnTo>
                  <a:pt x="4827498" y="262722"/>
                </a:lnTo>
                <a:lnTo>
                  <a:pt x="4848344" y="273744"/>
                </a:lnTo>
                <a:lnTo>
                  <a:pt x="4848344" y="211279"/>
                </a:lnTo>
                <a:lnTo>
                  <a:pt x="4830972" y="216791"/>
                </a:lnTo>
                <a:close/>
              </a:path>
              <a:path w="9038313" h="4633457">
                <a:moveTo>
                  <a:pt x="4771910" y="242512"/>
                </a:moveTo>
                <a:lnTo>
                  <a:pt x="4758013" y="249861"/>
                </a:lnTo>
                <a:lnTo>
                  <a:pt x="4771910" y="262722"/>
                </a:lnTo>
                <a:lnTo>
                  <a:pt x="4801442" y="266396"/>
                </a:lnTo>
                <a:lnTo>
                  <a:pt x="4771910" y="242512"/>
                </a:lnTo>
                <a:close/>
              </a:path>
              <a:path w="9038313" h="4633457">
                <a:moveTo>
                  <a:pt x="4881349" y="266396"/>
                </a:moveTo>
                <a:lnTo>
                  <a:pt x="4896984" y="262722"/>
                </a:lnTo>
                <a:lnTo>
                  <a:pt x="4903932" y="249861"/>
                </a:lnTo>
                <a:lnTo>
                  <a:pt x="4931726" y="235163"/>
                </a:lnTo>
                <a:lnTo>
                  <a:pt x="4928251" y="220465"/>
                </a:lnTo>
                <a:lnTo>
                  <a:pt x="4914355" y="216791"/>
                </a:lnTo>
                <a:lnTo>
                  <a:pt x="4900457" y="216791"/>
                </a:lnTo>
                <a:lnTo>
                  <a:pt x="4881349" y="266396"/>
                </a:lnTo>
                <a:close/>
              </a:path>
              <a:path w="9038313" h="4633457">
                <a:moveTo>
                  <a:pt x="4900457" y="216791"/>
                </a:moveTo>
                <a:lnTo>
                  <a:pt x="4877875" y="211279"/>
                </a:lnTo>
                <a:lnTo>
                  <a:pt x="4863978" y="207605"/>
                </a:lnTo>
                <a:lnTo>
                  <a:pt x="4848344" y="211279"/>
                </a:lnTo>
                <a:lnTo>
                  <a:pt x="4848344" y="273744"/>
                </a:lnTo>
                <a:lnTo>
                  <a:pt x="4863978" y="270070"/>
                </a:lnTo>
                <a:lnTo>
                  <a:pt x="4881349" y="266396"/>
                </a:lnTo>
                <a:lnTo>
                  <a:pt x="4900457" y="216791"/>
                </a:lnTo>
                <a:close/>
              </a:path>
              <a:path w="9038313" h="4633457">
                <a:moveTo>
                  <a:pt x="4688527" y="778979"/>
                </a:moveTo>
                <a:lnTo>
                  <a:pt x="4678104" y="793677"/>
                </a:lnTo>
                <a:lnTo>
                  <a:pt x="4692002" y="797351"/>
                </a:lnTo>
                <a:lnTo>
                  <a:pt x="4702425" y="790002"/>
                </a:lnTo>
                <a:lnTo>
                  <a:pt x="4688527" y="778979"/>
                </a:lnTo>
                <a:close/>
              </a:path>
              <a:path w="9038313" h="4633457">
                <a:moveTo>
                  <a:pt x="4711110" y="1278702"/>
                </a:moveTo>
                <a:lnTo>
                  <a:pt x="4707636" y="1295237"/>
                </a:lnTo>
                <a:lnTo>
                  <a:pt x="4721533" y="1295237"/>
                </a:lnTo>
                <a:lnTo>
                  <a:pt x="4725007" y="1278702"/>
                </a:lnTo>
                <a:lnTo>
                  <a:pt x="4711110" y="1278702"/>
                </a:lnTo>
                <a:close/>
              </a:path>
              <a:path w="9038313" h="4633457">
                <a:moveTo>
                  <a:pt x="4830972" y="347233"/>
                </a:moveTo>
                <a:lnTo>
                  <a:pt x="4830972" y="330699"/>
                </a:lnTo>
                <a:lnTo>
                  <a:pt x="4815338" y="330699"/>
                </a:lnTo>
                <a:lnTo>
                  <a:pt x="4804915" y="312327"/>
                </a:lnTo>
                <a:lnTo>
                  <a:pt x="4794492" y="350908"/>
                </a:lnTo>
                <a:lnTo>
                  <a:pt x="4784069" y="365606"/>
                </a:lnTo>
                <a:lnTo>
                  <a:pt x="4801442" y="374792"/>
                </a:lnTo>
                <a:lnTo>
                  <a:pt x="4815338" y="369280"/>
                </a:lnTo>
                <a:lnTo>
                  <a:pt x="4830972" y="382140"/>
                </a:lnTo>
                <a:lnTo>
                  <a:pt x="4830972" y="347233"/>
                </a:lnTo>
                <a:close/>
              </a:path>
              <a:path w="9038313" h="4633457">
                <a:moveTo>
                  <a:pt x="4791019" y="312327"/>
                </a:moveTo>
                <a:lnTo>
                  <a:pt x="4761486" y="316001"/>
                </a:lnTo>
                <a:lnTo>
                  <a:pt x="4771910" y="330699"/>
                </a:lnTo>
                <a:lnTo>
                  <a:pt x="4778858" y="343559"/>
                </a:lnTo>
                <a:lnTo>
                  <a:pt x="4794492" y="350908"/>
                </a:lnTo>
                <a:lnTo>
                  <a:pt x="4804915" y="312327"/>
                </a:lnTo>
                <a:lnTo>
                  <a:pt x="4791019" y="312327"/>
                </a:lnTo>
                <a:close/>
              </a:path>
              <a:path w="9038313" h="4633457">
                <a:moveTo>
                  <a:pt x="4848344" y="374792"/>
                </a:moveTo>
                <a:lnTo>
                  <a:pt x="4877875" y="358256"/>
                </a:lnTo>
                <a:lnTo>
                  <a:pt x="4860504" y="350908"/>
                </a:lnTo>
                <a:lnTo>
                  <a:pt x="4844869" y="350908"/>
                </a:lnTo>
                <a:lnTo>
                  <a:pt x="4830972" y="347233"/>
                </a:lnTo>
                <a:lnTo>
                  <a:pt x="4830972" y="382140"/>
                </a:lnTo>
                <a:lnTo>
                  <a:pt x="4848344" y="374792"/>
                </a:lnTo>
                <a:close/>
              </a:path>
              <a:path w="9038313" h="4633457">
                <a:moveTo>
                  <a:pt x="4815338" y="1256656"/>
                </a:moveTo>
                <a:lnTo>
                  <a:pt x="4830972" y="1252980"/>
                </a:lnTo>
                <a:lnTo>
                  <a:pt x="4824023" y="1240120"/>
                </a:lnTo>
                <a:lnTo>
                  <a:pt x="4808390" y="1243794"/>
                </a:lnTo>
                <a:lnTo>
                  <a:pt x="4801442" y="1243794"/>
                </a:lnTo>
                <a:lnTo>
                  <a:pt x="4801442" y="1256656"/>
                </a:lnTo>
                <a:lnTo>
                  <a:pt x="4815338" y="1256656"/>
                </a:lnTo>
                <a:close/>
              </a:path>
              <a:path w="9038313" h="4633457">
                <a:moveTo>
                  <a:pt x="5063749" y="782654"/>
                </a:moveTo>
                <a:lnTo>
                  <a:pt x="5077646" y="778979"/>
                </a:lnTo>
                <a:lnTo>
                  <a:pt x="5070697" y="766118"/>
                </a:lnTo>
                <a:lnTo>
                  <a:pt x="5056799" y="758770"/>
                </a:lnTo>
                <a:lnTo>
                  <a:pt x="5067222" y="889212"/>
                </a:lnTo>
                <a:lnTo>
                  <a:pt x="5081120" y="790002"/>
                </a:lnTo>
                <a:lnTo>
                  <a:pt x="5063749" y="782654"/>
                </a:lnTo>
                <a:close/>
              </a:path>
              <a:path w="9038313" h="4633457">
                <a:moveTo>
                  <a:pt x="5126285" y="986585"/>
                </a:moveTo>
                <a:lnTo>
                  <a:pt x="5117599" y="970050"/>
                </a:lnTo>
                <a:lnTo>
                  <a:pt x="5107176" y="927793"/>
                </a:lnTo>
                <a:lnTo>
                  <a:pt x="5093280" y="924119"/>
                </a:lnTo>
                <a:lnTo>
                  <a:pt x="5084594" y="909421"/>
                </a:lnTo>
                <a:lnTo>
                  <a:pt x="5070697" y="1671866"/>
                </a:lnTo>
                <a:lnTo>
                  <a:pt x="5053326" y="1671866"/>
                </a:lnTo>
                <a:lnTo>
                  <a:pt x="5063749" y="1686563"/>
                </a:lnTo>
                <a:lnTo>
                  <a:pt x="5093280" y="1686563"/>
                </a:lnTo>
                <a:lnTo>
                  <a:pt x="5107176" y="1741680"/>
                </a:lnTo>
                <a:lnTo>
                  <a:pt x="5126285" y="1728820"/>
                </a:lnTo>
                <a:lnTo>
                  <a:pt x="5126285" y="986585"/>
                </a:lnTo>
                <a:close/>
              </a:path>
              <a:path w="9038313" h="4633457">
                <a:moveTo>
                  <a:pt x="5049851" y="1668191"/>
                </a:moveTo>
                <a:lnTo>
                  <a:pt x="5053326" y="1653494"/>
                </a:lnTo>
                <a:lnTo>
                  <a:pt x="5056799" y="1668191"/>
                </a:lnTo>
                <a:lnTo>
                  <a:pt x="5070697" y="1671866"/>
                </a:lnTo>
                <a:lnTo>
                  <a:pt x="5084594" y="909421"/>
                </a:lnTo>
                <a:lnTo>
                  <a:pt x="5067222" y="898397"/>
                </a:lnTo>
                <a:lnTo>
                  <a:pt x="5053326" y="889212"/>
                </a:lnTo>
                <a:lnTo>
                  <a:pt x="5049851" y="1668191"/>
                </a:lnTo>
                <a:close/>
              </a:path>
              <a:path w="9038313" h="4633457">
                <a:moveTo>
                  <a:pt x="5121074" y="940654"/>
                </a:moveTo>
                <a:lnTo>
                  <a:pt x="5107176" y="927793"/>
                </a:lnTo>
                <a:lnTo>
                  <a:pt x="5117599" y="970050"/>
                </a:lnTo>
                <a:lnTo>
                  <a:pt x="5126285" y="955352"/>
                </a:lnTo>
                <a:lnTo>
                  <a:pt x="5121074" y="940654"/>
                </a:lnTo>
                <a:close/>
              </a:path>
              <a:path w="9038313" h="4633457">
                <a:moveTo>
                  <a:pt x="5140182" y="3516430"/>
                </a:moveTo>
                <a:lnTo>
                  <a:pt x="5154079" y="3501732"/>
                </a:lnTo>
                <a:lnTo>
                  <a:pt x="5143657" y="2368171"/>
                </a:lnTo>
                <a:lnTo>
                  <a:pt x="5143657" y="2353473"/>
                </a:lnTo>
                <a:lnTo>
                  <a:pt x="5136708" y="2338776"/>
                </a:lnTo>
                <a:lnTo>
                  <a:pt x="5129759" y="2318566"/>
                </a:lnTo>
                <a:lnTo>
                  <a:pt x="5126285" y="3532966"/>
                </a:lnTo>
                <a:lnTo>
                  <a:pt x="5140182" y="3516430"/>
                </a:lnTo>
                <a:close/>
              </a:path>
              <a:path w="9038313" h="4633457">
                <a:moveTo>
                  <a:pt x="5126285" y="3532966"/>
                </a:moveTo>
                <a:lnTo>
                  <a:pt x="5129759" y="2318566"/>
                </a:lnTo>
                <a:lnTo>
                  <a:pt x="5121074" y="2303868"/>
                </a:lnTo>
                <a:lnTo>
                  <a:pt x="5121074" y="3663407"/>
                </a:lnTo>
                <a:lnTo>
                  <a:pt x="5136708" y="3656059"/>
                </a:lnTo>
                <a:lnTo>
                  <a:pt x="5129759" y="3551337"/>
                </a:lnTo>
                <a:lnTo>
                  <a:pt x="5126285" y="3532966"/>
                </a:lnTo>
                <a:close/>
              </a:path>
              <a:path w="9038313" h="4633457">
                <a:moveTo>
                  <a:pt x="5187085" y="2458194"/>
                </a:moveTo>
                <a:lnTo>
                  <a:pt x="5187085" y="2445334"/>
                </a:lnTo>
                <a:lnTo>
                  <a:pt x="5183611" y="2430636"/>
                </a:lnTo>
                <a:lnTo>
                  <a:pt x="5180136" y="2415938"/>
                </a:lnTo>
                <a:lnTo>
                  <a:pt x="5176662" y="2403077"/>
                </a:lnTo>
                <a:lnTo>
                  <a:pt x="5161028" y="2388379"/>
                </a:lnTo>
                <a:lnTo>
                  <a:pt x="5147130" y="2381031"/>
                </a:lnTo>
                <a:lnTo>
                  <a:pt x="5143657" y="2368171"/>
                </a:lnTo>
                <a:lnTo>
                  <a:pt x="5154079" y="3501732"/>
                </a:lnTo>
                <a:lnTo>
                  <a:pt x="5169714" y="3494384"/>
                </a:lnTo>
                <a:lnTo>
                  <a:pt x="5180136" y="3477849"/>
                </a:lnTo>
                <a:lnTo>
                  <a:pt x="5194034" y="3463151"/>
                </a:lnTo>
                <a:lnTo>
                  <a:pt x="5187085" y="2472891"/>
                </a:lnTo>
                <a:lnTo>
                  <a:pt x="5187085" y="2458194"/>
                </a:lnTo>
                <a:close/>
              </a:path>
              <a:path w="9038313" h="4633457">
                <a:moveTo>
                  <a:pt x="5270466" y="3316174"/>
                </a:moveTo>
                <a:lnTo>
                  <a:pt x="5266993" y="3301476"/>
                </a:lnTo>
                <a:lnTo>
                  <a:pt x="5270466" y="3371291"/>
                </a:lnTo>
                <a:lnTo>
                  <a:pt x="5270466" y="3316174"/>
                </a:lnTo>
                <a:close/>
              </a:path>
              <a:path w="9038313" h="4633457">
                <a:moveTo>
                  <a:pt x="5270466" y="3284941"/>
                </a:moveTo>
                <a:lnTo>
                  <a:pt x="5266993" y="3270243"/>
                </a:lnTo>
                <a:lnTo>
                  <a:pt x="5263518" y="3417220"/>
                </a:lnTo>
                <a:lnTo>
                  <a:pt x="5273941" y="3400686"/>
                </a:lnTo>
                <a:lnTo>
                  <a:pt x="5279153" y="3385988"/>
                </a:lnTo>
                <a:lnTo>
                  <a:pt x="5270466" y="3371291"/>
                </a:lnTo>
                <a:lnTo>
                  <a:pt x="5266993" y="3301476"/>
                </a:lnTo>
                <a:lnTo>
                  <a:pt x="5270466" y="3284941"/>
                </a:lnTo>
                <a:close/>
              </a:path>
              <a:path w="9038313" h="4633457">
                <a:moveTo>
                  <a:pt x="5303473" y="3027732"/>
                </a:moveTo>
                <a:lnTo>
                  <a:pt x="5319107" y="3009358"/>
                </a:lnTo>
                <a:lnTo>
                  <a:pt x="5322582" y="2693358"/>
                </a:lnTo>
                <a:lnTo>
                  <a:pt x="5339952" y="2680497"/>
                </a:lnTo>
                <a:lnTo>
                  <a:pt x="5339952" y="2665799"/>
                </a:lnTo>
                <a:lnTo>
                  <a:pt x="5326056" y="2654776"/>
                </a:lnTo>
                <a:lnTo>
                  <a:pt x="5313895" y="2641916"/>
                </a:lnTo>
                <a:lnTo>
                  <a:pt x="5303473" y="3027732"/>
                </a:lnTo>
                <a:close/>
              </a:path>
              <a:path w="9038313" h="4633457">
                <a:moveTo>
                  <a:pt x="5260045" y="3077335"/>
                </a:moveTo>
                <a:lnTo>
                  <a:pt x="5266993" y="3062638"/>
                </a:lnTo>
                <a:lnTo>
                  <a:pt x="5282627" y="3051615"/>
                </a:lnTo>
                <a:lnTo>
                  <a:pt x="5296524" y="3042428"/>
                </a:lnTo>
                <a:lnTo>
                  <a:pt x="5303473" y="3027732"/>
                </a:lnTo>
                <a:lnTo>
                  <a:pt x="5313895" y="2641916"/>
                </a:lnTo>
                <a:lnTo>
                  <a:pt x="5299999" y="2627218"/>
                </a:lnTo>
                <a:lnTo>
                  <a:pt x="5286101" y="2607009"/>
                </a:lnTo>
                <a:lnTo>
                  <a:pt x="5270466" y="2599660"/>
                </a:lnTo>
                <a:lnTo>
                  <a:pt x="5260045" y="3077335"/>
                </a:lnTo>
                <a:close/>
              </a:path>
              <a:path w="9038313" h="4633457">
                <a:moveTo>
                  <a:pt x="5256570" y="2588637"/>
                </a:moveTo>
                <a:lnTo>
                  <a:pt x="5242673" y="2577613"/>
                </a:lnTo>
                <a:lnTo>
                  <a:pt x="5249622" y="3104894"/>
                </a:lnTo>
                <a:lnTo>
                  <a:pt x="5253097" y="3090197"/>
                </a:lnTo>
                <a:lnTo>
                  <a:pt x="5260045" y="3077335"/>
                </a:lnTo>
                <a:lnTo>
                  <a:pt x="5270466" y="2599660"/>
                </a:lnTo>
                <a:lnTo>
                  <a:pt x="5256570" y="258863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3147150"/>
                </a:lnTo>
                <a:lnTo>
                  <a:pt x="5233987" y="3132452"/>
                </a:lnTo>
                <a:lnTo>
                  <a:pt x="5237462" y="3119592"/>
                </a:lnTo>
                <a:lnTo>
                  <a:pt x="5249622" y="3104894"/>
                </a:lnTo>
                <a:lnTo>
                  <a:pt x="5242673" y="2577613"/>
                </a:lnTo>
                <a:lnTo>
                  <a:pt x="5237462" y="2564753"/>
                </a:lnTo>
                <a:lnTo>
                  <a:pt x="5233987" y="2550055"/>
                </a:lnTo>
                <a:lnTo>
                  <a:pt x="5230514" y="2531682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2531682"/>
                </a:lnTo>
                <a:lnTo>
                  <a:pt x="5220091" y="2515148"/>
                </a:lnTo>
                <a:lnTo>
                  <a:pt x="5206193" y="2500450"/>
                </a:lnTo>
                <a:lnTo>
                  <a:pt x="5190559" y="2487589"/>
                </a:lnTo>
                <a:lnTo>
                  <a:pt x="5187085" y="2472891"/>
                </a:lnTo>
                <a:lnTo>
                  <a:pt x="5194034" y="3463151"/>
                </a:lnTo>
                <a:lnTo>
                  <a:pt x="5209668" y="3459477"/>
                </a:lnTo>
                <a:lnTo>
                  <a:pt x="5223564" y="3452127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529300" y="2726428"/>
                </a:moveTo>
                <a:lnTo>
                  <a:pt x="5543198" y="2722753"/>
                </a:lnTo>
                <a:lnTo>
                  <a:pt x="5536250" y="2704381"/>
                </a:lnTo>
                <a:lnTo>
                  <a:pt x="5539723" y="2687847"/>
                </a:lnTo>
                <a:lnTo>
                  <a:pt x="5525827" y="2680497"/>
                </a:lnTo>
                <a:lnTo>
                  <a:pt x="5529300" y="2739288"/>
                </a:lnTo>
                <a:lnTo>
                  <a:pt x="5529300" y="2726428"/>
                </a:lnTo>
                <a:close/>
              </a:path>
              <a:path w="9038313" h="4633457">
                <a:moveTo>
                  <a:pt x="5496295" y="2803591"/>
                </a:moveTo>
                <a:lnTo>
                  <a:pt x="5503244" y="2785219"/>
                </a:lnTo>
                <a:lnTo>
                  <a:pt x="5515404" y="2770521"/>
                </a:lnTo>
                <a:lnTo>
                  <a:pt x="5525827" y="2753986"/>
                </a:lnTo>
                <a:lnTo>
                  <a:pt x="5529300" y="2739288"/>
                </a:lnTo>
                <a:lnTo>
                  <a:pt x="5525827" y="2680497"/>
                </a:lnTo>
                <a:lnTo>
                  <a:pt x="5511929" y="2693358"/>
                </a:lnTo>
                <a:lnTo>
                  <a:pt x="5496295" y="2803591"/>
                </a:lnTo>
                <a:close/>
              </a:path>
              <a:path w="9038313" h="4633457">
                <a:moveTo>
                  <a:pt x="5492821" y="2697032"/>
                </a:moveTo>
                <a:lnTo>
                  <a:pt x="5475450" y="2697032"/>
                </a:lnTo>
                <a:lnTo>
                  <a:pt x="5485872" y="2834824"/>
                </a:lnTo>
                <a:lnTo>
                  <a:pt x="5489346" y="2816451"/>
                </a:lnTo>
                <a:lnTo>
                  <a:pt x="5496295" y="2803591"/>
                </a:lnTo>
                <a:lnTo>
                  <a:pt x="5511929" y="2693358"/>
                </a:lnTo>
                <a:lnTo>
                  <a:pt x="5492821" y="2697032"/>
                </a:lnTo>
                <a:close/>
              </a:path>
              <a:path w="9038313" h="4633457">
                <a:moveTo>
                  <a:pt x="5485872" y="2834824"/>
                </a:moveTo>
                <a:lnTo>
                  <a:pt x="5475450" y="2697032"/>
                </a:lnTo>
                <a:lnTo>
                  <a:pt x="5459815" y="2700707"/>
                </a:lnTo>
                <a:lnTo>
                  <a:pt x="5445918" y="2700707"/>
                </a:lnTo>
                <a:lnTo>
                  <a:pt x="5432021" y="2708055"/>
                </a:lnTo>
                <a:lnTo>
                  <a:pt x="5412912" y="2711730"/>
                </a:lnTo>
                <a:lnTo>
                  <a:pt x="5399015" y="2711730"/>
                </a:lnTo>
                <a:lnTo>
                  <a:pt x="5379906" y="2719078"/>
                </a:lnTo>
                <a:lnTo>
                  <a:pt x="5402489" y="2935870"/>
                </a:lnTo>
                <a:lnTo>
                  <a:pt x="5432021" y="2908312"/>
                </a:lnTo>
                <a:lnTo>
                  <a:pt x="5445918" y="2893614"/>
                </a:lnTo>
                <a:lnTo>
                  <a:pt x="5456341" y="2877079"/>
                </a:lnTo>
                <a:lnTo>
                  <a:pt x="5475450" y="2851358"/>
                </a:lnTo>
                <a:lnTo>
                  <a:pt x="5485872" y="2834824"/>
                </a:lnTo>
                <a:close/>
              </a:path>
              <a:path w="9038313" h="4633457">
                <a:moveTo>
                  <a:pt x="5402489" y="2935870"/>
                </a:moveTo>
                <a:lnTo>
                  <a:pt x="5379906" y="2719078"/>
                </a:lnTo>
                <a:lnTo>
                  <a:pt x="5366010" y="2719078"/>
                </a:lnTo>
                <a:lnTo>
                  <a:pt x="5346901" y="2704381"/>
                </a:lnTo>
                <a:lnTo>
                  <a:pt x="5336479" y="2687847"/>
                </a:lnTo>
                <a:lnTo>
                  <a:pt x="5322582" y="2693358"/>
                </a:lnTo>
                <a:lnTo>
                  <a:pt x="5343427" y="2981801"/>
                </a:lnTo>
                <a:lnTo>
                  <a:pt x="5359062" y="2965265"/>
                </a:lnTo>
                <a:lnTo>
                  <a:pt x="5379906" y="2950568"/>
                </a:lnTo>
                <a:lnTo>
                  <a:pt x="5402489" y="2935870"/>
                </a:lnTo>
                <a:close/>
              </a:path>
              <a:path w="9038313" h="4633457">
                <a:moveTo>
                  <a:pt x="5237462" y="3174709"/>
                </a:moveTo>
                <a:lnTo>
                  <a:pt x="5227039" y="3161847"/>
                </a:lnTo>
                <a:lnTo>
                  <a:pt x="5237462" y="3442942"/>
                </a:lnTo>
                <a:lnTo>
                  <a:pt x="5237462" y="3216964"/>
                </a:lnTo>
                <a:lnTo>
                  <a:pt x="5242673" y="3204104"/>
                </a:lnTo>
                <a:lnTo>
                  <a:pt x="5242673" y="3189406"/>
                </a:lnTo>
                <a:lnTo>
                  <a:pt x="5237462" y="3174709"/>
                </a:lnTo>
                <a:close/>
              </a:path>
              <a:path w="9038313" h="4633457">
                <a:moveTo>
                  <a:pt x="5253097" y="3262895"/>
                </a:moveTo>
                <a:lnTo>
                  <a:pt x="5249622" y="3246360"/>
                </a:lnTo>
                <a:lnTo>
                  <a:pt x="5253097" y="3431918"/>
                </a:lnTo>
                <a:lnTo>
                  <a:pt x="5263518" y="3417220"/>
                </a:lnTo>
                <a:lnTo>
                  <a:pt x="5266993" y="3270243"/>
                </a:lnTo>
                <a:lnTo>
                  <a:pt x="5253097" y="3262895"/>
                </a:lnTo>
                <a:close/>
              </a:path>
              <a:path w="9038313" h="4633457">
                <a:moveTo>
                  <a:pt x="5253097" y="3431918"/>
                </a:moveTo>
                <a:lnTo>
                  <a:pt x="5249622" y="3246360"/>
                </a:lnTo>
                <a:lnTo>
                  <a:pt x="5242673" y="3231662"/>
                </a:lnTo>
                <a:lnTo>
                  <a:pt x="5237462" y="3216964"/>
                </a:lnTo>
                <a:lnTo>
                  <a:pt x="5237462" y="3442942"/>
                </a:lnTo>
                <a:lnTo>
                  <a:pt x="5253097" y="3431918"/>
                </a:lnTo>
                <a:close/>
              </a:path>
              <a:path w="9038313" h="4633457">
                <a:moveTo>
                  <a:pt x="5143657" y="3589919"/>
                </a:moveTo>
                <a:lnTo>
                  <a:pt x="5133234" y="3571547"/>
                </a:lnTo>
                <a:lnTo>
                  <a:pt x="5136708" y="3656059"/>
                </a:lnTo>
                <a:lnTo>
                  <a:pt x="5143657" y="3643198"/>
                </a:lnTo>
                <a:lnTo>
                  <a:pt x="5143657" y="3589919"/>
                </a:lnTo>
                <a:close/>
              </a:path>
              <a:path w="9038313" h="4633457">
                <a:moveTo>
                  <a:pt x="5121074" y="3663407"/>
                </a:moveTo>
                <a:lnTo>
                  <a:pt x="5121074" y="2303868"/>
                </a:lnTo>
                <a:lnTo>
                  <a:pt x="5107176" y="2279984"/>
                </a:lnTo>
                <a:lnTo>
                  <a:pt x="5103703" y="2265287"/>
                </a:lnTo>
                <a:lnTo>
                  <a:pt x="5096753" y="2248752"/>
                </a:lnTo>
                <a:lnTo>
                  <a:pt x="5089805" y="3678105"/>
                </a:lnTo>
                <a:lnTo>
                  <a:pt x="5121074" y="366340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3749" y="2145868"/>
                </a:lnTo>
                <a:lnTo>
                  <a:pt x="5070697" y="3744245"/>
                </a:lnTo>
                <a:lnTo>
                  <a:pt x="5074171" y="3685454"/>
                </a:lnTo>
                <a:lnTo>
                  <a:pt x="5089805" y="3678105"/>
                </a:lnTo>
                <a:lnTo>
                  <a:pt x="5096753" y="2248752"/>
                </a:lnTo>
                <a:lnTo>
                  <a:pt x="5084594" y="2234054"/>
                </a:lnTo>
                <a:lnTo>
                  <a:pt x="5077646" y="2219356"/>
                </a:lnTo>
                <a:lnTo>
                  <a:pt x="5070697" y="2202821"/>
                </a:lnTo>
                <a:lnTo>
                  <a:pt x="5067222" y="2188123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40182" y="2079727"/>
                </a:moveTo>
                <a:lnTo>
                  <a:pt x="5133234" y="2092589"/>
                </a:lnTo>
                <a:lnTo>
                  <a:pt x="5129759" y="2107286"/>
                </a:lnTo>
                <a:lnTo>
                  <a:pt x="5121074" y="2125658"/>
                </a:lnTo>
                <a:lnTo>
                  <a:pt x="5114126" y="2138518"/>
                </a:lnTo>
                <a:lnTo>
                  <a:pt x="5096753" y="2149542"/>
                </a:lnTo>
                <a:lnTo>
                  <a:pt x="5084594" y="2215682"/>
                </a:lnTo>
                <a:lnTo>
                  <a:pt x="5096753" y="2230380"/>
                </a:lnTo>
                <a:lnTo>
                  <a:pt x="5110651" y="2245078"/>
                </a:lnTo>
                <a:lnTo>
                  <a:pt x="5117599" y="2230380"/>
                </a:lnTo>
                <a:lnTo>
                  <a:pt x="5126285" y="2202821"/>
                </a:lnTo>
                <a:lnTo>
                  <a:pt x="5136708" y="2237728"/>
                </a:lnTo>
                <a:lnTo>
                  <a:pt x="5140182" y="207972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7222" y="2188123"/>
                </a:lnTo>
                <a:lnTo>
                  <a:pt x="5077646" y="2202821"/>
                </a:lnTo>
                <a:lnTo>
                  <a:pt x="5084594" y="2215682"/>
                </a:lnTo>
                <a:lnTo>
                  <a:pt x="5096753" y="2149542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4079" y="1991541"/>
                </a:lnTo>
                <a:lnTo>
                  <a:pt x="5154079" y="2006239"/>
                </a:lnTo>
                <a:lnTo>
                  <a:pt x="5150605" y="2019100"/>
                </a:lnTo>
                <a:lnTo>
                  <a:pt x="5154079" y="2033798"/>
                </a:lnTo>
                <a:lnTo>
                  <a:pt x="5157553" y="2268961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29759" y="1984193"/>
                </a:moveTo>
                <a:lnTo>
                  <a:pt x="5143657" y="1987867"/>
                </a:lnTo>
                <a:lnTo>
                  <a:pt x="5157553" y="1976843"/>
                </a:lnTo>
                <a:lnTo>
                  <a:pt x="5169714" y="2292845"/>
                </a:lnTo>
                <a:lnTo>
                  <a:pt x="5180136" y="2307543"/>
                </a:lnTo>
                <a:lnTo>
                  <a:pt x="5187085" y="2322240"/>
                </a:lnTo>
                <a:lnTo>
                  <a:pt x="5190559" y="2335100"/>
                </a:lnTo>
                <a:lnTo>
                  <a:pt x="5190559" y="1848238"/>
                </a:lnTo>
                <a:lnTo>
                  <a:pt x="5176662" y="1840890"/>
                </a:lnTo>
                <a:lnTo>
                  <a:pt x="5161028" y="1840890"/>
                </a:lnTo>
                <a:lnTo>
                  <a:pt x="5143657" y="1829866"/>
                </a:lnTo>
                <a:lnTo>
                  <a:pt x="5129759" y="1984193"/>
                </a:lnTo>
                <a:close/>
              </a:path>
              <a:path w="9038313" h="4633457">
                <a:moveTo>
                  <a:pt x="5016846" y="1995215"/>
                </a:moveTo>
                <a:lnTo>
                  <a:pt x="5020320" y="1980518"/>
                </a:lnTo>
                <a:lnTo>
                  <a:pt x="5037691" y="1980518"/>
                </a:lnTo>
                <a:lnTo>
                  <a:pt x="5056799" y="1987867"/>
                </a:lnTo>
                <a:lnTo>
                  <a:pt x="5067222" y="2002565"/>
                </a:lnTo>
                <a:lnTo>
                  <a:pt x="5081120" y="2002565"/>
                </a:lnTo>
                <a:lnTo>
                  <a:pt x="5100228" y="1998891"/>
                </a:lnTo>
                <a:lnTo>
                  <a:pt x="5114126" y="1987867"/>
                </a:lnTo>
                <a:lnTo>
                  <a:pt x="5129759" y="1984193"/>
                </a:lnTo>
                <a:lnTo>
                  <a:pt x="5143657" y="1829866"/>
                </a:lnTo>
                <a:lnTo>
                  <a:pt x="5126285" y="1822518"/>
                </a:lnTo>
                <a:lnTo>
                  <a:pt x="5110651" y="1822518"/>
                </a:lnTo>
                <a:lnTo>
                  <a:pt x="5089805" y="1818843"/>
                </a:lnTo>
                <a:lnTo>
                  <a:pt x="5070697" y="1826192"/>
                </a:lnTo>
                <a:lnTo>
                  <a:pt x="5056799" y="1833540"/>
                </a:lnTo>
                <a:lnTo>
                  <a:pt x="5041165" y="1840890"/>
                </a:lnTo>
                <a:lnTo>
                  <a:pt x="5027269" y="1848238"/>
                </a:lnTo>
                <a:lnTo>
                  <a:pt x="5016846" y="1995215"/>
                </a:lnTo>
                <a:close/>
              </a:path>
              <a:path w="9038313" h="4633457">
                <a:moveTo>
                  <a:pt x="5013371" y="1844564"/>
                </a:moveTo>
                <a:lnTo>
                  <a:pt x="4987314" y="1844564"/>
                </a:lnTo>
                <a:lnTo>
                  <a:pt x="5001211" y="1857424"/>
                </a:lnTo>
                <a:lnTo>
                  <a:pt x="5016846" y="1995215"/>
                </a:lnTo>
                <a:lnTo>
                  <a:pt x="5027269" y="1848238"/>
                </a:lnTo>
                <a:lnTo>
                  <a:pt x="5013371" y="1844564"/>
                </a:lnTo>
                <a:close/>
              </a:path>
              <a:path w="9038313" h="4633457">
                <a:moveTo>
                  <a:pt x="4957784" y="1973169"/>
                </a:moveTo>
                <a:lnTo>
                  <a:pt x="4943886" y="1980518"/>
                </a:lnTo>
                <a:lnTo>
                  <a:pt x="4957784" y="1984193"/>
                </a:lnTo>
                <a:lnTo>
                  <a:pt x="4973417" y="1984193"/>
                </a:lnTo>
                <a:lnTo>
                  <a:pt x="4957784" y="1973169"/>
                </a:lnTo>
                <a:close/>
              </a:path>
              <a:path w="9038313" h="4633457">
                <a:moveTo>
                  <a:pt x="5299999" y="2515148"/>
                </a:moveTo>
                <a:lnTo>
                  <a:pt x="5313895" y="2531682"/>
                </a:lnTo>
                <a:lnTo>
                  <a:pt x="5299999" y="927793"/>
                </a:lnTo>
                <a:lnTo>
                  <a:pt x="5286101" y="940654"/>
                </a:lnTo>
                <a:lnTo>
                  <a:pt x="5270466" y="948002"/>
                </a:lnTo>
                <a:lnTo>
                  <a:pt x="5263518" y="982910"/>
                </a:lnTo>
                <a:lnTo>
                  <a:pt x="5253097" y="997607"/>
                </a:lnTo>
                <a:lnTo>
                  <a:pt x="5266993" y="1783935"/>
                </a:lnTo>
                <a:lnTo>
                  <a:pt x="5282627" y="1791285"/>
                </a:lnTo>
                <a:lnTo>
                  <a:pt x="5296524" y="1805983"/>
                </a:lnTo>
                <a:lnTo>
                  <a:pt x="5299999" y="1822518"/>
                </a:lnTo>
                <a:lnTo>
                  <a:pt x="5299999" y="2515148"/>
                </a:lnTo>
                <a:close/>
              </a:path>
              <a:path w="9038313" h="4633457">
                <a:moveTo>
                  <a:pt x="5253097" y="955352"/>
                </a:moveTo>
                <a:lnTo>
                  <a:pt x="5253097" y="970050"/>
                </a:lnTo>
                <a:lnTo>
                  <a:pt x="5263518" y="982910"/>
                </a:lnTo>
                <a:lnTo>
                  <a:pt x="5270466" y="948002"/>
                </a:lnTo>
                <a:lnTo>
                  <a:pt x="5253097" y="955352"/>
                </a:lnTo>
                <a:close/>
              </a:path>
              <a:path w="9038313" h="4633457">
                <a:moveTo>
                  <a:pt x="5369485" y="905747"/>
                </a:moveTo>
                <a:lnTo>
                  <a:pt x="5362535" y="920445"/>
                </a:lnTo>
                <a:lnTo>
                  <a:pt x="5362535" y="936980"/>
                </a:lnTo>
                <a:lnTo>
                  <a:pt x="5346901" y="933305"/>
                </a:lnTo>
                <a:lnTo>
                  <a:pt x="5336479" y="920445"/>
                </a:lnTo>
                <a:lnTo>
                  <a:pt x="5333004" y="2612520"/>
                </a:lnTo>
                <a:lnTo>
                  <a:pt x="5336479" y="2627218"/>
                </a:lnTo>
                <a:lnTo>
                  <a:pt x="5343427" y="2658451"/>
                </a:lnTo>
                <a:lnTo>
                  <a:pt x="5359062" y="2662125"/>
                </a:lnTo>
                <a:lnTo>
                  <a:pt x="5372958" y="2658451"/>
                </a:lnTo>
                <a:lnTo>
                  <a:pt x="5369485" y="905747"/>
                </a:lnTo>
                <a:close/>
              </a:path>
              <a:path w="9038313" h="4633457">
                <a:moveTo>
                  <a:pt x="5313895" y="2531682"/>
                </a:moveTo>
                <a:lnTo>
                  <a:pt x="5322582" y="2546380"/>
                </a:lnTo>
                <a:lnTo>
                  <a:pt x="5326056" y="2561078"/>
                </a:lnTo>
                <a:lnTo>
                  <a:pt x="5329530" y="2595985"/>
                </a:lnTo>
                <a:lnTo>
                  <a:pt x="5333004" y="2612520"/>
                </a:lnTo>
                <a:lnTo>
                  <a:pt x="5336479" y="920445"/>
                </a:lnTo>
                <a:lnTo>
                  <a:pt x="5322582" y="920445"/>
                </a:lnTo>
                <a:lnTo>
                  <a:pt x="5313895" y="2531682"/>
                </a:lnTo>
                <a:close/>
              </a:path>
              <a:path w="9038313" h="4633457">
                <a:moveTo>
                  <a:pt x="5293050" y="1837216"/>
                </a:moveTo>
                <a:lnTo>
                  <a:pt x="5279153" y="1844564"/>
                </a:lnTo>
                <a:lnTo>
                  <a:pt x="5286101" y="2487589"/>
                </a:lnTo>
                <a:lnTo>
                  <a:pt x="5289576" y="2500450"/>
                </a:lnTo>
                <a:lnTo>
                  <a:pt x="5299999" y="2515148"/>
                </a:lnTo>
                <a:lnTo>
                  <a:pt x="5299999" y="1822518"/>
                </a:lnTo>
                <a:lnTo>
                  <a:pt x="5293050" y="1837216"/>
                </a:lnTo>
                <a:close/>
              </a:path>
              <a:path w="9038313" h="4633457">
                <a:moveTo>
                  <a:pt x="5246147" y="2450846"/>
                </a:moveTo>
                <a:lnTo>
                  <a:pt x="5260045" y="2454520"/>
                </a:lnTo>
                <a:lnTo>
                  <a:pt x="5273941" y="2469217"/>
                </a:lnTo>
                <a:lnTo>
                  <a:pt x="5286101" y="2487589"/>
                </a:lnTo>
                <a:lnTo>
                  <a:pt x="5279153" y="1844564"/>
                </a:lnTo>
                <a:lnTo>
                  <a:pt x="5263518" y="1853750"/>
                </a:lnTo>
                <a:lnTo>
                  <a:pt x="5246147" y="2450846"/>
                </a:lnTo>
                <a:close/>
              </a:path>
              <a:path w="9038313" h="4633457">
                <a:moveTo>
                  <a:pt x="5242673" y="1848238"/>
                </a:moveTo>
                <a:lnTo>
                  <a:pt x="5227039" y="1848238"/>
                </a:lnTo>
                <a:lnTo>
                  <a:pt x="5230514" y="2388379"/>
                </a:lnTo>
                <a:lnTo>
                  <a:pt x="5233987" y="2419612"/>
                </a:lnTo>
                <a:lnTo>
                  <a:pt x="5237462" y="2434310"/>
                </a:lnTo>
                <a:lnTo>
                  <a:pt x="5246147" y="2450846"/>
                </a:lnTo>
                <a:lnTo>
                  <a:pt x="5263518" y="1853750"/>
                </a:lnTo>
                <a:lnTo>
                  <a:pt x="5242673" y="1848238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206193" y="2346124"/>
                </a:lnTo>
                <a:lnTo>
                  <a:pt x="5216616" y="2360822"/>
                </a:lnTo>
                <a:lnTo>
                  <a:pt x="5223564" y="2373682"/>
                </a:lnTo>
                <a:lnTo>
                  <a:pt x="5230514" y="2388379"/>
                </a:lnTo>
                <a:lnTo>
                  <a:pt x="5227039" y="1848238"/>
                </a:lnTo>
                <a:lnTo>
                  <a:pt x="5206193" y="1853750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154079" y="2033798"/>
                </a:moveTo>
                <a:lnTo>
                  <a:pt x="5154079" y="2048496"/>
                </a:lnTo>
                <a:lnTo>
                  <a:pt x="5147130" y="2065030"/>
                </a:lnTo>
                <a:lnTo>
                  <a:pt x="5140182" y="2079727"/>
                </a:lnTo>
                <a:lnTo>
                  <a:pt x="5136708" y="2237728"/>
                </a:lnTo>
                <a:lnTo>
                  <a:pt x="5147130" y="2254263"/>
                </a:lnTo>
                <a:lnTo>
                  <a:pt x="5157553" y="2268961"/>
                </a:lnTo>
                <a:lnTo>
                  <a:pt x="5154079" y="2033798"/>
                </a:lnTo>
                <a:close/>
              </a:path>
              <a:path w="9038313" h="4633457">
                <a:moveTo>
                  <a:pt x="5126285" y="2219356"/>
                </a:moveTo>
                <a:lnTo>
                  <a:pt x="5121074" y="2234054"/>
                </a:lnTo>
                <a:lnTo>
                  <a:pt x="5136708" y="2237728"/>
                </a:lnTo>
                <a:lnTo>
                  <a:pt x="5126285" y="2202821"/>
                </a:lnTo>
                <a:lnTo>
                  <a:pt x="5126285" y="2219356"/>
                </a:lnTo>
                <a:close/>
              </a:path>
              <a:path w="9038313" h="4633457">
                <a:moveTo>
                  <a:pt x="5343427" y="821235"/>
                </a:moveTo>
                <a:lnTo>
                  <a:pt x="5362535" y="835933"/>
                </a:lnTo>
                <a:lnTo>
                  <a:pt x="5366010" y="889212"/>
                </a:lnTo>
                <a:lnTo>
                  <a:pt x="5369485" y="905747"/>
                </a:lnTo>
                <a:lnTo>
                  <a:pt x="5372958" y="2658451"/>
                </a:lnTo>
                <a:lnTo>
                  <a:pt x="5386856" y="2651102"/>
                </a:lnTo>
                <a:lnTo>
                  <a:pt x="5379906" y="878189"/>
                </a:lnTo>
                <a:lnTo>
                  <a:pt x="5383381" y="824909"/>
                </a:lnTo>
                <a:lnTo>
                  <a:pt x="5362535" y="824909"/>
                </a:lnTo>
                <a:lnTo>
                  <a:pt x="5343427" y="821235"/>
                </a:lnTo>
                <a:close/>
              </a:path>
              <a:path w="9038313" h="4633457">
                <a:moveTo>
                  <a:pt x="5405964" y="828584"/>
                </a:moveTo>
                <a:lnTo>
                  <a:pt x="5383381" y="824909"/>
                </a:lnTo>
                <a:lnTo>
                  <a:pt x="5395541" y="863492"/>
                </a:lnTo>
                <a:lnTo>
                  <a:pt x="5412912" y="859816"/>
                </a:lnTo>
                <a:lnTo>
                  <a:pt x="5419862" y="843282"/>
                </a:lnTo>
                <a:lnTo>
                  <a:pt x="5405964" y="828584"/>
                </a:lnTo>
                <a:close/>
              </a:path>
              <a:path w="9038313" h="4633457">
                <a:moveTo>
                  <a:pt x="5366010" y="889212"/>
                </a:moveTo>
                <a:lnTo>
                  <a:pt x="5362535" y="835933"/>
                </a:lnTo>
                <a:lnTo>
                  <a:pt x="5362535" y="850630"/>
                </a:lnTo>
                <a:lnTo>
                  <a:pt x="5359062" y="867166"/>
                </a:lnTo>
                <a:lnTo>
                  <a:pt x="5350376" y="881863"/>
                </a:lnTo>
                <a:lnTo>
                  <a:pt x="5366010" y="889212"/>
                </a:lnTo>
                <a:close/>
              </a:path>
              <a:path w="9038313" h="4633457">
                <a:moveTo>
                  <a:pt x="5266993" y="1783935"/>
                </a:moveTo>
                <a:lnTo>
                  <a:pt x="5253097" y="997607"/>
                </a:lnTo>
                <a:lnTo>
                  <a:pt x="5237462" y="1647982"/>
                </a:lnTo>
                <a:lnTo>
                  <a:pt x="5227039" y="1660842"/>
                </a:lnTo>
                <a:lnTo>
                  <a:pt x="5213142" y="1668191"/>
                </a:lnTo>
                <a:lnTo>
                  <a:pt x="5213142" y="1682889"/>
                </a:lnTo>
                <a:lnTo>
                  <a:pt x="5223564" y="1745354"/>
                </a:lnTo>
                <a:lnTo>
                  <a:pt x="5237462" y="1760052"/>
                </a:lnTo>
                <a:lnTo>
                  <a:pt x="5253097" y="1772913"/>
                </a:lnTo>
                <a:lnTo>
                  <a:pt x="5266993" y="1783935"/>
                </a:lnTo>
                <a:close/>
              </a:path>
              <a:path w="9038313" h="4633457">
                <a:moveTo>
                  <a:pt x="5253097" y="997607"/>
                </a:moveTo>
                <a:lnTo>
                  <a:pt x="5233987" y="993933"/>
                </a:lnTo>
                <a:lnTo>
                  <a:pt x="5220091" y="990259"/>
                </a:lnTo>
                <a:lnTo>
                  <a:pt x="5209668" y="1021491"/>
                </a:lnTo>
                <a:lnTo>
                  <a:pt x="5190559" y="1032515"/>
                </a:lnTo>
                <a:lnTo>
                  <a:pt x="5173187" y="1028840"/>
                </a:lnTo>
                <a:lnTo>
                  <a:pt x="5157553" y="1017817"/>
                </a:lnTo>
                <a:lnTo>
                  <a:pt x="5143657" y="1008631"/>
                </a:lnTo>
                <a:lnTo>
                  <a:pt x="5129759" y="1001281"/>
                </a:lnTo>
                <a:lnTo>
                  <a:pt x="5126285" y="986585"/>
                </a:lnTo>
                <a:lnTo>
                  <a:pt x="5140182" y="1679215"/>
                </a:lnTo>
                <a:lnTo>
                  <a:pt x="5157553" y="1668191"/>
                </a:lnTo>
                <a:lnTo>
                  <a:pt x="5173187" y="1664517"/>
                </a:lnTo>
                <a:lnTo>
                  <a:pt x="5187085" y="1660842"/>
                </a:lnTo>
                <a:lnTo>
                  <a:pt x="5202720" y="1653494"/>
                </a:lnTo>
                <a:lnTo>
                  <a:pt x="5220091" y="1653494"/>
                </a:lnTo>
                <a:lnTo>
                  <a:pt x="5237462" y="1647982"/>
                </a:lnTo>
                <a:lnTo>
                  <a:pt x="5253097" y="997607"/>
                </a:lnTo>
                <a:close/>
              </a:path>
              <a:path w="9038313" h="4633457">
                <a:moveTo>
                  <a:pt x="5169714" y="986585"/>
                </a:moveTo>
                <a:lnTo>
                  <a:pt x="5183611" y="1004957"/>
                </a:lnTo>
                <a:lnTo>
                  <a:pt x="5197508" y="1008631"/>
                </a:lnTo>
                <a:lnTo>
                  <a:pt x="5209668" y="1021491"/>
                </a:lnTo>
                <a:lnTo>
                  <a:pt x="5220091" y="990259"/>
                </a:lnTo>
                <a:lnTo>
                  <a:pt x="5206193" y="990259"/>
                </a:lnTo>
                <a:lnTo>
                  <a:pt x="5183611" y="975561"/>
                </a:lnTo>
                <a:lnTo>
                  <a:pt x="5169714" y="986585"/>
                </a:lnTo>
                <a:close/>
              </a:path>
              <a:path w="9038313" h="4633457">
                <a:moveTo>
                  <a:pt x="5173187" y="1710447"/>
                </a:moveTo>
                <a:lnTo>
                  <a:pt x="5187085" y="1725145"/>
                </a:lnTo>
                <a:lnTo>
                  <a:pt x="5202720" y="1734332"/>
                </a:lnTo>
                <a:lnTo>
                  <a:pt x="5223564" y="1745354"/>
                </a:lnTo>
                <a:lnTo>
                  <a:pt x="5213142" y="1682889"/>
                </a:lnTo>
                <a:lnTo>
                  <a:pt x="5202720" y="1699425"/>
                </a:lnTo>
                <a:lnTo>
                  <a:pt x="5187085" y="1714122"/>
                </a:lnTo>
                <a:lnTo>
                  <a:pt x="5173187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36708" y="1710447"/>
                </a:lnTo>
                <a:lnTo>
                  <a:pt x="5129759" y="1695749"/>
                </a:lnTo>
                <a:lnTo>
                  <a:pt x="5126285" y="1682889"/>
                </a:lnTo>
                <a:lnTo>
                  <a:pt x="5140182" y="1679215"/>
                </a:lnTo>
                <a:lnTo>
                  <a:pt x="5126285" y="986585"/>
                </a:lnTo>
                <a:lnTo>
                  <a:pt x="5126285" y="1728820"/>
                </a:lnTo>
                <a:lnTo>
                  <a:pt x="5140182" y="1725145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67222" y="1710447"/>
                </a:moveTo>
                <a:lnTo>
                  <a:pt x="5084594" y="1717796"/>
                </a:lnTo>
                <a:lnTo>
                  <a:pt x="5093280" y="1734332"/>
                </a:lnTo>
                <a:lnTo>
                  <a:pt x="5107176" y="1741680"/>
                </a:lnTo>
                <a:lnTo>
                  <a:pt x="5093280" y="1686563"/>
                </a:lnTo>
                <a:lnTo>
                  <a:pt x="5089805" y="1699425"/>
                </a:lnTo>
                <a:lnTo>
                  <a:pt x="5067222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40182" y="1725145"/>
                </a:lnTo>
                <a:lnTo>
                  <a:pt x="5154079" y="1721471"/>
                </a:lnTo>
                <a:lnTo>
                  <a:pt x="5169714" y="1714122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74171" y="3685454"/>
                </a:moveTo>
                <a:lnTo>
                  <a:pt x="5070697" y="3744245"/>
                </a:lnTo>
                <a:lnTo>
                  <a:pt x="5077646" y="3729548"/>
                </a:lnTo>
                <a:lnTo>
                  <a:pt x="5077646" y="3705664"/>
                </a:lnTo>
                <a:lnTo>
                  <a:pt x="5074171" y="3685454"/>
                </a:lnTo>
                <a:close/>
              </a:path>
              <a:path w="9038313" h="4633457">
                <a:moveTo>
                  <a:pt x="5023794" y="3825082"/>
                </a:moveTo>
                <a:lnTo>
                  <a:pt x="5030743" y="3810384"/>
                </a:lnTo>
                <a:lnTo>
                  <a:pt x="5037691" y="3793850"/>
                </a:lnTo>
                <a:lnTo>
                  <a:pt x="5053326" y="3782827"/>
                </a:lnTo>
                <a:lnTo>
                  <a:pt x="5063749" y="3768129"/>
                </a:lnTo>
                <a:lnTo>
                  <a:pt x="5070697" y="3744245"/>
                </a:lnTo>
                <a:lnTo>
                  <a:pt x="5063749" y="2145868"/>
                </a:lnTo>
                <a:lnTo>
                  <a:pt x="5049851" y="2145868"/>
                </a:lnTo>
                <a:lnTo>
                  <a:pt x="5034217" y="2134844"/>
                </a:lnTo>
                <a:lnTo>
                  <a:pt x="5023794" y="3825082"/>
                </a:lnTo>
                <a:close/>
              </a:path>
              <a:path w="9038313" h="4633457">
                <a:moveTo>
                  <a:pt x="4961257" y="3894896"/>
                </a:moveTo>
                <a:lnTo>
                  <a:pt x="4976892" y="3878362"/>
                </a:lnTo>
                <a:lnTo>
                  <a:pt x="4990788" y="3859989"/>
                </a:lnTo>
                <a:lnTo>
                  <a:pt x="5004686" y="3852641"/>
                </a:lnTo>
                <a:lnTo>
                  <a:pt x="5013371" y="3839780"/>
                </a:lnTo>
                <a:lnTo>
                  <a:pt x="5023794" y="3825082"/>
                </a:lnTo>
                <a:lnTo>
                  <a:pt x="5034217" y="2134844"/>
                </a:lnTo>
                <a:lnTo>
                  <a:pt x="5020320" y="2142194"/>
                </a:lnTo>
                <a:lnTo>
                  <a:pt x="5004686" y="2145868"/>
                </a:lnTo>
                <a:lnTo>
                  <a:pt x="4990788" y="2153216"/>
                </a:lnTo>
                <a:lnTo>
                  <a:pt x="4976892" y="2153216"/>
                </a:lnTo>
                <a:lnTo>
                  <a:pt x="4961257" y="3894896"/>
                </a:lnTo>
                <a:close/>
              </a:path>
              <a:path w="9038313" h="4633457">
                <a:moveTo>
                  <a:pt x="4891772" y="3929804"/>
                </a:moveTo>
                <a:lnTo>
                  <a:pt x="4914355" y="3920618"/>
                </a:lnTo>
                <a:lnTo>
                  <a:pt x="4931726" y="3913268"/>
                </a:lnTo>
                <a:lnTo>
                  <a:pt x="4947361" y="3902246"/>
                </a:lnTo>
                <a:lnTo>
                  <a:pt x="4961257" y="3894896"/>
                </a:lnTo>
                <a:lnTo>
                  <a:pt x="4976892" y="2153216"/>
                </a:lnTo>
                <a:lnTo>
                  <a:pt x="4954309" y="2149542"/>
                </a:lnTo>
                <a:lnTo>
                  <a:pt x="4936938" y="2142194"/>
                </a:lnTo>
                <a:lnTo>
                  <a:pt x="4914355" y="2138518"/>
                </a:lnTo>
                <a:lnTo>
                  <a:pt x="4891772" y="3929804"/>
                </a:lnTo>
                <a:close/>
              </a:path>
              <a:path w="9038313" h="4633457">
                <a:moveTo>
                  <a:pt x="4914355" y="2138518"/>
                </a:moveTo>
                <a:lnTo>
                  <a:pt x="4888298" y="2138518"/>
                </a:lnTo>
                <a:lnTo>
                  <a:pt x="4881349" y="2125658"/>
                </a:lnTo>
                <a:lnTo>
                  <a:pt x="4867452" y="2121984"/>
                </a:lnTo>
                <a:lnTo>
                  <a:pt x="4860504" y="3929804"/>
                </a:lnTo>
                <a:lnTo>
                  <a:pt x="4874400" y="3933478"/>
                </a:lnTo>
                <a:lnTo>
                  <a:pt x="4891772" y="3929804"/>
                </a:lnTo>
                <a:lnTo>
                  <a:pt x="4914355" y="2138518"/>
                </a:lnTo>
                <a:close/>
              </a:path>
              <a:path w="9038313" h="4633457">
                <a:moveTo>
                  <a:pt x="4754538" y="2118309"/>
                </a:moveTo>
                <a:lnTo>
                  <a:pt x="4751064" y="2131170"/>
                </a:lnTo>
                <a:lnTo>
                  <a:pt x="4758013" y="2145868"/>
                </a:lnTo>
                <a:lnTo>
                  <a:pt x="4768435" y="2107286"/>
                </a:lnTo>
                <a:lnTo>
                  <a:pt x="4754538" y="2118309"/>
                </a:lnTo>
                <a:close/>
              </a:path>
              <a:path w="9038313" h="4633457">
                <a:moveTo>
                  <a:pt x="5180136" y="927793"/>
                </a:moveTo>
                <a:lnTo>
                  <a:pt x="5197508" y="933305"/>
                </a:lnTo>
                <a:lnTo>
                  <a:pt x="5216616" y="936980"/>
                </a:lnTo>
                <a:lnTo>
                  <a:pt x="5237462" y="933305"/>
                </a:lnTo>
                <a:lnTo>
                  <a:pt x="5260045" y="927793"/>
                </a:lnTo>
                <a:lnTo>
                  <a:pt x="5286101" y="905747"/>
                </a:lnTo>
                <a:lnTo>
                  <a:pt x="5289576" y="889212"/>
                </a:lnTo>
                <a:lnTo>
                  <a:pt x="5282627" y="874514"/>
                </a:lnTo>
                <a:lnTo>
                  <a:pt x="5270466" y="859816"/>
                </a:lnTo>
                <a:lnTo>
                  <a:pt x="5256570" y="850630"/>
                </a:lnTo>
                <a:lnTo>
                  <a:pt x="5227039" y="835933"/>
                </a:lnTo>
                <a:lnTo>
                  <a:pt x="5197508" y="821235"/>
                </a:lnTo>
                <a:lnTo>
                  <a:pt x="5180136" y="927793"/>
                </a:lnTo>
                <a:close/>
              </a:path>
              <a:path w="9038313" h="4633457">
                <a:moveTo>
                  <a:pt x="5067222" y="889212"/>
                </a:moveTo>
                <a:lnTo>
                  <a:pt x="5081120" y="902073"/>
                </a:lnTo>
                <a:lnTo>
                  <a:pt x="5096753" y="905747"/>
                </a:lnTo>
                <a:lnTo>
                  <a:pt x="5110651" y="909421"/>
                </a:lnTo>
                <a:lnTo>
                  <a:pt x="5126285" y="913095"/>
                </a:lnTo>
                <a:lnTo>
                  <a:pt x="5140182" y="920445"/>
                </a:lnTo>
                <a:lnTo>
                  <a:pt x="5166239" y="927793"/>
                </a:lnTo>
                <a:lnTo>
                  <a:pt x="5180136" y="927793"/>
                </a:lnTo>
                <a:lnTo>
                  <a:pt x="5197508" y="821235"/>
                </a:lnTo>
                <a:lnTo>
                  <a:pt x="5173187" y="804699"/>
                </a:lnTo>
                <a:lnTo>
                  <a:pt x="5150605" y="797351"/>
                </a:lnTo>
                <a:lnTo>
                  <a:pt x="5136708" y="793677"/>
                </a:lnTo>
                <a:lnTo>
                  <a:pt x="5114126" y="790002"/>
                </a:lnTo>
                <a:lnTo>
                  <a:pt x="5081120" y="790002"/>
                </a:lnTo>
                <a:lnTo>
                  <a:pt x="5067222" y="889212"/>
                </a:lnTo>
                <a:close/>
              </a:path>
              <a:path w="9038313" h="4633457">
                <a:moveTo>
                  <a:pt x="5034217" y="1668191"/>
                </a:moveTo>
                <a:lnTo>
                  <a:pt x="5049851" y="1668191"/>
                </a:lnTo>
                <a:lnTo>
                  <a:pt x="5053326" y="889212"/>
                </a:lnTo>
                <a:lnTo>
                  <a:pt x="5067222" y="889212"/>
                </a:lnTo>
                <a:lnTo>
                  <a:pt x="5056799" y="758770"/>
                </a:lnTo>
                <a:lnTo>
                  <a:pt x="5044640" y="775304"/>
                </a:lnTo>
                <a:lnTo>
                  <a:pt x="5034217" y="1668191"/>
                </a:lnTo>
                <a:close/>
              </a:path>
              <a:path w="9038313" h="4633457">
                <a:moveTo>
                  <a:pt x="4976892" y="1728820"/>
                </a:moveTo>
                <a:lnTo>
                  <a:pt x="4994263" y="1728820"/>
                </a:lnTo>
                <a:lnTo>
                  <a:pt x="4994263" y="1699425"/>
                </a:lnTo>
                <a:lnTo>
                  <a:pt x="5008161" y="1695749"/>
                </a:lnTo>
                <a:lnTo>
                  <a:pt x="5023794" y="1682889"/>
                </a:lnTo>
                <a:lnTo>
                  <a:pt x="5034217" y="1668191"/>
                </a:lnTo>
                <a:lnTo>
                  <a:pt x="5044640" y="775304"/>
                </a:lnTo>
                <a:lnTo>
                  <a:pt x="5030743" y="769793"/>
                </a:lnTo>
                <a:lnTo>
                  <a:pt x="5016846" y="766118"/>
                </a:lnTo>
                <a:lnTo>
                  <a:pt x="5004686" y="1186841"/>
                </a:lnTo>
                <a:lnTo>
                  <a:pt x="4983840" y="1186841"/>
                </a:lnTo>
                <a:lnTo>
                  <a:pt x="4976892" y="1728820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8206" y="1159282"/>
                </a:lnTo>
                <a:lnTo>
                  <a:pt x="4973417" y="1175818"/>
                </a:lnTo>
                <a:lnTo>
                  <a:pt x="4990788" y="1183167"/>
                </a:lnTo>
                <a:lnTo>
                  <a:pt x="5004686" y="1186841"/>
                </a:lnTo>
                <a:lnTo>
                  <a:pt x="5016846" y="766118"/>
                </a:lnTo>
                <a:lnTo>
                  <a:pt x="5001211" y="769793"/>
                </a:lnTo>
                <a:lnTo>
                  <a:pt x="4976892" y="755096"/>
                </a:lnTo>
                <a:lnTo>
                  <a:pt x="4976892" y="716513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820550" y="723863"/>
                </a:moveTo>
                <a:lnTo>
                  <a:pt x="4804915" y="727537"/>
                </a:lnTo>
                <a:lnTo>
                  <a:pt x="4820550" y="736723"/>
                </a:lnTo>
                <a:lnTo>
                  <a:pt x="4830972" y="731211"/>
                </a:lnTo>
                <a:lnTo>
                  <a:pt x="4837921" y="716513"/>
                </a:lnTo>
                <a:lnTo>
                  <a:pt x="4820550" y="723863"/>
                </a:lnTo>
                <a:close/>
              </a:path>
              <a:path w="9038313" h="4633457">
                <a:moveTo>
                  <a:pt x="4827498" y="1907029"/>
                </a:moveTo>
                <a:lnTo>
                  <a:pt x="4824023" y="1886819"/>
                </a:lnTo>
                <a:lnTo>
                  <a:pt x="4827498" y="1914378"/>
                </a:lnTo>
                <a:lnTo>
                  <a:pt x="4829351" y="1914868"/>
                </a:lnTo>
                <a:lnTo>
                  <a:pt x="4827498" y="1907029"/>
                </a:lnTo>
                <a:close/>
              </a:path>
              <a:path w="9038313" h="4633457">
                <a:moveTo>
                  <a:pt x="4917829" y="1875797"/>
                </a:moveTo>
                <a:lnTo>
                  <a:pt x="4907407" y="1892331"/>
                </a:lnTo>
                <a:lnTo>
                  <a:pt x="4924778" y="1896007"/>
                </a:lnTo>
                <a:lnTo>
                  <a:pt x="4931726" y="1868448"/>
                </a:lnTo>
                <a:lnTo>
                  <a:pt x="4917829" y="1875797"/>
                </a:lnTo>
                <a:close/>
              </a:path>
              <a:path w="9038313" h="4633457">
                <a:moveTo>
                  <a:pt x="5030743" y="744072"/>
                </a:moveTo>
                <a:lnTo>
                  <a:pt x="5020320" y="731211"/>
                </a:lnTo>
                <a:lnTo>
                  <a:pt x="5004686" y="723863"/>
                </a:lnTo>
                <a:lnTo>
                  <a:pt x="4990788" y="723863"/>
                </a:lnTo>
                <a:lnTo>
                  <a:pt x="4976892" y="716513"/>
                </a:lnTo>
                <a:lnTo>
                  <a:pt x="5001211" y="755096"/>
                </a:lnTo>
                <a:lnTo>
                  <a:pt x="5016846" y="747746"/>
                </a:lnTo>
                <a:lnTo>
                  <a:pt x="5030743" y="744072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1257" y="723863"/>
                </a:lnTo>
                <a:lnTo>
                  <a:pt x="4957784" y="709165"/>
                </a:lnTo>
                <a:lnTo>
                  <a:pt x="4943886" y="705491"/>
                </a:lnTo>
                <a:lnTo>
                  <a:pt x="4943886" y="720189"/>
                </a:lnTo>
                <a:lnTo>
                  <a:pt x="4947361" y="1166632"/>
                </a:lnTo>
                <a:lnTo>
                  <a:pt x="4968206" y="1159282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931726" y="1166632"/>
                </a:moveTo>
                <a:lnTo>
                  <a:pt x="4947361" y="1166632"/>
                </a:lnTo>
                <a:lnTo>
                  <a:pt x="4943886" y="720189"/>
                </a:lnTo>
                <a:lnTo>
                  <a:pt x="4928251" y="736723"/>
                </a:lnTo>
                <a:lnTo>
                  <a:pt x="4921303" y="723863"/>
                </a:lnTo>
                <a:lnTo>
                  <a:pt x="4917829" y="1162958"/>
                </a:lnTo>
                <a:lnTo>
                  <a:pt x="4931726" y="1166632"/>
                </a:lnTo>
                <a:close/>
              </a:path>
              <a:path w="9038313" h="4633457">
                <a:moveTo>
                  <a:pt x="4907407" y="1175818"/>
                </a:moveTo>
                <a:lnTo>
                  <a:pt x="4917829" y="1162958"/>
                </a:lnTo>
                <a:lnTo>
                  <a:pt x="4921303" y="723863"/>
                </a:lnTo>
                <a:lnTo>
                  <a:pt x="4903932" y="727537"/>
                </a:lnTo>
                <a:lnTo>
                  <a:pt x="4891772" y="744072"/>
                </a:lnTo>
                <a:lnTo>
                  <a:pt x="4907407" y="1175818"/>
                </a:lnTo>
                <a:close/>
              </a:path>
              <a:path w="9038313" h="4633457">
                <a:moveTo>
                  <a:pt x="4964732" y="1776587"/>
                </a:moveTo>
                <a:lnTo>
                  <a:pt x="4968206" y="1763726"/>
                </a:lnTo>
                <a:lnTo>
                  <a:pt x="4973417" y="1745354"/>
                </a:lnTo>
                <a:lnTo>
                  <a:pt x="4976892" y="1728820"/>
                </a:lnTo>
                <a:lnTo>
                  <a:pt x="4983840" y="1186841"/>
                </a:lnTo>
                <a:lnTo>
                  <a:pt x="4968206" y="1194189"/>
                </a:lnTo>
                <a:lnTo>
                  <a:pt x="4964732" y="1776587"/>
                </a:lnTo>
                <a:close/>
              </a:path>
              <a:path w="9038313" h="4633457">
                <a:moveTo>
                  <a:pt x="4954309" y="1197865"/>
                </a:moveTo>
                <a:lnTo>
                  <a:pt x="4940411" y="1208887"/>
                </a:lnTo>
                <a:lnTo>
                  <a:pt x="4947361" y="1805983"/>
                </a:lnTo>
                <a:lnTo>
                  <a:pt x="4950834" y="1787611"/>
                </a:lnTo>
                <a:lnTo>
                  <a:pt x="4964732" y="1776587"/>
                </a:lnTo>
                <a:lnTo>
                  <a:pt x="4968206" y="1194189"/>
                </a:lnTo>
                <a:lnTo>
                  <a:pt x="4954309" y="1197865"/>
                </a:lnTo>
                <a:close/>
              </a:path>
              <a:path w="9038313" h="4633457">
                <a:moveTo>
                  <a:pt x="4964732" y="1837216"/>
                </a:moveTo>
                <a:lnTo>
                  <a:pt x="4954309" y="1822518"/>
                </a:lnTo>
                <a:lnTo>
                  <a:pt x="4954309" y="1853750"/>
                </a:lnTo>
                <a:lnTo>
                  <a:pt x="4976892" y="1853750"/>
                </a:lnTo>
                <a:lnTo>
                  <a:pt x="4980365" y="1840890"/>
                </a:lnTo>
                <a:lnTo>
                  <a:pt x="4964732" y="1837216"/>
                </a:lnTo>
                <a:close/>
              </a:path>
              <a:path w="9038313" h="4633457">
                <a:moveTo>
                  <a:pt x="4947361" y="1805983"/>
                </a:moveTo>
                <a:lnTo>
                  <a:pt x="4940411" y="1208887"/>
                </a:lnTo>
                <a:lnTo>
                  <a:pt x="4940411" y="1857424"/>
                </a:lnTo>
                <a:lnTo>
                  <a:pt x="4954309" y="1853750"/>
                </a:lnTo>
                <a:lnTo>
                  <a:pt x="4954309" y="1822518"/>
                </a:lnTo>
                <a:lnTo>
                  <a:pt x="4947361" y="1805983"/>
                </a:lnTo>
                <a:close/>
              </a:path>
              <a:path w="9038313" h="4633457">
                <a:moveTo>
                  <a:pt x="5063749" y="2033798"/>
                </a:moveTo>
                <a:lnTo>
                  <a:pt x="5077646" y="2044820"/>
                </a:lnTo>
                <a:lnTo>
                  <a:pt x="5093280" y="2041146"/>
                </a:lnTo>
                <a:lnTo>
                  <a:pt x="5107176" y="2033798"/>
                </a:lnTo>
                <a:lnTo>
                  <a:pt x="5117599" y="2019100"/>
                </a:lnTo>
                <a:lnTo>
                  <a:pt x="5096753" y="2022774"/>
                </a:lnTo>
                <a:lnTo>
                  <a:pt x="5077646" y="2022774"/>
                </a:lnTo>
                <a:lnTo>
                  <a:pt x="5063749" y="2033798"/>
                </a:lnTo>
                <a:close/>
              </a:path>
              <a:path w="9038313" h="4633457">
                <a:moveTo>
                  <a:pt x="5478923" y="1934588"/>
                </a:moveTo>
                <a:lnTo>
                  <a:pt x="5478923" y="1918053"/>
                </a:lnTo>
                <a:lnTo>
                  <a:pt x="5489346" y="1903355"/>
                </a:lnTo>
                <a:lnTo>
                  <a:pt x="5492821" y="1886819"/>
                </a:lnTo>
                <a:lnTo>
                  <a:pt x="5503244" y="1872122"/>
                </a:lnTo>
                <a:lnTo>
                  <a:pt x="5518877" y="1872122"/>
                </a:lnTo>
                <a:lnTo>
                  <a:pt x="5503244" y="1864774"/>
                </a:lnTo>
                <a:lnTo>
                  <a:pt x="5489346" y="1848238"/>
                </a:lnTo>
                <a:lnTo>
                  <a:pt x="5478923" y="1829866"/>
                </a:lnTo>
                <a:lnTo>
                  <a:pt x="5478923" y="1934588"/>
                </a:lnTo>
                <a:close/>
              </a:path>
              <a:path w="9038313" h="4633457">
                <a:moveTo>
                  <a:pt x="5478923" y="1829866"/>
                </a:moveTo>
                <a:lnTo>
                  <a:pt x="5475450" y="2180775"/>
                </a:lnTo>
                <a:lnTo>
                  <a:pt x="5482398" y="2167914"/>
                </a:lnTo>
                <a:lnTo>
                  <a:pt x="5496295" y="2180775"/>
                </a:lnTo>
                <a:lnTo>
                  <a:pt x="5511929" y="2177100"/>
                </a:lnTo>
                <a:lnTo>
                  <a:pt x="5518877" y="2191797"/>
                </a:lnTo>
                <a:lnTo>
                  <a:pt x="5525827" y="2206495"/>
                </a:lnTo>
                <a:lnTo>
                  <a:pt x="5536250" y="2219356"/>
                </a:lnTo>
                <a:lnTo>
                  <a:pt x="5539723" y="2234054"/>
                </a:lnTo>
                <a:lnTo>
                  <a:pt x="5536250" y="1984193"/>
                </a:lnTo>
                <a:lnTo>
                  <a:pt x="5522352" y="1973169"/>
                </a:lnTo>
                <a:lnTo>
                  <a:pt x="5511929" y="1960309"/>
                </a:lnTo>
                <a:lnTo>
                  <a:pt x="5496295" y="1960309"/>
                </a:lnTo>
                <a:lnTo>
                  <a:pt x="5482398" y="1949286"/>
                </a:lnTo>
                <a:lnTo>
                  <a:pt x="5478923" y="1934588"/>
                </a:lnTo>
                <a:lnTo>
                  <a:pt x="5478923" y="1829866"/>
                </a:lnTo>
                <a:close/>
              </a:path>
              <a:path w="9038313" h="4633457">
                <a:moveTo>
                  <a:pt x="5452866" y="2627218"/>
                </a:moveTo>
                <a:lnTo>
                  <a:pt x="5459815" y="2202821"/>
                </a:lnTo>
                <a:lnTo>
                  <a:pt x="5459815" y="2188123"/>
                </a:lnTo>
                <a:lnTo>
                  <a:pt x="5475450" y="2180775"/>
                </a:lnTo>
                <a:lnTo>
                  <a:pt x="5478923" y="1829866"/>
                </a:lnTo>
                <a:lnTo>
                  <a:pt x="5463289" y="1815169"/>
                </a:lnTo>
                <a:lnTo>
                  <a:pt x="5452866" y="1798633"/>
                </a:lnTo>
                <a:lnTo>
                  <a:pt x="5452866" y="2627218"/>
                </a:lnTo>
                <a:close/>
              </a:path>
              <a:path w="9038313" h="4633457">
                <a:moveTo>
                  <a:pt x="5569254" y="1826192"/>
                </a:moveTo>
                <a:lnTo>
                  <a:pt x="5576202" y="1840890"/>
                </a:lnTo>
                <a:lnTo>
                  <a:pt x="5579677" y="1706773"/>
                </a:lnTo>
                <a:lnTo>
                  <a:pt x="5558831" y="1710447"/>
                </a:lnTo>
                <a:lnTo>
                  <a:pt x="5543198" y="1710447"/>
                </a:lnTo>
                <a:lnTo>
                  <a:pt x="5532775" y="1725145"/>
                </a:lnTo>
                <a:lnTo>
                  <a:pt x="5539723" y="1738006"/>
                </a:lnTo>
                <a:lnTo>
                  <a:pt x="5555358" y="1787611"/>
                </a:lnTo>
                <a:lnTo>
                  <a:pt x="5569254" y="1794959"/>
                </a:lnTo>
                <a:lnTo>
                  <a:pt x="5572729" y="1811494"/>
                </a:lnTo>
                <a:lnTo>
                  <a:pt x="5569254" y="1826192"/>
                </a:lnTo>
                <a:close/>
              </a:path>
              <a:path w="9038313" h="4633457">
                <a:moveTo>
                  <a:pt x="5584888" y="1692075"/>
                </a:moveTo>
                <a:lnTo>
                  <a:pt x="5595312" y="1815169"/>
                </a:lnTo>
                <a:lnTo>
                  <a:pt x="5598786" y="839607"/>
                </a:lnTo>
                <a:lnTo>
                  <a:pt x="5602260" y="821235"/>
                </a:lnTo>
                <a:lnTo>
                  <a:pt x="5605735" y="808375"/>
                </a:lnTo>
                <a:lnTo>
                  <a:pt x="5619631" y="804699"/>
                </a:lnTo>
                <a:lnTo>
                  <a:pt x="5605735" y="804699"/>
                </a:lnTo>
                <a:lnTo>
                  <a:pt x="5576202" y="817561"/>
                </a:lnTo>
                <a:lnTo>
                  <a:pt x="5584888" y="1675540"/>
                </a:lnTo>
                <a:lnTo>
                  <a:pt x="5584888" y="1692075"/>
                </a:lnTo>
                <a:close/>
              </a:path>
              <a:path w="9038313" h="4633457">
                <a:moveTo>
                  <a:pt x="5532775" y="1657168"/>
                </a:moveTo>
                <a:lnTo>
                  <a:pt x="5548409" y="1657168"/>
                </a:lnTo>
                <a:lnTo>
                  <a:pt x="5562306" y="1664517"/>
                </a:lnTo>
                <a:lnTo>
                  <a:pt x="5576202" y="1660842"/>
                </a:lnTo>
                <a:lnTo>
                  <a:pt x="5584888" y="1675540"/>
                </a:lnTo>
                <a:lnTo>
                  <a:pt x="5576202" y="817561"/>
                </a:lnTo>
                <a:lnTo>
                  <a:pt x="5576202" y="832258"/>
                </a:lnTo>
                <a:lnTo>
                  <a:pt x="5562306" y="832258"/>
                </a:lnTo>
                <a:lnTo>
                  <a:pt x="5548409" y="828584"/>
                </a:lnTo>
                <a:lnTo>
                  <a:pt x="5532775" y="1657168"/>
                </a:lnTo>
                <a:close/>
              </a:path>
              <a:path w="9038313" h="4633457">
                <a:moveTo>
                  <a:pt x="5499769" y="1671866"/>
                </a:moveTo>
                <a:lnTo>
                  <a:pt x="5515404" y="1664517"/>
                </a:lnTo>
                <a:lnTo>
                  <a:pt x="5532775" y="1657168"/>
                </a:lnTo>
                <a:lnTo>
                  <a:pt x="5548409" y="828584"/>
                </a:lnTo>
                <a:lnTo>
                  <a:pt x="5529300" y="835933"/>
                </a:lnTo>
                <a:lnTo>
                  <a:pt x="5515404" y="843282"/>
                </a:lnTo>
                <a:lnTo>
                  <a:pt x="5499769" y="1671866"/>
                </a:lnTo>
                <a:close/>
              </a:path>
              <a:path w="9038313" h="4633457">
                <a:moveTo>
                  <a:pt x="5485872" y="856142"/>
                </a:moveTo>
                <a:lnTo>
                  <a:pt x="5463289" y="867166"/>
                </a:lnTo>
                <a:lnTo>
                  <a:pt x="5475450" y="1695749"/>
                </a:lnTo>
                <a:lnTo>
                  <a:pt x="5485872" y="1682889"/>
                </a:lnTo>
                <a:lnTo>
                  <a:pt x="5499769" y="1671866"/>
                </a:lnTo>
                <a:lnTo>
                  <a:pt x="5515404" y="843282"/>
                </a:lnTo>
                <a:lnTo>
                  <a:pt x="5485872" y="856142"/>
                </a:lnTo>
                <a:close/>
              </a:path>
              <a:path w="9038313" h="4633457">
                <a:moveTo>
                  <a:pt x="5459815" y="1699425"/>
                </a:moveTo>
                <a:lnTo>
                  <a:pt x="5475450" y="1695749"/>
                </a:lnTo>
                <a:lnTo>
                  <a:pt x="5463289" y="867166"/>
                </a:lnTo>
                <a:lnTo>
                  <a:pt x="5452866" y="881863"/>
                </a:lnTo>
                <a:lnTo>
                  <a:pt x="5449392" y="894723"/>
                </a:lnTo>
                <a:lnTo>
                  <a:pt x="5445918" y="1699425"/>
                </a:lnTo>
                <a:lnTo>
                  <a:pt x="5459815" y="1699425"/>
                </a:lnTo>
                <a:close/>
              </a:path>
              <a:path w="9038313" h="4633457">
                <a:moveTo>
                  <a:pt x="5419862" y="2641916"/>
                </a:moveTo>
                <a:lnTo>
                  <a:pt x="5423335" y="1741680"/>
                </a:lnTo>
                <a:lnTo>
                  <a:pt x="5432021" y="1728820"/>
                </a:lnTo>
                <a:lnTo>
                  <a:pt x="5442444" y="1714122"/>
                </a:lnTo>
                <a:lnTo>
                  <a:pt x="5445918" y="1699425"/>
                </a:lnTo>
                <a:lnTo>
                  <a:pt x="5449392" y="894723"/>
                </a:lnTo>
                <a:lnTo>
                  <a:pt x="5423335" y="905747"/>
                </a:lnTo>
                <a:lnTo>
                  <a:pt x="5419862" y="2641916"/>
                </a:lnTo>
                <a:close/>
              </a:path>
              <a:path w="9038313" h="4633457">
                <a:moveTo>
                  <a:pt x="5379906" y="878189"/>
                </a:moveTo>
                <a:lnTo>
                  <a:pt x="5386856" y="2651102"/>
                </a:lnTo>
                <a:lnTo>
                  <a:pt x="5405964" y="2641916"/>
                </a:lnTo>
                <a:lnTo>
                  <a:pt x="5419862" y="2641916"/>
                </a:lnTo>
                <a:lnTo>
                  <a:pt x="5423335" y="905747"/>
                </a:lnTo>
                <a:lnTo>
                  <a:pt x="5409437" y="902073"/>
                </a:lnTo>
                <a:lnTo>
                  <a:pt x="5399015" y="885537"/>
                </a:lnTo>
                <a:lnTo>
                  <a:pt x="5379906" y="878189"/>
                </a:lnTo>
                <a:close/>
              </a:path>
              <a:path w="9038313" h="4633457">
                <a:moveTo>
                  <a:pt x="5595312" y="1883145"/>
                </a:moveTo>
                <a:lnTo>
                  <a:pt x="5598786" y="1896007"/>
                </a:lnTo>
                <a:lnTo>
                  <a:pt x="5602260" y="1910704"/>
                </a:lnTo>
                <a:lnTo>
                  <a:pt x="5605735" y="1925402"/>
                </a:lnTo>
                <a:lnTo>
                  <a:pt x="5605735" y="1960309"/>
                </a:lnTo>
                <a:lnTo>
                  <a:pt x="5609208" y="1976843"/>
                </a:lnTo>
                <a:lnTo>
                  <a:pt x="5612683" y="1861099"/>
                </a:lnTo>
                <a:lnTo>
                  <a:pt x="5598786" y="1857424"/>
                </a:lnTo>
                <a:lnTo>
                  <a:pt x="5595312" y="1883145"/>
                </a:lnTo>
                <a:close/>
              </a:path>
              <a:path w="9038313" h="4633457">
                <a:moveTo>
                  <a:pt x="5584888" y="1853750"/>
                </a:moveTo>
                <a:lnTo>
                  <a:pt x="5576202" y="1868448"/>
                </a:lnTo>
                <a:lnTo>
                  <a:pt x="5579677" y="1883145"/>
                </a:lnTo>
                <a:lnTo>
                  <a:pt x="5595312" y="1883145"/>
                </a:lnTo>
                <a:lnTo>
                  <a:pt x="5598786" y="1857424"/>
                </a:lnTo>
                <a:lnTo>
                  <a:pt x="5584888" y="1853750"/>
                </a:lnTo>
                <a:close/>
              </a:path>
              <a:path w="9038313" h="4633457">
                <a:moveTo>
                  <a:pt x="5689117" y="2296519"/>
                </a:moveTo>
                <a:lnTo>
                  <a:pt x="5696065" y="821235"/>
                </a:lnTo>
                <a:lnTo>
                  <a:pt x="5682169" y="824909"/>
                </a:lnTo>
                <a:lnTo>
                  <a:pt x="5668271" y="821235"/>
                </a:lnTo>
                <a:lnTo>
                  <a:pt x="5649163" y="824909"/>
                </a:lnTo>
                <a:lnTo>
                  <a:pt x="5631792" y="832258"/>
                </a:lnTo>
                <a:lnTo>
                  <a:pt x="5628317" y="1848238"/>
                </a:lnTo>
                <a:lnTo>
                  <a:pt x="5628317" y="1853750"/>
                </a:lnTo>
                <a:lnTo>
                  <a:pt x="5631792" y="2279984"/>
                </a:lnTo>
                <a:lnTo>
                  <a:pt x="5645688" y="2272635"/>
                </a:lnTo>
                <a:lnTo>
                  <a:pt x="5664798" y="2265287"/>
                </a:lnTo>
                <a:lnTo>
                  <a:pt x="5678694" y="2265287"/>
                </a:lnTo>
                <a:lnTo>
                  <a:pt x="5685642" y="2283659"/>
                </a:lnTo>
                <a:lnTo>
                  <a:pt x="5689117" y="2296519"/>
                </a:lnTo>
                <a:close/>
              </a:path>
              <a:path w="9038313" h="4633457">
                <a:moveTo>
                  <a:pt x="5616157" y="2276309"/>
                </a:moveTo>
                <a:lnTo>
                  <a:pt x="5631792" y="2279984"/>
                </a:lnTo>
                <a:lnTo>
                  <a:pt x="5628317" y="1853750"/>
                </a:lnTo>
                <a:lnTo>
                  <a:pt x="5612683" y="1861099"/>
                </a:lnTo>
                <a:lnTo>
                  <a:pt x="5609208" y="1976843"/>
                </a:lnTo>
                <a:lnTo>
                  <a:pt x="5602260" y="2276309"/>
                </a:lnTo>
                <a:lnTo>
                  <a:pt x="5616157" y="2276309"/>
                </a:lnTo>
                <a:close/>
              </a:path>
              <a:path w="9038313" h="4633457">
                <a:moveTo>
                  <a:pt x="5595312" y="1980518"/>
                </a:moveTo>
                <a:lnTo>
                  <a:pt x="5562306" y="1987867"/>
                </a:lnTo>
                <a:lnTo>
                  <a:pt x="5569254" y="2248752"/>
                </a:lnTo>
                <a:lnTo>
                  <a:pt x="5584888" y="2265287"/>
                </a:lnTo>
                <a:lnTo>
                  <a:pt x="5602260" y="2276309"/>
                </a:lnTo>
                <a:lnTo>
                  <a:pt x="5609208" y="1976843"/>
                </a:lnTo>
                <a:lnTo>
                  <a:pt x="5595312" y="1980518"/>
                </a:lnTo>
                <a:close/>
              </a:path>
              <a:path w="9038313" h="4633457">
                <a:moveTo>
                  <a:pt x="5562306" y="1987867"/>
                </a:moveTo>
                <a:lnTo>
                  <a:pt x="5536250" y="1984193"/>
                </a:lnTo>
                <a:lnTo>
                  <a:pt x="5539723" y="2234054"/>
                </a:lnTo>
                <a:lnTo>
                  <a:pt x="5555358" y="2241402"/>
                </a:lnTo>
                <a:lnTo>
                  <a:pt x="5569254" y="2248752"/>
                </a:lnTo>
                <a:lnTo>
                  <a:pt x="5562306" y="1987867"/>
                </a:lnTo>
                <a:close/>
              </a:path>
              <a:path w="9038313" h="4633457">
                <a:moveTo>
                  <a:pt x="5579677" y="1706773"/>
                </a:moveTo>
                <a:lnTo>
                  <a:pt x="5576202" y="1840890"/>
                </a:lnTo>
                <a:lnTo>
                  <a:pt x="5579677" y="1822518"/>
                </a:lnTo>
                <a:lnTo>
                  <a:pt x="5595312" y="1815169"/>
                </a:lnTo>
                <a:lnTo>
                  <a:pt x="5584888" y="1692075"/>
                </a:lnTo>
                <a:lnTo>
                  <a:pt x="5579677" y="1706773"/>
                </a:lnTo>
                <a:close/>
              </a:path>
              <a:path w="9038313" h="4633457">
                <a:moveTo>
                  <a:pt x="5539723" y="1738006"/>
                </a:moveTo>
                <a:lnTo>
                  <a:pt x="5525827" y="1734332"/>
                </a:lnTo>
                <a:lnTo>
                  <a:pt x="5536250" y="1763726"/>
                </a:lnTo>
                <a:lnTo>
                  <a:pt x="5539723" y="1776587"/>
                </a:lnTo>
                <a:lnTo>
                  <a:pt x="5555358" y="1787611"/>
                </a:lnTo>
                <a:lnTo>
                  <a:pt x="5539723" y="1738006"/>
                </a:lnTo>
                <a:close/>
              </a:path>
              <a:path w="9038313" h="4633457">
                <a:moveTo>
                  <a:pt x="5503244" y="3340058"/>
                </a:moveTo>
                <a:lnTo>
                  <a:pt x="5496295" y="3323522"/>
                </a:lnTo>
                <a:lnTo>
                  <a:pt x="5499769" y="3409872"/>
                </a:lnTo>
                <a:lnTo>
                  <a:pt x="5515404" y="3420896"/>
                </a:lnTo>
                <a:lnTo>
                  <a:pt x="5511929" y="3371291"/>
                </a:lnTo>
                <a:lnTo>
                  <a:pt x="5511929" y="3354755"/>
                </a:lnTo>
                <a:lnTo>
                  <a:pt x="5503244" y="3340058"/>
                </a:lnTo>
                <a:close/>
              </a:path>
              <a:path w="9038313" h="4633457">
                <a:moveTo>
                  <a:pt x="5548409" y="2342450"/>
                </a:moveTo>
                <a:lnTo>
                  <a:pt x="5548409" y="2311217"/>
                </a:lnTo>
                <a:lnTo>
                  <a:pt x="5543198" y="2296519"/>
                </a:lnTo>
                <a:lnTo>
                  <a:pt x="5555358" y="2584963"/>
                </a:lnTo>
                <a:lnTo>
                  <a:pt x="5562306" y="2353473"/>
                </a:lnTo>
                <a:lnTo>
                  <a:pt x="5548409" y="2342450"/>
                </a:lnTo>
                <a:close/>
              </a:path>
              <a:path w="9038313" h="4633457">
                <a:moveTo>
                  <a:pt x="5671746" y="2292845"/>
                </a:moveTo>
                <a:lnTo>
                  <a:pt x="5656111" y="2300193"/>
                </a:lnTo>
                <a:lnTo>
                  <a:pt x="5661323" y="2518822"/>
                </a:lnTo>
                <a:lnTo>
                  <a:pt x="5675219" y="2511473"/>
                </a:lnTo>
                <a:lnTo>
                  <a:pt x="5678694" y="2496775"/>
                </a:lnTo>
                <a:lnTo>
                  <a:pt x="5696065" y="2493101"/>
                </a:lnTo>
                <a:lnTo>
                  <a:pt x="5704751" y="2476567"/>
                </a:lnTo>
                <a:lnTo>
                  <a:pt x="5704751" y="2357147"/>
                </a:lnTo>
                <a:lnTo>
                  <a:pt x="5689117" y="2353473"/>
                </a:lnTo>
                <a:lnTo>
                  <a:pt x="5675219" y="2338776"/>
                </a:lnTo>
                <a:lnTo>
                  <a:pt x="5668271" y="2322240"/>
                </a:lnTo>
                <a:lnTo>
                  <a:pt x="5668271" y="2307543"/>
                </a:lnTo>
                <a:lnTo>
                  <a:pt x="5671746" y="2292845"/>
                </a:lnTo>
                <a:close/>
              </a:path>
              <a:path w="9038313" h="4633457">
                <a:moveTo>
                  <a:pt x="5642215" y="2314891"/>
                </a:moveTo>
                <a:lnTo>
                  <a:pt x="5628317" y="2331426"/>
                </a:lnTo>
                <a:lnTo>
                  <a:pt x="5635265" y="2542706"/>
                </a:lnTo>
                <a:lnTo>
                  <a:pt x="5642215" y="2526170"/>
                </a:lnTo>
                <a:lnTo>
                  <a:pt x="5661323" y="2518822"/>
                </a:lnTo>
                <a:lnTo>
                  <a:pt x="5656111" y="2300193"/>
                </a:lnTo>
                <a:lnTo>
                  <a:pt x="5642215" y="2314891"/>
                </a:lnTo>
                <a:close/>
              </a:path>
              <a:path w="9038313" h="4633457">
                <a:moveTo>
                  <a:pt x="5635265" y="2542706"/>
                </a:moveTo>
                <a:lnTo>
                  <a:pt x="5628317" y="2331426"/>
                </a:lnTo>
                <a:lnTo>
                  <a:pt x="5616157" y="2346124"/>
                </a:lnTo>
                <a:lnTo>
                  <a:pt x="5591837" y="2349798"/>
                </a:lnTo>
                <a:lnTo>
                  <a:pt x="5576202" y="2346124"/>
                </a:lnTo>
                <a:lnTo>
                  <a:pt x="5562306" y="2353473"/>
                </a:lnTo>
                <a:lnTo>
                  <a:pt x="5555358" y="2584963"/>
                </a:lnTo>
                <a:lnTo>
                  <a:pt x="5565780" y="2564753"/>
                </a:lnTo>
                <a:lnTo>
                  <a:pt x="5588363" y="2553729"/>
                </a:lnTo>
                <a:lnTo>
                  <a:pt x="5602260" y="2546380"/>
                </a:lnTo>
                <a:lnTo>
                  <a:pt x="5619631" y="2542706"/>
                </a:lnTo>
                <a:lnTo>
                  <a:pt x="5635265" y="2542706"/>
                </a:lnTo>
                <a:close/>
              </a:path>
              <a:path w="9038313" h="4633457">
                <a:moveTo>
                  <a:pt x="5539723" y="2592311"/>
                </a:moveTo>
                <a:lnTo>
                  <a:pt x="5555358" y="2584963"/>
                </a:lnTo>
                <a:lnTo>
                  <a:pt x="5543198" y="2296519"/>
                </a:lnTo>
                <a:lnTo>
                  <a:pt x="5529300" y="2303868"/>
                </a:lnTo>
                <a:lnTo>
                  <a:pt x="5529300" y="2331426"/>
                </a:lnTo>
                <a:lnTo>
                  <a:pt x="5522352" y="2314891"/>
                </a:lnTo>
                <a:lnTo>
                  <a:pt x="5522352" y="2595985"/>
                </a:lnTo>
                <a:lnTo>
                  <a:pt x="5539723" y="2592311"/>
                </a:lnTo>
                <a:close/>
              </a:path>
              <a:path w="9038313" h="4633457">
                <a:moveTo>
                  <a:pt x="5522352" y="2314891"/>
                </a:moveTo>
                <a:lnTo>
                  <a:pt x="5511929" y="2300193"/>
                </a:lnTo>
                <a:lnTo>
                  <a:pt x="5508454" y="2272635"/>
                </a:lnTo>
                <a:lnTo>
                  <a:pt x="5492821" y="2261612"/>
                </a:lnTo>
                <a:lnTo>
                  <a:pt x="5482398" y="2248752"/>
                </a:lnTo>
                <a:lnTo>
                  <a:pt x="5475450" y="2234054"/>
                </a:lnTo>
                <a:lnTo>
                  <a:pt x="5485872" y="2612520"/>
                </a:lnTo>
                <a:lnTo>
                  <a:pt x="5508454" y="2603334"/>
                </a:lnTo>
                <a:lnTo>
                  <a:pt x="5522352" y="2595985"/>
                </a:lnTo>
                <a:lnTo>
                  <a:pt x="5522352" y="2314891"/>
                </a:lnTo>
                <a:close/>
              </a:path>
              <a:path w="9038313" h="4633457">
                <a:moveTo>
                  <a:pt x="5471975" y="2623544"/>
                </a:moveTo>
                <a:lnTo>
                  <a:pt x="5485872" y="2612520"/>
                </a:lnTo>
                <a:lnTo>
                  <a:pt x="5475450" y="2234054"/>
                </a:lnTo>
                <a:lnTo>
                  <a:pt x="5466764" y="2219356"/>
                </a:lnTo>
                <a:lnTo>
                  <a:pt x="5459815" y="2202821"/>
                </a:lnTo>
                <a:lnTo>
                  <a:pt x="5452866" y="2627218"/>
                </a:lnTo>
                <a:lnTo>
                  <a:pt x="5471975" y="2623544"/>
                </a:lnTo>
                <a:close/>
              </a:path>
              <a:path w="9038313" h="4633457">
                <a:moveTo>
                  <a:pt x="5452866" y="1798633"/>
                </a:moveTo>
                <a:lnTo>
                  <a:pt x="5445918" y="1780261"/>
                </a:lnTo>
                <a:lnTo>
                  <a:pt x="5438970" y="1749028"/>
                </a:lnTo>
                <a:lnTo>
                  <a:pt x="5423335" y="1741680"/>
                </a:lnTo>
                <a:lnTo>
                  <a:pt x="5419862" y="2641916"/>
                </a:lnTo>
                <a:lnTo>
                  <a:pt x="5438970" y="2634566"/>
                </a:lnTo>
                <a:lnTo>
                  <a:pt x="5452866" y="2627218"/>
                </a:lnTo>
                <a:lnTo>
                  <a:pt x="5452866" y="1798633"/>
                </a:lnTo>
                <a:close/>
              </a:path>
              <a:path w="9038313" h="4633457">
                <a:moveTo>
                  <a:pt x="5744705" y="2423286"/>
                </a:moveTo>
                <a:lnTo>
                  <a:pt x="5751653" y="2406752"/>
                </a:lnTo>
                <a:lnTo>
                  <a:pt x="5755128" y="2392055"/>
                </a:lnTo>
                <a:lnTo>
                  <a:pt x="5741231" y="2381031"/>
                </a:lnTo>
                <a:lnTo>
                  <a:pt x="5732545" y="2368171"/>
                </a:lnTo>
                <a:lnTo>
                  <a:pt x="5725596" y="2437984"/>
                </a:lnTo>
                <a:lnTo>
                  <a:pt x="5744705" y="2423286"/>
                </a:lnTo>
                <a:close/>
              </a:path>
              <a:path w="9038313" h="4633457">
                <a:moveTo>
                  <a:pt x="5718648" y="2360822"/>
                </a:moveTo>
                <a:lnTo>
                  <a:pt x="5704751" y="2357147"/>
                </a:lnTo>
                <a:lnTo>
                  <a:pt x="5711700" y="2445334"/>
                </a:lnTo>
                <a:lnTo>
                  <a:pt x="5725596" y="2437984"/>
                </a:lnTo>
                <a:lnTo>
                  <a:pt x="5732545" y="2368171"/>
                </a:lnTo>
                <a:lnTo>
                  <a:pt x="5718648" y="2360822"/>
                </a:lnTo>
                <a:close/>
              </a:path>
              <a:path w="9038313" h="4633457">
                <a:moveTo>
                  <a:pt x="5515404" y="3393337"/>
                </a:moveTo>
                <a:lnTo>
                  <a:pt x="5511929" y="3371291"/>
                </a:lnTo>
                <a:lnTo>
                  <a:pt x="5515404" y="3420896"/>
                </a:lnTo>
                <a:lnTo>
                  <a:pt x="5522352" y="3404360"/>
                </a:lnTo>
                <a:lnTo>
                  <a:pt x="5515404" y="3393337"/>
                </a:lnTo>
                <a:close/>
              </a:path>
              <a:path w="9038313" h="4633457">
                <a:moveTo>
                  <a:pt x="5496295" y="3466825"/>
                </a:moveTo>
                <a:lnTo>
                  <a:pt x="5496295" y="3452127"/>
                </a:lnTo>
                <a:lnTo>
                  <a:pt x="5499769" y="3439267"/>
                </a:lnTo>
                <a:lnTo>
                  <a:pt x="5499769" y="3409872"/>
                </a:lnTo>
                <a:lnTo>
                  <a:pt x="5496295" y="3323522"/>
                </a:lnTo>
                <a:lnTo>
                  <a:pt x="5496295" y="3466825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529291"/>
                </a:lnTo>
                <a:lnTo>
                  <a:pt x="5482398" y="3516430"/>
                </a:lnTo>
                <a:lnTo>
                  <a:pt x="5489346" y="3498058"/>
                </a:lnTo>
                <a:lnTo>
                  <a:pt x="5492821" y="3485197"/>
                </a:lnTo>
                <a:lnTo>
                  <a:pt x="5496295" y="3466825"/>
                </a:lnTo>
                <a:lnTo>
                  <a:pt x="5496295" y="3323522"/>
                </a:lnTo>
                <a:lnTo>
                  <a:pt x="5482398" y="3329034"/>
                </a:lnTo>
                <a:lnTo>
                  <a:pt x="5478923" y="3347407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347407"/>
                </a:lnTo>
                <a:lnTo>
                  <a:pt x="5463289" y="3358429"/>
                </a:lnTo>
                <a:lnTo>
                  <a:pt x="5456341" y="3371291"/>
                </a:lnTo>
                <a:lnTo>
                  <a:pt x="5456341" y="3385988"/>
                </a:lnTo>
                <a:lnTo>
                  <a:pt x="5463289" y="3582570"/>
                </a:lnTo>
                <a:lnTo>
                  <a:pt x="5466764" y="3566035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52866" y="3621152"/>
                </a:lnTo>
                <a:lnTo>
                  <a:pt x="5452866" y="3604616"/>
                </a:lnTo>
                <a:lnTo>
                  <a:pt x="5463289" y="3582570"/>
                </a:lnTo>
                <a:lnTo>
                  <a:pt x="5456341" y="3385988"/>
                </a:lnTo>
                <a:lnTo>
                  <a:pt x="5442444" y="3393337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42444" y="3393337"/>
                </a:lnTo>
                <a:lnTo>
                  <a:pt x="5435495" y="3409872"/>
                </a:lnTo>
                <a:lnTo>
                  <a:pt x="5419862" y="3409872"/>
                </a:lnTo>
                <a:lnTo>
                  <a:pt x="5405964" y="3417220"/>
                </a:lnTo>
                <a:lnTo>
                  <a:pt x="5390329" y="3424570"/>
                </a:lnTo>
                <a:lnTo>
                  <a:pt x="5372958" y="3428244"/>
                </a:lnTo>
                <a:lnTo>
                  <a:pt x="5362535" y="3490709"/>
                </a:lnTo>
                <a:lnTo>
                  <a:pt x="5362535" y="3505407"/>
                </a:lnTo>
                <a:lnTo>
                  <a:pt x="5369485" y="3520104"/>
                </a:lnTo>
                <a:lnTo>
                  <a:pt x="5376433" y="3678105"/>
                </a:lnTo>
                <a:lnTo>
                  <a:pt x="5395541" y="3685454"/>
                </a:lnTo>
                <a:lnTo>
                  <a:pt x="5412912" y="3674431"/>
                </a:lnTo>
                <a:lnTo>
                  <a:pt x="5426810" y="3674431"/>
                </a:lnTo>
                <a:lnTo>
                  <a:pt x="5438970" y="3659733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369485" y="3520104"/>
                </a:moveTo>
                <a:lnTo>
                  <a:pt x="5366010" y="3532966"/>
                </a:lnTo>
                <a:lnTo>
                  <a:pt x="5362535" y="3547663"/>
                </a:lnTo>
                <a:lnTo>
                  <a:pt x="5350376" y="3562361"/>
                </a:lnTo>
                <a:lnTo>
                  <a:pt x="5343427" y="3575221"/>
                </a:lnTo>
                <a:lnTo>
                  <a:pt x="5339952" y="3593593"/>
                </a:lnTo>
                <a:lnTo>
                  <a:pt x="5350376" y="3624826"/>
                </a:lnTo>
                <a:lnTo>
                  <a:pt x="5359062" y="3667083"/>
                </a:lnTo>
                <a:lnTo>
                  <a:pt x="5376433" y="3678105"/>
                </a:lnTo>
                <a:lnTo>
                  <a:pt x="5369485" y="3520104"/>
                </a:lnTo>
                <a:close/>
              </a:path>
              <a:path w="9038313" h="4633457">
                <a:moveTo>
                  <a:pt x="5346901" y="3639524"/>
                </a:moveTo>
                <a:lnTo>
                  <a:pt x="5346901" y="3652385"/>
                </a:lnTo>
                <a:lnTo>
                  <a:pt x="5359062" y="3667083"/>
                </a:lnTo>
                <a:lnTo>
                  <a:pt x="5350376" y="3624826"/>
                </a:lnTo>
                <a:lnTo>
                  <a:pt x="5346901" y="3639524"/>
                </a:lnTo>
                <a:close/>
              </a:path>
              <a:path w="9038313" h="4633457">
                <a:moveTo>
                  <a:pt x="5359062" y="3459477"/>
                </a:moveTo>
                <a:lnTo>
                  <a:pt x="5359062" y="3474175"/>
                </a:lnTo>
                <a:lnTo>
                  <a:pt x="5362535" y="3490709"/>
                </a:lnTo>
                <a:lnTo>
                  <a:pt x="5372958" y="3428244"/>
                </a:lnTo>
                <a:lnTo>
                  <a:pt x="5359062" y="3459477"/>
                </a:lnTo>
                <a:close/>
              </a:path>
              <a:path w="9038313" h="4633457">
                <a:moveTo>
                  <a:pt x="5466764" y="790002"/>
                </a:moveTo>
                <a:lnTo>
                  <a:pt x="5475450" y="817561"/>
                </a:lnTo>
                <a:lnTo>
                  <a:pt x="5489346" y="817561"/>
                </a:lnTo>
                <a:lnTo>
                  <a:pt x="5503244" y="804699"/>
                </a:lnTo>
                <a:lnTo>
                  <a:pt x="5508454" y="790002"/>
                </a:lnTo>
                <a:lnTo>
                  <a:pt x="5489346" y="782654"/>
                </a:lnTo>
                <a:lnTo>
                  <a:pt x="5482398" y="782654"/>
                </a:lnTo>
                <a:lnTo>
                  <a:pt x="5466764" y="790002"/>
                </a:lnTo>
                <a:close/>
              </a:path>
              <a:path w="9038313" h="4633457">
                <a:moveTo>
                  <a:pt x="5645688" y="655886"/>
                </a:moveTo>
                <a:lnTo>
                  <a:pt x="5645688" y="643025"/>
                </a:lnTo>
                <a:lnTo>
                  <a:pt x="5638740" y="593420"/>
                </a:lnTo>
                <a:lnTo>
                  <a:pt x="5616157" y="597095"/>
                </a:lnTo>
                <a:lnTo>
                  <a:pt x="5602260" y="597095"/>
                </a:lnTo>
                <a:lnTo>
                  <a:pt x="5595312" y="617305"/>
                </a:lnTo>
                <a:lnTo>
                  <a:pt x="5579677" y="617305"/>
                </a:lnTo>
                <a:lnTo>
                  <a:pt x="5579677" y="632002"/>
                </a:lnTo>
                <a:lnTo>
                  <a:pt x="5595312" y="685281"/>
                </a:lnTo>
                <a:lnTo>
                  <a:pt x="5598786" y="698141"/>
                </a:lnTo>
                <a:lnTo>
                  <a:pt x="5612683" y="705491"/>
                </a:lnTo>
                <a:lnTo>
                  <a:pt x="5631792" y="723863"/>
                </a:lnTo>
                <a:lnTo>
                  <a:pt x="5645688" y="670584"/>
                </a:lnTo>
                <a:lnTo>
                  <a:pt x="5645688" y="655886"/>
                </a:lnTo>
                <a:close/>
              </a:path>
              <a:path w="9038313" h="4633457">
                <a:moveTo>
                  <a:pt x="5548409" y="659560"/>
                </a:moveTo>
                <a:lnTo>
                  <a:pt x="5558831" y="688955"/>
                </a:lnTo>
                <a:lnTo>
                  <a:pt x="5576202" y="685281"/>
                </a:lnTo>
                <a:lnTo>
                  <a:pt x="5595312" y="685281"/>
                </a:lnTo>
                <a:lnTo>
                  <a:pt x="5579677" y="632002"/>
                </a:lnTo>
                <a:lnTo>
                  <a:pt x="5576202" y="646700"/>
                </a:lnTo>
                <a:lnTo>
                  <a:pt x="5562306" y="655886"/>
                </a:lnTo>
                <a:lnTo>
                  <a:pt x="5548409" y="659560"/>
                </a:lnTo>
                <a:close/>
              </a:path>
              <a:path w="9038313" h="4633457">
                <a:moveTo>
                  <a:pt x="5652637" y="597095"/>
                </a:moveTo>
                <a:lnTo>
                  <a:pt x="5638740" y="593420"/>
                </a:lnTo>
                <a:lnTo>
                  <a:pt x="5645688" y="643025"/>
                </a:lnTo>
                <a:lnTo>
                  <a:pt x="5652637" y="628327"/>
                </a:lnTo>
                <a:lnTo>
                  <a:pt x="5664798" y="611793"/>
                </a:lnTo>
                <a:lnTo>
                  <a:pt x="5652637" y="597095"/>
                </a:lnTo>
                <a:close/>
              </a:path>
              <a:path w="9038313" h="4633457">
                <a:moveTo>
                  <a:pt x="5974007" y="404187"/>
                </a:moveTo>
                <a:lnTo>
                  <a:pt x="5951424" y="400513"/>
                </a:lnTo>
                <a:lnTo>
                  <a:pt x="5954899" y="442768"/>
                </a:lnTo>
                <a:lnTo>
                  <a:pt x="5977481" y="431745"/>
                </a:lnTo>
                <a:lnTo>
                  <a:pt x="5984430" y="417047"/>
                </a:lnTo>
                <a:lnTo>
                  <a:pt x="5974007" y="404187"/>
                </a:lnTo>
                <a:close/>
              </a:path>
              <a:path w="9038313" h="4633457">
                <a:moveTo>
                  <a:pt x="5907996" y="424397"/>
                </a:moveTo>
                <a:lnTo>
                  <a:pt x="5918419" y="459304"/>
                </a:lnTo>
                <a:lnTo>
                  <a:pt x="5934053" y="450118"/>
                </a:lnTo>
                <a:lnTo>
                  <a:pt x="5954899" y="442768"/>
                </a:lnTo>
                <a:lnTo>
                  <a:pt x="5951424" y="400513"/>
                </a:lnTo>
                <a:lnTo>
                  <a:pt x="5934053" y="404187"/>
                </a:lnTo>
                <a:lnTo>
                  <a:pt x="5918419" y="411535"/>
                </a:lnTo>
                <a:lnTo>
                  <a:pt x="5907996" y="424397"/>
                </a:lnTo>
                <a:close/>
              </a:path>
              <a:path w="9038313" h="4633457">
                <a:moveTo>
                  <a:pt x="5854145" y="474002"/>
                </a:moveTo>
                <a:lnTo>
                  <a:pt x="5868042" y="470326"/>
                </a:lnTo>
                <a:lnTo>
                  <a:pt x="5890624" y="466652"/>
                </a:lnTo>
                <a:lnTo>
                  <a:pt x="5918419" y="459304"/>
                </a:lnTo>
                <a:lnTo>
                  <a:pt x="5907996" y="424397"/>
                </a:lnTo>
                <a:lnTo>
                  <a:pt x="5894099" y="428071"/>
                </a:lnTo>
                <a:lnTo>
                  <a:pt x="5890624" y="428071"/>
                </a:lnTo>
                <a:lnTo>
                  <a:pt x="5871516" y="435420"/>
                </a:lnTo>
                <a:lnTo>
                  <a:pt x="5854145" y="474002"/>
                </a:lnTo>
                <a:close/>
              </a:path>
              <a:path w="9038313" h="4633457">
                <a:moveTo>
                  <a:pt x="5737757" y="536467"/>
                </a:moveTo>
                <a:lnTo>
                  <a:pt x="5741231" y="523607"/>
                </a:lnTo>
                <a:lnTo>
                  <a:pt x="5755128" y="527281"/>
                </a:lnTo>
                <a:lnTo>
                  <a:pt x="5769025" y="516257"/>
                </a:lnTo>
                <a:lnTo>
                  <a:pt x="5784659" y="501559"/>
                </a:lnTo>
                <a:lnTo>
                  <a:pt x="5798557" y="494211"/>
                </a:lnTo>
                <a:lnTo>
                  <a:pt x="5814190" y="485024"/>
                </a:lnTo>
                <a:lnTo>
                  <a:pt x="5835036" y="477676"/>
                </a:lnTo>
                <a:lnTo>
                  <a:pt x="5854145" y="474002"/>
                </a:lnTo>
                <a:lnTo>
                  <a:pt x="5871516" y="435420"/>
                </a:lnTo>
                <a:lnTo>
                  <a:pt x="5848934" y="439094"/>
                </a:lnTo>
                <a:lnTo>
                  <a:pt x="5835036" y="442768"/>
                </a:lnTo>
                <a:lnTo>
                  <a:pt x="5821138" y="442768"/>
                </a:lnTo>
                <a:lnTo>
                  <a:pt x="5805505" y="439094"/>
                </a:lnTo>
                <a:lnTo>
                  <a:pt x="5791607" y="439094"/>
                </a:lnTo>
                <a:lnTo>
                  <a:pt x="5777711" y="450118"/>
                </a:lnTo>
                <a:lnTo>
                  <a:pt x="5762077" y="450118"/>
                </a:lnTo>
                <a:lnTo>
                  <a:pt x="5744705" y="462978"/>
                </a:lnTo>
                <a:lnTo>
                  <a:pt x="5737757" y="536467"/>
                </a:lnTo>
                <a:close/>
              </a:path>
              <a:path w="9038313" h="4633457">
                <a:moveTo>
                  <a:pt x="5708225" y="569536"/>
                </a:moveTo>
                <a:lnTo>
                  <a:pt x="5722123" y="554838"/>
                </a:lnTo>
                <a:lnTo>
                  <a:pt x="5722123" y="540141"/>
                </a:lnTo>
                <a:lnTo>
                  <a:pt x="5737757" y="536467"/>
                </a:lnTo>
                <a:lnTo>
                  <a:pt x="5744705" y="462978"/>
                </a:lnTo>
                <a:lnTo>
                  <a:pt x="5725596" y="466652"/>
                </a:lnTo>
                <a:lnTo>
                  <a:pt x="5711700" y="474002"/>
                </a:lnTo>
                <a:lnTo>
                  <a:pt x="5708225" y="569536"/>
                </a:lnTo>
                <a:close/>
              </a:path>
              <a:path w="9038313" h="4633457">
                <a:moveTo>
                  <a:pt x="5661323" y="501559"/>
                </a:moveTo>
                <a:lnTo>
                  <a:pt x="5664798" y="516257"/>
                </a:lnTo>
                <a:lnTo>
                  <a:pt x="5682169" y="593420"/>
                </a:lnTo>
                <a:lnTo>
                  <a:pt x="5692592" y="569536"/>
                </a:lnTo>
                <a:lnTo>
                  <a:pt x="5708225" y="569536"/>
                </a:lnTo>
                <a:lnTo>
                  <a:pt x="5711700" y="474002"/>
                </a:lnTo>
                <a:lnTo>
                  <a:pt x="5701277" y="488699"/>
                </a:lnTo>
                <a:lnTo>
                  <a:pt x="5685642" y="488699"/>
                </a:lnTo>
                <a:lnTo>
                  <a:pt x="5675219" y="505233"/>
                </a:lnTo>
                <a:lnTo>
                  <a:pt x="5661323" y="501559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58602" y="817561"/>
                </a:lnTo>
                <a:lnTo>
                  <a:pt x="5758602" y="832258"/>
                </a:lnTo>
                <a:lnTo>
                  <a:pt x="5744705" y="832258"/>
                </a:lnTo>
                <a:lnTo>
                  <a:pt x="5744705" y="817561"/>
                </a:lnTo>
                <a:lnTo>
                  <a:pt x="5737757" y="804699"/>
                </a:lnTo>
                <a:lnTo>
                  <a:pt x="5751653" y="2311217"/>
                </a:lnTo>
                <a:lnTo>
                  <a:pt x="5769025" y="2314891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29071" y="740398"/>
                </a:moveTo>
                <a:lnTo>
                  <a:pt x="5741231" y="762444"/>
                </a:lnTo>
                <a:lnTo>
                  <a:pt x="5751653" y="769793"/>
                </a:lnTo>
                <a:lnTo>
                  <a:pt x="5765551" y="775304"/>
                </a:lnTo>
                <a:lnTo>
                  <a:pt x="5772499" y="762444"/>
                </a:lnTo>
                <a:lnTo>
                  <a:pt x="5758602" y="755096"/>
                </a:lnTo>
                <a:lnTo>
                  <a:pt x="5744705" y="744072"/>
                </a:lnTo>
                <a:lnTo>
                  <a:pt x="5729071" y="740398"/>
                </a:lnTo>
                <a:close/>
              </a:path>
              <a:path w="9038313" h="4633457">
                <a:moveTo>
                  <a:pt x="5765551" y="775304"/>
                </a:moveTo>
                <a:lnTo>
                  <a:pt x="5777711" y="801025"/>
                </a:lnTo>
                <a:lnTo>
                  <a:pt x="5788134" y="2318566"/>
                </a:lnTo>
                <a:lnTo>
                  <a:pt x="5817665" y="2318566"/>
                </a:lnTo>
                <a:lnTo>
                  <a:pt x="5805505" y="769793"/>
                </a:lnTo>
                <a:lnTo>
                  <a:pt x="5784659" y="766118"/>
                </a:lnTo>
                <a:lnTo>
                  <a:pt x="5765551" y="775304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87905" y="909421"/>
                </a:lnTo>
                <a:lnTo>
                  <a:pt x="5980955" y="824909"/>
                </a:lnTo>
                <a:lnTo>
                  <a:pt x="5967059" y="832258"/>
                </a:lnTo>
                <a:lnTo>
                  <a:pt x="5951424" y="824909"/>
                </a:lnTo>
                <a:lnTo>
                  <a:pt x="5944476" y="2342450"/>
                </a:lnTo>
                <a:lnTo>
                  <a:pt x="5951424" y="2357147"/>
                </a:lnTo>
                <a:lnTo>
                  <a:pt x="5980955" y="2357147"/>
                </a:lnTo>
                <a:lnTo>
                  <a:pt x="5991378" y="2384705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5848934" y="2318566"/>
                </a:moveTo>
                <a:lnTo>
                  <a:pt x="5864567" y="2311217"/>
                </a:lnTo>
                <a:lnTo>
                  <a:pt x="5878465" y="2318566"/>
                </a:lnTo>
                <a:lnTo>
                  <a:pt x="5897573" y="2311217"/>
                </a:lnTo>
                <a:lnTo>
                  <a:pt x="5918419" y="2311217"/>
                </a:lnTo>
                <a:lnTo>
                  <a:pt x="5930578" y="2325914"/>
                </a:lnTo>
                <a:lnTo>
                  <a:pt x="5944476" y="2342450"/>
                </a:lnTo>
                <a:lnTo>
                  <a:pt x="5951424" y="824909"/>
                </a:lnTo>
                <a:lnTo>
                  <a:pt x="5937528" y="808375"/>
                </a:lnTo>
                <a:lnTo>
                  <a:pt x="5921893" y="808375"/>
                </a:lnTo>
                <a:lnTo>
                  <a:pt x="5907996" y="801025"/>
                </a:lnTo>
                <a:lnTo>
                  <a:pt x="5894099" y="797351"/>
                </a:lnTo>
                <a:lnTo>
                  <a:pt x="5874990" y="786328"/>
                </a:lnTo>
                <a:lnTo>
                  <a:pt x="5848934" y="2318566"/>
                </a:lnTo>
                <a:close/>
              </a:path>
              <a:path w="9038313" h="4633457">
                <a:moveTo>
                  <a:pt x="5805505" y="769793"/>
                </a:moveTo>
                <a:lnTo>
                  <a:pt x="5817665" y="2318566"/>
                </a:lnTo>
                <a:lnTo>
                  <a:pt x="5848934" y="2318566"/>
                </a:lnTo>
                <a:lnTo>
                  <a:pt x="5874990" y="786328"/>
                </a:lnTo>
                <a:lnTo>
                  <a:pt x="5845459" y="775304"/>
                </a:lnTo>
                <a:lnTo>
                  <a:pt x="5828088" y="769793"/>
                </a:lnTo>
                <a:lnTo>
                  <a:pt x="5805505" y="769793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69025" y="2314891"/>
                </a:lnTo>
                <a:lnTo>
                  <a:pt x="5788134" y="2318566"/>
                </a:lnTo>
                <a:lnTo>
                  <a:pt x="5777711" y="801025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04751" y="2303868"/>
                </a:moveTo>
                <a:lnTo>
                  <a:pt x="5718648" y="2307543"/>
                </a:lnTo>
                <a:lnTo>
                  <a:pt x="5737757" y="2311217"/>
                </a:lnTo>
                <a:lnTo>
                  <a:pt x="5751653" y="2311217"/>
                </a:lnTo>
                <a:lnTo>
                  <a:pt x="5737757" y="804699"/>
                </a:lnTo>
                <a:lnTo>
                  <a:pt x="5718648" y="808375"/>
                </a:lnTo>
                <a:lnTo>
                  <a:pt x="5704751" y="2303868"/>
                </a:lnTo>
                <a:close/>
              </a:path>
              <a:path w="9038313" h="4633457">
                <a:moveTo>
                  <a:pt x="5696065" y="821235"/>
                </a:moveTo>
                <a:lnTo>
                  <a:pt x="5689117" y="2296519"/>
                </a:lnTo>
                <a:lnTo>
                  <a:pt x="5704751" y="2303868"/>
                </a:lnTo>
                <a:lnTo>
                  <a:pt x="5718648" y="808375"/>
                </a:lnTo>
                <a:lnTo>
                  <a:pt x="5696065" y="821235"/>
                </a:lnTo>
                <a:close/>
              </a:path>
              <a:path w="9038313" h="4633457">
                <a:moveTo>
                  <a:pt x="5616157" y="839607"/>
                </a:moveTo>
                <a:lnTo>
                  <a:pt x="5598786" y="839607"/>
                </a:lnTo>
                <a:lnTo>
                  <a:pt x="5609208" y="1822518"/>
                </a:lnTo>
                <a:lnTo>
                  <a:pt x="5612683" y="1837216"/>
                </a:lnTo>
                <a:lnTo>
                  <a:pt x="5628317" y="1848238"/>
                </a:lnTo>
                <a:lnTo>
                  <a:pt x="5631792" y="832258"/>
                </a:lnTo>
                <a:lnTo>
                  <a:pt x="5616157" y="839607"/>
                </a:lnTo>
                <a:close/>
              </a:path>
              <a:path w="9038313" h="4633457">
                <a:moveTo>
                  <a:pt x="5994853" y="617305"/>
                </a:moveTo>
                <a:lnTo>
                  <a:pt x="5980955" y="643025"/>
                </a:lnTo>
                <a:lnTo>
                  <a:pt x="5977481" y="663234"/>
                </a:lnTo>
                <a:lnTo>
                  <a:pt x="5970532" y="677932"/>
                </a:lnTo>
                <a:lnTo>
                  <a:pt x="5951424" y="688955"/>
                </a:lnTo>
                <a:lnTo>
                  <a:pt x="5944476" y="723863"/>
                </a:lnTo>
                <a:lnTo>
                  <a:pt x="5941001" y="736723"/>
                </a:lnTo>
                <a:lnTo>
                  <a:pt x="5951424" y="778979"/>
                </a:lnTo>
                <a:lnTo>
                  <a:pt x="5967059" y="793677"/>
                </a:lnTo>
                <a:lnTo>
                  <a:pt x="5977481" y="808375"/>
                </a:lnTo>
                <a:lnTo>
                  <a:pt x="5991378" y="808375"/>
                </a:lnTo>
                <a:lnTo>
                  <a:pt x="5994853" y="617305"/>
                </a:lnTo>
                <a:close/>
              </a:path>
              <a:path w="9038313" h="4633457">
                <a:moveTo>
                  <a:pt x="5951424" y="778979"/>
                </a:moveTo>
                <a:lnTo>
                  <a:pt x="5941001" y="736723"/>
                </a:lnTo>
                <a:lnTo>
                  <a:pt x="5941001" y="751420"/>
                </a:lnTo>
                <a:lnTo>
                  <a:pt x="5934053" y="766118"/>
                </a:lnTo>
                <a:lnTo>
                  <a:pt x="5934053" y="778979"/>
                </a:lnTo>
                <a:lnTo>
                  <a:pt x="5951424" y="778979"/>
                </a:lnTo>
                <a:close/>
              </a:path>
              <a:path w="9038313" h="4633457">
                <a:moveTo>
                  <a:pt x="5664798" y="536467"/>
                </a:moveTo>
                <a:lnTo>
                  <a:pt x="5645688" y="540141"/>
                </a:lnTo>
                <a:lnTo>
                  <a:pt x="5649163" y="593420"/>
                </a:lnTo>
                <a:lnTo>
                  <a:pt x="5664798" y="597095"/>
                </a:lnTo>
                <a:lnTo>
                  <a:pt x="5682169" y="593420"/>
                </a:lnTo>
                <a:lnTo>
                  <a:pt x="5664798" y="516257"/>
                </a:lnTo>
                <a:lnTo>
                  <a:pt x="5649163" y="527281"/>
                </a:lnTo>
                <a:lnTo>
                  <a:pt x="5664798" y="536467"/>
                </a:lnTo>
                <a:close/>
              </a:path>
              <a:path w="9038313" h="4633457">
                <a:moveTo>
                  <a:pt x="5649163" y="593420"/>
                </a:moveTo>
                <a:lnTo>
                  <a:pt x="5645688" y="540141"/>
                </a:lnTo>
                <a:lnTo>
                  <a:pt x="5631792" y="554838"/>
                </a:lnTo>
                <a:lnTo>
                  <a:pt x="5612683" y="565862"/>
                </a:lnTo>
                <a:lnTo>
                  <a:pt x="5605735" y="578722"/>
                </a:lnTo>
                <a:lnTo>
                  <a:pt x="5616157" y="593420"/>
                </a:lnTo>
                <a:lnTo>
                  <a:pt x="5635265" y="589746"/>
                </a:lnTo>
                <a:lnTo>
                  <a:pt x="5649163" y="593420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52637" y="723863"/>
                </a:lnTo>
                <a:lnTo>
                  <a:pt x="5671746" y="731211"/>
                </a:lnTo>
                <a:lnTo>
                  <a:pt x="5689117" y="731211"/>
                </a:lnTo>
                <a:lnTo>
                  <a:pt x="5685642" y="716513"/>
                </a:lnTo>
                <a:lnTo>
                  <a:pt x="5671746" y="705491"/>
                </a:lnTo>
                <a:lnTo>
                  <a:pt x="5652637" y="685281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12683" y="705491"/>
                </a:moveTo>
                <a:lnTo>
                  <a:pt x="5598786" y="709165"/>
                </a:lnTo>
                <a:lnTo>
                  <a:pt x="5612683" y="720189"/>
                </a:lnTo>
                <a:lnTo>
                  <a:pt x="5631792" y="723863"/>
                </a:lnTo>
                <a:lnTo>
                  <a:pt x="5612683" y="705491"/>
                </a:lnTo>
                <a:close/>
              </a:path>
              <a:path w="9038313" h="4633457">
                <a:moveTo>
                  <a:pt x="5934053" y="698141"/>
                </a:moveTo>
                <a:lnTo>
                  <a:pt x="5930578" y="712839"/>
                </a:lnTo>
                <a:lnTo>
                  <a:pt x="5944476" y="723863"/>
                </a:lnTo>
                <a:lnTo>
                  <a:pt x="5951424" y="688955"/>
                </a:lnTo>
                <a:lnTo>
                  <a:pt x="5934053" y="698141"/>
                </a:lnTo>
                <a:close/>
              </a:path>
              <a:path w="9038313" h="4633457">
                <a:moveTo>
                  <a:pt x="6007013" y="2384705"/>
                </a:moveTo>
                <a:lnTo>
                  <a:pt x="6020909" y="2381031"/>
                </a:lnTo>
                <a:lnTo>
                  <a:pt x="6031332" y="2441660"/>
                </a:lnTo>
                <a:lnTo>
                  <a:pt x="6046966" y="2437984"/>
                </a:lnTo>
                <a:lnTo>
                  <a:pt x="6060864" y="2430636"/>
                </a:lnTo>
                <a:lnTo>
                  <a:pt x="6050441" y="924119"/>
                </a:lnTo>
                <a:lnTo>
                  <a:pt x="6020909" y="924119"/>
                </a:lnTo>
                <a:lnTo>
                  <a:pt x="6007013" y="2384705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91378" y="2384705"/>
                </a:lnTo>
                <a:lnTo>
                  <a:pt x="6007013" y="2384705"/>
                </a:lnTo>
                <a:lnTo>
                  <a:pt x="6020909" y="924119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6090395" y="2415938"/>
                </a:moveTo>
                <a:lnTo>
                  <a:pt x="6078235" y="2430636"/>
                </a:lnTo>
                <a:lnTo>
                  <a:pt x="6083447" y="2445334"/>
                </a:lnTo>
                <a:lnTo>
                  <a:pt x="6086920" y="2493101"/>
                </a:lnTo>
                <a:lnTo>
                  <a:pt x="6090395" y="2526170"/>
                </a:lnTo>
                <a:lnTo>
                  <a:pt x="6093870" y="2539032"/>
                </a:lnTo>
                <a:lnTo>
                  <a:pt x="6107766" y="894723"/>
                </a:lnTo>
                <a:lnTo>
                  <a:pt x="6083447" y="2399403"/>
                </a:lnTo>
                <a:lnTo>
                  <a:pt x="6074760" y="2412264"/>
                </a:lnTo>
                <a:lnTo>
                  <a:pt x="6090395" y="2415938"/>
                </a:lnTo>
                <a:close/>
              </a:path>
              <a:path w="9038313" h="4633457">
                <a:moveTo>
                  <a:pt x="6083447" y="2445334"/>
                </a:moveTo>
                <a:lnTo>
                  <a:pt x="6078235" y="2461869"/>
                </a:lnTo>
                <a:lnTo>
                  <a:pt x="6083447" y="2476567"/>
                </a:lnTo>
                <a:lnTo>
                  <a:pt x="6086920" y="2493101"/>
                </a:lnTo>
                <a:lnTo>
                  <a:pt x="6083447" y="2445334"/>
                </a:lnTo>
                <a:close/>
              </a:path>
              <a:path w="9038313" h="4633457">
                <a:moveTo>
                  <a:pt x="5998328" y="905747"/>
                </a:moveTo>
                <a:lnTo>
                  <a:pt x="6002236" y="906666"/>
                </a:lnTo>
                <a:lnTo>
                  <a:pt x="6010487" y="617305"/>
                </a:lnTo>
                <a:lnTo>
                  <a:pt x="5994853" y="617305"/>
                </a:lnTo>
                <a:lnTo>
                  <a:pt x="5991378" y="808375"/>
                </a:lnTo>
                <a:lnTo>
                  <a:pt x="5987905" y="909421"/>
                </a:lnTo>
                <a:lnTo>
                  <a:pt x="6000189" y="907059"/>
                </a:lnTo>
                <a:lnTo>
                  <a:pt x="5998328" y="905747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0189" y="907059"/>
                </a:lnTo>
                <a:lnTo>
                  <a:pt x="6013961" y="916771"/>
                </a:lnTo>
                <a:lnTo>
                  <a:pt x="6013961" y="909421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46966" y="898397"/>
                </a:moveTo>
                <a:lnTo>
                  <a:pt x="6074760" y="870840"/>
                </a:lnTo>
                <a:lnTo>
                  <a:pt x="6057389" y="688955"/>
                </a:lnTo>
                <a:lnTo>
                  <a:pt x="6071287" y="670584"/>
                </a:lnTo>
                <a:lnTo>
                  <a:pt x="6083447" y="643025"/>
                </a:lnTo>
                <a:lnTo>
                  <a:pt x="6083447" y="628327"/>
                </a:lnTo>
                <a:lnTo>
                  <a:pt x="6064338" y="620979"/>
                </a:lnTo>
                <a:lnTo>
                  <a:pt x="6050441" y="617305"/>
                </a:lnTo>
                <a:lnTo>
                  <a:pt x="6046966" y="898397"/>
                </a:lnTo>
                <a:close/>
              </a:path>
              <a:path w="9038313" h="4633457">
                <a:moveTo>
                  <a:pt x="6126874" y="2630892"/>
                </a:moveTo>
                <a:lnTo>
                  <a:pt x="6133824" y="2651102"/>
                </a:lnTo>
                <a:lnTo>
                  <a:pt x="6140772" y="2676823"/>
                </a:lnTo>
                <a:lnTo>
                  <a:pt x="6154670" y="2693358"/>
                </a:lnTo>
                <a:lnTo>
                  <a:pt x="6159881" y="2711730"/>
                </a:lnTo>
                <a:lnTo>
                  <a:pt x="6166829" y="2726428"/>
                </a:lnTo>
                <a:lnTo>
                  <a:pt x="6173778" y="804699"/>
                </a:lnTo>
                <a:lnTo>
                  <a:pt x="6151195" y="808375"/>
                </a:lnTo>
                <a:lnTo>
                  <a:pt x="6133824" y="863492"/>
                </a:lnTo>
                <a:lnTo>
                  <a:pt x="6126874" y="2630892"/>
                </a:lnTo>
                <a:close/>
              </a:path>
              <a:path w="9038313" h="4633457">
                <a:moveTo>
                  <a:pt x="6100818" y="2570265"/>
                </a:moveTo>
                <a:lnTo>
                  <a:pt x="6107766" y="2584963"/>
                </a:lnTo>
                <a:lnTo>
                  <a:pt x="6111241" y="2599660"/>
                </a:lnTo>
                <a:lnTo>
                  <a:pt x="6123401" y="2612520"/>
                </a:lnTo>
                <a:lnTo>
                  <a:pt x="6126874" y="2630892"/>
                </a:lnTo>
                <a:lnTo>
                  <a:pt x="6133824" y="863492"/>
                </a:lnTo>
                <a:lnTo>
                  <a:pt x="6114715" y="878189"/>
                </a:lnTo>
                <a:lnTo>
                  <a:pt x="6107766" y="894723"/>
                </a:lnTo>
                <a:lnTo>
                  <a:pt x="6100818" y="2570265"/>
                </a:lnTo>
                <a:close/>
              </a:path>
              <a:path w="9038313" h="4633457">
                <a:moveTo>
                  <a:pt x="6107766" y="894723"/>
                </a:moveTo>
                <a:lnTo>
                  <a:pt x="6093870" y="2539032"/>
                </a:lnTo>
                <a:lnTo>
                  <a:pt x="6097343" y="2557404"/>
                </a:lnTo>
                <a:lnTo>
                  <a:pt x="6100818" y="2570265"/>
                </a:lnTo>
                <a:lnTo>
                  <a:pt x="6107766" y="894723"/>
                </a:lnTo>
                <a:close/>
              </a:path>
              <a:path w="9038313" h="4633457">
                <a:moveTo>
                  <a:pt x="6071287" y="916771"/>
                </a:moveTo>
                <a:lnTo>
                  <a:pt x="6050441" y="924119"/>
                </a:lnTo>
                <a:lnTo>
                  <a:pt x="6060864" y="2430636"/>
                </a:lnTo>
                <a:lnTo>
                  <a:pt x="6067812" y="2403077"/>
                </a:lnTo>
                <a:lnTo>
                  <a:pt x="6083447" y="2399403"/>
                </a:lnTo>
                <a:lnTo>
                  <a:pt x="6107766" y="894723"/>
                </a:lnTo>
                <a:lnTo>
                  <a:pt x="6071287" y="916771"/>
                </a:lnTo>
                <a:close/>
              </a:path>
              <a:path w="9038313" h="4633457">
                <a:moveTo>
                  <a:pt x="5991378" y="2399403"/>
                </a:moveTo>
                <a:lnTo>
                  <a:pt x="5994853" y="2412264"/>
                </a:lnTo>
                <a:lnTo>
                  <a:pt x="6013961" y="2430636"/>
                </a:lnTo>
                <a:lnTo>
                  <a:pt x="6031332" y="2441660"/>
                </a:lnTo>
                <a:lnTo>
                  <a:pt x="6020909" y="2381031"/>
                </a:lnTo>
                <a:lnTo>
                  <a:pt x="6007013" y="2395729"/>
                </a:lnTo>
                <a:lnTo>
                  <a:pt x="5991378" y="2399403"/>
                </a:lnTo>
                <a:close/>
              </a:path>
              <a:path w="9038313" h="4633457">
                <a:moveTo>
                  <a:pt x="6166829" y="701815"/>
                </a:moveTo>
                <a:lnTo>
                  <a:pt x="6144246" y="694467"/>
                </a:lnTo>
                <a:lnTo>
                  <a:pt x="6137297" y="650374"/>
                </a:lnTo>
                <a:lnTo>
                  <a:pt x="6126874" y="663234"/>
                </a:lnTo>
                <a:lnTo>
                  <a:pt x="6119926" y="727537"/>
                </a:lnTo>
                <a:lnTo>
                  <a:pt x="6111241" y="747746"/>
                </a:lnTo>
                <a:lnTo>
                  <a:pt x="6123401" y="797351"/>
                </a:lnTo>
                <a:lnTo>
                  <a:pt x="6137297" y="801025"/>
                </a:lnTo>
                <a:lnTo>
                  <a:pt x="6151195" y="793677"/>
                </a:lnTo>
                <a:lnTo>
                  <a:pt x="6166829" y="701815"/>
                </a:lnTo>
                <a:close/>
              </a:path>
              <a:path w="9038313" h="4633457">
                <a:moveTo>
                  <a:pt x="6111241" y="747746"/>
                </a:moveTo>
                <a:lnTo>
                  <a:pt x="6100818" y="766118"/>
                </a:lnTo>
                <a:lnTo>
                  <a:pt x="6104293" y="778979"/>
                </a:lnTo>
                <a:lnTo>
                  <a:pt x="6107766" y="797351"/>
                </a:lnTo>
                <a:lnTo>
                  <a:pt x="6123401" y="797351"/>
                </a:lnTo>
                <a:lnTo>
                  <a:pt x="6111241" y="747746"/>
                </a:lnTo>
                <a:close/>
              </a:path>
              <a:path w="9038313" h="4633457">
                <a:moveTo>
                  <a:pt x="6074760" y="705491"/>
                </a:moveTo>
                <a:lnTo>
                  <a:pt x="6057389" y="688955"/>
                </a:lnTo>
                <a:lnTo>
                  <a:pt x="6074760" y="870840"/>
                </a:lnTo>
                <a:lnTo>
                  <a:pt x="6074760" y="751420"/>
                </a:lnTo>
                <a:lnTo>
                  <a:pt x="6078235" y="736723"/>
                </a:lnTo>
                <a:lnTo>
                  <a:pt x="6078235" y="720189"/>
                </a:lnTo>
                <a:lnTo>
                  <a:pt x="6074760" y="705491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7013" y="905747"/>
                </a:lnTo>
                <a:lnTo>
                  <a:pt x="6024384" y="909421"/>
                </a:lnTo>
                <a:lnTo>
                  <a:pt x="6038281" y="913095"/>
                </a:lnTo>
                <a:lnTo>
                  <a:pt x="6046966" y="898397"/>
                </a:lnTo>
                <a:lnTo>
                  <a:pt x="6050441" y="617305"/>
                </a:lnTo>
                <a:lnTo>
                  <a:pt x="6010487" y="617305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90395" y="863492"/>
                </a:lnTo>
                <a:lnTo>
                  <a:pt x="6090395" y="850630"/>
                </a:lnTo>
                <a:lnTo>
                  <a:pt x="6093870" y="835933"/>
                </a:lnTo>
                <a:lnTo>
                  <a:pt x="6093870" y="817561"/>
                </a:lnTo>
                <a:lnTo>
                  <a:pt x="6078235" y="808375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10487" y="604443"/>
                </a:moveTo>
                <a:lnTo>
                  <a:pt x="6013961" y="608117"/>
                </a:lnTo>
                <a:lnTo>
                  <a:pt x="6027858" y="608117"/>
                </a:lnTo>
                <a:lnTo>
                  <a:pt x="6046966" y="604443"/>
                </a:lnTo>
                <a:lnTo>
                  <a:pt x="6043493" y="589746"/>
                </a:lnTo>
                <a:lnTo>
                  <a:pt x="6020909" y="589746"/>
                </a:lnTo>
                <a:lnTo>
                  <a:pt x="6010487" y="604443"/>
                </a:lnTo>
                <a:close/>
              </a:path>
              <a:path w="9038313" h="4633457">
                <a:moveTo>
                  <a:pt x="6154670" y="650374"/>
                </a:moveTo>
                <a:lnTo>
                  <a:pt x="6151195" y="635676"/>
                </a:lnTo>
                <a:lnTo>
                  <a:pt x="6140772" y="620979"/>
                </a:lnTo>
                <a:lnTo>
                  <a:pt x="6140772" y="635676"/>
                </a:lnTo>
                <a:lnTo>
                  <a:pt x="6137297" y="650374"/>
                </a:lnTo>
                <a:lnTo>
                  <a:pt x="6144246" y="694467"/>
                </a:lnTo>
                <a:lnTo>
                  <a:pt x="6144246" y="663234"/>
                </a:lnTo>
                <a:lnTo>
                  <a:pt x="6154670" y="650374"/>
                </a:lnTo>
                <a:close/>
              </a:path>
              <a:path w="9038313" h="4633457">
                <a:moveTo>
                  <a:pt x="6196360" y="835933"/>
                </a:moveTo>
                <a:lnTo>
                  <a:pt x="6180726" y="817561"/>
                </a:lnTo>
                <a:lnTo>
                  <a:pt x="6173778" y="804699"/>
                </a:lnTo>
                <a:lnTo>
                  <a:pt x="6166829" y="2726428"/>
                </a:lnTo>
                <a:lnTo>
                  <a:pt x="6173778" y="2742962"/>
                </a:lnTo>
                <a:lnTo>
                  <a:pt x="6187674" y="2774195"/>
                </a:lnTo>
                <a:lnTo>
                  <a:pt x="6196360" y="835933"/>
                </a:lnTo>
                <a:close/>
              </a:path>
              <a:path w="9038313" h="4633457">
                <a:moveTo>
                  <a:pt x="6130349" y="846956"/>
                </a:moveTo>
                <a:lnTo>
                  <a:pt x="6133824" y="863492"/>
                </a:lnTo>
                <a:lnTo>
                  <a:pt x="6151195" y="808375"/>
                </a:lnTo>
                <a:lnTo>
                  <a:pt x="6126874" y="817561"/>
                </a:lnTo>
                <a:lnTo>
                  <a:pt x="6123401" y="832258"/>
                </a:lnTo>
                <a:lnTo>
                  <a:pt x="6130349" y="846956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839607"/>
                </a:lnTo>
                <a:lnTo>
                  <a:pt x="6217206" y="867166"/>
                </a:lnTo>
                <a:lnTo>
                  <a:pt x="6236314" y="867166"/>
                </a:lnTo>
                <a:lnTo>
                  <a:pt x="6239789" y="2750311"/>
                </a:lnTo>
                <a:lnTo>
                  <a:pt x="6246737" y="2731940"/>
                </a:lnTo>
                <a:lnTo>
                  <a:pt x="6260635" y="650374"/>
                </a:lnTo>
                <a:lnTo>
                  <a:pt x="6227629" y="712839"/>
                </a:lnTo>
                <a:lnTo>
                  <a:pt x="6213731" y="71283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712839"/>
                </a:lnTo>
                <a:lnTo>
                  <a:pt x="6187674" y="701815"/>
                </a:lnTo>
                <a:lnTo>
                  <a:pt x="6166829" y="701815"/>
                </a:lnTo>
                <a:lnTo>
                  <a:pt x="6151195" y="793677"/>
                </a:lnTo>
                <a:lnTo>
                  <a:pt x="6177252" y="801025"/>
                </a:lnTo>
                <a:lnTo>
                  <a:pt x="6196360" y="80469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111241" y="666908"/>
                </a:moveTo>
                <a:lnTo>
                  <a:pt x="6090395" y="688955"/>
                </a:lnTo>
                <a:lnTo>
                  <a:pt x="6100818" y="701815"/>
                </a:lnTo>
                <a:lnTo>
                  <a:pt x="6119926" y="727537"/>
                </a:lnTo>
                <a:lnTo>
                  <a:pt x="6126874" y="663234"/>
                </a:lnTo>
                <a:lnTo>
                  <a:pt x="6111241" y="666908"/>
                </a:lnTo>
                <a:close/>
              </a:path>
              <a:path w="9038313" h="4633457">
                <a:moveTo>
                  <a:pt x="6217206" y="663234"/>
                </a:moveTo>
                <a:lnTo>
                  <a:pt x="6203308" y="670584"/>
                </a:lnTo>
                <a:lnTo>
                  <a:pt x="6217206" y="698141"/>
                </a:lnTo>
                <a:lnTo>
                  <a:pt x="6227629" y="712839"/>
                </a:lnTo>
                <a:lnTo>
                  <a:pt x="6224155" y="643025"/>
                </a:lnTo>
                <a:lnTo>
                  <a:pt x="6206783" y="650374"/>
                </a:lnTo>
                <a:lnTo>
                  <a:pt x="6217206" y="663234"/>
                </a:lnTo>
                <a:close/>
              </a:path>
              <a:path w="9038313" h="4633457">
                <a:moveTo>
                  <a:pt x="6307537" y="2561078"/>
                </a:moveTo>
                <a:lnTo>
                  <a:pt x="6319697" y="731211"/>
                </a:lnTo>
                <a:lnTo>
                  <a:pt x="6323171" y="698141"/>
                </a:lnTo>
                <a:lnTo>
                  <a:pt x="6337068" y="688955"/>
                </a:lnTo>
                <a:lnTo>
                  <a:pt x="6340543" y="674258"/>
                </a:lnTo>
                <a:lnTo>
                  <a:pt x="6304062" y="674258"/>
                </a:lnTo>
                <a:lnTo>
                  <a:pt x="6307537" y="2561078"/>
                </a:lnTo>
                <a:close/>
              </a:path>
              <a:path w="9038313" h="4633457">
                <a:moveTo>
                  <a:pt x="6272794" y="2581287"/>
                </a:moveTo>
                <a:lnTo>
                  <a:pt x="6286691" y="2577613"/>
                </a:lnTo>
                <a:lnTo>
                  <a:pt x="6293639" y="2564753"/>
                </a:lnTo>
                <a:lnTo>
                  <a:pt x="6307537" y="2561078"/>
                </a:lnTo>
                <a:lnTo>
                  <a:pt x="6304062" y="674258"/>
                </a:lnTo>
                <a:lnTo>
                  <a:pt x="6286691" y="663234"/>
                </a:lnTo>
                <a:lnTo>
                  <a:pt x="6272794" y="2581287"/>
                </a:lnTo>
                <a:close/>
              </a:path>
              <a:path w="9038313" h="4633457">
                <a:moveTo>
                  <a:pt x="6264108" y="2595985"/>
                </a:moveTo>
                <a:lnTo>
                  <a:pt x="6272794" y="2581287"/>
                </a:lnTo>
                <a:lnTo>
                  <a:pt x="6286691" y="663234"/>
                </a:lnTo>
                <a:lnTo>
                  <a:pt x="6260635" y="650374"/>
                </a:lnTo>
                <a:lnTo>
                  <a:pt x="6264108" y="2673149"/>
                </a:lnTo>
                <a:lnTo>
                  <a:pt x="6267583" y="2627218"/>
                </a:lnTo>
                <a:lnTo>
                  <a:pt x="6267583" y="2612520"/>
                </a:lnTo>
                <a:lnTo>
                  <a:pt x="6264108" y="2595985"/>
                </a:lnTo>
                <a:close/>
              </a:path>
              <a:path w="9038313" h="4633457">
                <a:moveTo>
                  <a:pt x="6257160" y="2687847"/>
                </a:moveTo>
                <a:lnTo>
                  <a:pt x="6264108" y="2673149"/>
                </a:lnTo>
                <a:lnTo>
                  <a:pt x="6260635" y="650374"/>
                </a:lnTo>
                <a:lnTo>
                  <a:pt x="6246737" y="2731940"/>
                </a:lnTo>
                <a:lnTo>
                  <a:pt x="6260635" y="2722753"/>
                </a:lnTo>
                <a:lnTo>
                  <a:pt x="6260635" y="2700707"/>
                </a:lnTo>
                <a:lnTo>
                  <a:pt x="6257160" y="2687847"/>
                </a:lnTo>
                <a:close/>
              </a:path>
              <a:path w="9038313" h="4633457">
                <a:moveTo>
                  <a:pt x="6217206" y="698141"/>
                </a:moveTo>
                <a:lnTo>
                  <a:pt x="6203308" y="670584"/>
                </a:lnTo>
                <a:lnTo>
                  <a:pt x="6187674" y="663234"/>
                </a:lnTo>
                <a:lnTo>
                  <a:pt x="6173778" y="663234"/>
                </a:lnTo>
                <a:lnTo>
                  <a:pt x="6170303" y="677932"/>
                </a:lnTo>
                <a:lnTo>
                  <a:pt x="6184200" y="688955"/>
                </a:lnTo>
                <a:lnTo>
                  <a:pt x="6199835" y="698141"/>
                </a:lnTo>
                <a:lnTo>
                  <a:pt x="6217206" y="698141"/>
                </a:lnTo>
                <a:close/>
              </a:path>
              <a:path w="9038313" h="4633457">
                <a:moveTo>
                  <a:pt x="6279743" y="624653"/>
                </a:moveTo>
                <a:lnTo>
                  <a:pt x="6283217" y="639351"/>
                </a:lnTo>
                <a:lnTo>
                  <a:pt x="6297114" y="643025"/>
                </a:lnTo>
                <a:lnTo>
                  <a:pt x="6316223" y="646700"/>
                </a:lnTo>
                <a:lnTo>
                  <a:pt x="6323171" y="659560"/>
                </a:lnTo>
                <a:lnTo>
                  <a:pt x="6344017" y="666908"/>
                </a:lnTo>
                <a:lnTo>
                  <a:pt x="6356177" y="578722"/>
                </a:lnTo>
                <a:lnTo>
                  <a:pt x="6307537" y="578722"/>
                </a:lnTo>
                <a:lnTo>
                  <a:pt x="6283217" y="611793"/>
                </a:lnTo>
                <a:lnTo>
                  <a:pt x="6279743" y="624653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7206" y="2774195"/>
                </a:lnTo>
                <a:lnTo>
                  <a:pt x="6217206" y="2761335"/>
                </a:lnTo>
                <a:lnTo>
                  <a:pt x="6239789" y="2750311"/>
                </a:lnTo>
                <a:lnTo>
                  <a:pt x="6236314" y="867166"/>
                </a:lnTo>
                <a:lnTo>
                  <a:pt x="6213731" y="870840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3731" y="870840"/>
                </a:lnTo>
                <a:lnTo>
                  <a:pt x="6199835" y="863492"/>
                </a:lnTo>
                <a:lnTo>
                  <a:pt x="6196360" y="835933"/>
                </a:lnTo>
                <a:lnTo>
                  <a:pt x="6187674" y="2774195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646700"/>
                </a:moveTo>
                <a:lnTo>
                  <a:pt x="6217206" y="639351"/>
                </a:lnTo>
                <a:lnTo>
                  <a:pt x="6203308" y="632002"/>
                </a:lnTo>
                <a:lnTo>
                  <a:pt x="6199835" y="635676"/>
                </a:lnTo>
                <a:lnTo>
                  <a:pt x="6184200" y="643025"/>
                </a:lnTo>
                <a:lnTo>
                  <a:pt x="6203308" y="646700"/>
                </a:lnTo>
                <a:close/>
              </a:path>
              <a:path w="9038313" h="4633457">
                <a:moveTo>
                  <a:pt x="6250212" y="611793"/>
                </a:moveTo>
                <a:lnTo>
                  <a:pt x="6227629" y="617305"/>
                </a:lnTo>
                <a:lnTo>
                  <a:pt x="6236314" y="624653"/>
                </a:lnTo>
                <a:lnTo>
                  <a:pt x="6250212" y="628327"/>
                </a:lnTo>
                <a:lnTo>
                  <a:pt x="6250212" y="611793"/>
                </a:lnTo>
                <a:close/>
              </a:path>
              <a:path w="9038313" h="4633457">
                <a:moveTo>
                  <a:pt x="6312748" y="2803591"/>
                </a:moveTo>
                <a:lnTo>
                  <a:pt x="6307537" y="2799916"/>
                </a:lnTo>
                <a:lnTo>
                  <a:pt x="6300589" y="2781545"/>
                </a:lnTo>
                <a:lnTo>
                  <a:pt x="6290166" y="2761335"/>
                </a:lnTo>
                <a:lnTo>
                  <a:pt x="6272794" y="2742962"/>
                </a:lnTo>
                <a:lnTo>
                  <a:pt x="6264108" y="2757660"/>
                </a:lnTo>
                <a:lnTo>
                  <a:pt x="6283217" y="2838498"/>
                </a:lnTo>
                <a:lnTo>
                  <a:pt x="6297114" y="2831148"/>
                </a:lnTo>
                <a:lnTo>
                  <a:pt x="6312748" y="2816451"/>
                </a:lnTo>
                <a:lnTo>
                  <a:pt x="6312748" y="2803591"/>
                </a:lnTo>
                <a:close/>
              </a:path>
              <a:path w="9038313" h="4633457">
                <a:moveTo>
                  <a:pt x="6257160" y="2788893"/>
                </a:moveTo>
                <a:lnTo>
                  <a:pt x="6260635" y="2816451"/>
                </a:lnTo>
                <a:lnTo>
                  <a:pt x="6264108" y="2834824"/>
                </a:lnTo>
                <a:lnTo>
                  <a:pt x="6283217" y="2838498"/>
                </a:lnTo>
                <a:lnTo>
                  <a:pt x="6264108" y="2757660"/>
                </a:lnTo>
                <a:lnTo>
                  <a:pt x="6260635" y="2774195"/>
                </a:lnTo>
                <a:lnTo>
                  <a:pt x="6257160" y="2788893"/>
                </a:lnTo>
                <a:close/>
              </a:path>
              <a:path w="9038313" h="4633457">
                <a:moveTo>
                  <a:pt x="6344017" y="666908"/>
                </a:moveTo>
                <a:lnTo>
                  <a:pt x="6352702" y="681607"/>
                </a:lnTo>
                <a:lnTo>
                  <a:pt x="6356177" y="727537"/>
                </a:lnTo>
                <a:lnTo>
                  <a:pt x="6356177" y="740398"/>
                </a:lnTo>
                <a:lnTo>
                  <a:pt x="6340543" y="744072"/>
                </a:lnTo>
                <a:lnTo>
                  <a:pt x="6340543" y="731211"/>
                </a:lnTo>
                <a:lnTo>
                  <a:pt x="6337068" y="716513"/>
                </a:lnTo>
                <a:lnTo>
                  <a:pt x="6344017" y="2526170"/>
                </a:lnTo>
                <a:lnTo>
                  <a:pt x="6366600" y="2507799"/>
                </a:lnTo>
                <a:lnTo>
                  <a:pt x="6356177" y="578722"/>
                </a:lnTo>
                <a:lnTo>
                  <a:pt x="6344017" y="666908"/>
                </a:lnTo>
                <a:close/>
              </a:path>
              <a:path w="9038313" h="4633457">
                <a:moveTo>
                  <a:pt x="6413502" y="569536"/>
                </a:moveTo>
                <a:lnTo>
                  <a:pt x="6399606" y="575048"/>
                </a:lnTo>
                <a:lnTo>
                  <a:pt x="6410029" y="2469217"/>
                </a:lnTo>
                <a:lnTo>
                  <a:pt x="6425662" y="2461869"/>
                </a:lnTo>
                <a:lnTo>
                  <a:pt x="6416977" y="597095"/>
                </a:lnTo>
                <a:lnTo>
                  <a:pt x="6416977" y="582397"/>
                </a:lnTo>
                <a:lnTo>
                  <a:pt x="6432610" y="575048"/>
                </a:lnTo>
                <a:lnTo>
                  <a:pt x="6413502" y="569536"/>
                </a:lnTo>
                <a:close/>
              </a:path>
              <a:path w="9038313" h="4633457">
                <a:moveTo>
                  <a:pt x="6502096" y="2399403"/>
                </a:moveTo>
                <a:lnTo>
                  <a:pt x="6505571" y="2412264"/>
                </a:lnTo>
                <a:lnTo>
                  <a:pt x="6512519" y="2399403"/>
                </a:lnTo>
                <a:lnTo>
                  <a:pt x="6515994" y="2412264"/>
                </a:lnTo>
                <a:lnTo>
                  <a:pt x="6529890" y="2399403"/>
                </a:lnTo>
                <a:lnTo>
                  <a:pt x="6526416" y="2384705"/>
                </a:lnTo>
                <a:lnTo>
                  <a:pt x="6519467" y="477676"/>
                </a:lnTo>
                <a:lnTo>
                  <a:pt x="6505571" y="485024"/>
                </a:lnTo>
                <a:lnTo>
                  <a:pt x="6502096" y="2399403"/>
                </a:lnTo>
                <a:close/>
              </a:path>
              <a:path w="9038313" h="4633457">
                <a:moveTo>
                  <a:pt x="6479513" y="2403077"/>
                </a:moveTo>
                <a:lnTo>
                  <a:pt x="6482988" y="2415938"/>
                </a:lnTo>
                <a:lnTo>
                  <a:pt x="6489936" y="2403077"/>
                </a:lnTo>
                <a:lnTo>
                  <a:pt x="6496885" y="2415938"/>
                </a:lnTo>
                <a:lnTo>
                  <a:pt x="6502096" y="2399403"/>
                </a:lnTo>
                <a:lnTo>
                  <a:pt x="6505571" y="485024"/>
                </a:lnTo>
                <a:lnTo>
                  <a:pt x="6482988" y="488699"/>
                </a:lnTo>
                <a:lnTo>
                  <a:pt x="6479513" y="2403077"/>
                </a:lnTo>
                <a:close/>
              </a:path>
              <a:path w="9038313" h="4633457">
                <a:moveTo>
                  <a:pt x="6469091" y="2403077"/>
                </a:moveTo>
                <a:lnTo>
                  <a:pt x="6465616" y="2415938"/>
                </a:lnTo>
                <a:lnTo>
                  <a:pt x="6479513" y="2415938"/>
                </a:lnTo>
                <a:lnTo>
                  <a:pt x="6479513" y="2403077"/>
                </a:lnTo>
                <a:lnTo>
                  <a:pt x="6482988" y="488699"/>
                </a:lnTo>
                <a:lnTo>
                  <a:pt x="6456931" y="501559"/>
                </a:lnTo>
                <a:lnTo>
                  <a:pt x="6456931" y="2415938"/>
                </a:lnTo>
                <a:lnTo>
                  <a:pt x="6469091" y="2403077"/>
                </a:lnTo>
                <a:close/>
              </a:path>
              <a:path w="9038313" h="4633457">
                <a:moveTo>
                  <a:pt x="6446508" y="543816"/>
                </a:moveTo>
                <a:lnTo>
                  <a:pt x="6432610" y="540141"/>
                </a:lnTo>
                <a:lnTo>
                  <a:pt x="6446508" y="565862"/>
                </a:lnTo>
                <a:lnTo>
                  <a:pt x="6456931" y="2415938"/>
                </a:lnTo>
                <a:lnTo>
                  <a:pt x="6456931" y="501559"/>
                </a:lnTo>
                <a:lnTo>
                  <a:pt x="6443033" y="501559"/>
                </a:lnTo>
                <a:lnTo>
                  <a:pt x="6439559" y="519931"/>
                </a:lnTo>
                <a:lnTo>
                  <a:pt x="6432610" y="536467"/>
                </a:lnTo>
                <a:lnTo>
                  <a:pt x="6446508" y="543816"/>
                </a:lnTo>
                <a:close/>
              </a:path>
              <a:path w="9038313" h="4633457">
                <a:moveTo>
                  <a:pt x="6279743" y="582397"/>
                </a:moveTo>
                <a:lnTo>
                  <a:pt x="6276268" y="597095"/>
                </a:lnTo>
                <a:lnTo>
                  <a:pt x="6283217" y="611793"/>
                </a:lnTo>
                <a:lnTo>
                  <a:pt x="6307537" y="578722"/>
                </a:lnTo>
                <a:lnTo>
                  <a:pt x="6279743" y="582397"/>
                </a:lnTo>
                <a:close/>
              </a:path>
              <a:path w="9038313" h="4633457">
                <a:moveTo>
                  <a:pt x="6432610" y="540141"/>
                </a:moveTo>
                <a:lnTo>
                  <a:pt x="6416977" y="540141"/>
                </a:lnTo>
                <a:lnTo>
                  <a:pt x="6432610" y="551164"/>
                </a:lnTo>
                <a:lnTo>
                  <a:pt x="6446508" y="565862"/>
                </a:lnTo>
                <a:lnTo>
                  <a:pt x="6432610" y="540141"/>
                </a:lnTo>
                <a:close/>
              </a:path>
              <a:path w="9038313" h="4633457">
                <a:moveTo>
                  <a:pt x="6425662" y="2461869"/>
                </a:moveTo>
                <a:lnTo>
                  <a:pt x="6436085" y="2445334"/>
                </a:lnTo>
                <a:lnTo>
                  <a:pt x="6436085" y="2430636"/>
                </a:lnTo>
                <a:lnTo>
                  <a:pt x="6456931" y="2415938"/>
                </a:lnTo>
                <a:lnTo>
                  <a:pt x="6446508" y="565862"/>
                </a:lnTo>
                <a:lnTo>
                  <a:pt x="6446508" y="578722"/>
                </a:lnTo>
                <a:lnTo>
                  <a:pt x="6432610" y="604443"/>
                </a:lnTo>
                <a:lnTo>
                  <a:pt x="6425662" y="2461869"/>
                </a:lnTo>
                <a:close/>
              </a:path>
              <a:path w="9038313" h="4633457">
                <a:moveTo>
                  <a:pt x="6432610" y="604443"/>
                </a:moveTo>
                <a:lnTo>
                  <a:pt x="6446508" y="578722"/>
                </a:lnTo>
                <a:lnTo>
                  <a:pt x="6425662" y="582397"/>
                </a:lnTo>
                <a:lnTo>
                  <a:pt x="6416977" y="597095"/>
                </a:lnTo>
                <a:lnTo>
                  <a:pt x="6425662" y="2461869"/>
                </a:lnTo>
                <a:lnTo>
                  <a:pt x="6432610" y="604443"/>
                </a:lnTo>
                <a:close/>
              </a:path>
              <a:path w="9038313" h="4633457">
                <a:moveTo>
                  <a:pt x="6366600" y="2507799"/>
                </a:moveTo>
                <a:lnTo>
                  <a:pt x="6380496" y="2493101"/>
                </a:lnTo>
                <a:lnTo>
                  <a:pt x="6396131" y="2476567"/>
                </a:lnTo>
                <a:lnTo>
                  <a:pt x="6410029" y="2469217"/>
                </a:lnTo>
                <a:lnTo>
                  <a:pt x="6399606" y="575048"/>
                </a:lnTo>
                <a:lnTo>
                  <a:pt x="6380496" y="575048"/>
                </a:lnTo>
                <a:lnTo>
                  <a:pt x="6366600" y="2507799"/>
                </a:lnTo>
                <a:close/>
              </a:path>
              <a:path w="9038313" h="4633457">
                <a:moveTo>
                  <a:pt x="6337068" y="716513"/>
                </a:moveTo>
                <a:lnTo>
                  <a:pt x="6319697" y="731211"/>
                </a:lnTo>
                <a:lnTo>
                  <a:pt x="6323171" y="2553729"/>
                </a:lnTo>
                <a:lnTo>
                  <a:pt x="6330120" y="2539032"/>
                </a:lnTo>
                <a:lnTo>
                  <a:pt x="6344017" y="2526170"/>
                </a:lnTo>
                <a:lnTo>
                  <a:pt x="6337068" y="716513"/>
                </a:lnTo>
                <a:close/>
              </a:path>
              <a:path w="9038313" h="4633457">
                <a:moveTo>
                  <a:pt x="6352702" y="681607"/>
                </a:moveTo>
                <a:lnTo>
                  <a:pt x="6344017" y="698141"/>
                </a:lnTo>
                <a:lnTo>
                  <a:pt x="6349229" y="712839"/>
                </a:lnTo>
                <a:lnTo>
                  <a:pt x="6356177" y="727537"/>
                </a:lnTo>
                <a:lnTo>
                  <a:pt x="6352702" y="681607"/>
                </a:lnTo>
                <a:close/>
              </a:path>
              <a:path w="9038313" h="4633457">
                <a:moveTo>
                  <a:pt x="6319697" y="481350"/>
                </a:moveTo>
                <a:lnTo>
                  <a:pt x="6300589" y="488699"/>
                </a:lnTo>
                <a:lnTo>
                  <a:pt x="6304062" y="494211"/>
                </a:lnTo>
                <a:lnTo>
                  <a:pt x="6319697" y="494211"/>
                </a:lnTo>
                <a:lnTo>
                  <a:pt x="6319697" y="481350"/>
                </a:lnTo>
                <a:close/>
              </a:path>
              <a:path w="9038313" h="4633457">
                <a:moveTo>
                  <a:pt x="6582004" y="2680497"/>
                </a:moveTo>
                <a:lnTo>
                  <a:pt x="6585479" y="2680497"/>
                </a:lnTo>
                <a:lnTo>
                  <a:pt x="6588953" y="2665799"/>
                </a:lnTo>
                <a:lnTo>
                  <a:pt x="6588953" y="2651102"/>
                </a:lnTo>
                <a:lnTo>
                  <a:pt x="6592427" y="2638242"/>
                </a:lnTo>
                <a:lnTo>
                  <a:pt x="6585479" y="2651102"/>
                </a:lnTo>
                <a:lnTo>
                  <a:pt x="6585479" y="2665799"/>
                </a:lnTo>
                <a:lnTo>
                  <a:pt x="6582004" y="2680497"/>
                </a:lnTo>
                <a:close/>
              </a:path>
              <a:path w="9038313" h="4633457">
                <a:moveTo>
                  <a:pt x="6609798" y="2493101"/>
                </a:moveTo>
                <a:lnTo>
                  <a:pt x="6618484" y="2480241"/>
                </a:lnTo>
                <a:lnTo>
                  <a:pt x="6621959" y="459304"/>
                </a:lnTo>
                <a:lnTo>
                  <a:pt x="6602850" y="462978"/>
                </a:lnTo>
                <a:lnTo>
                  <a:pt x="6582004" y="466652"/>
                </a:lnTo>
                <a:lnTo>
                  <a:pt x="6566371" y="2430636"/>
                </a:lnTo>
                <a:lnTo>
                  <a:pt x="6582004" y="2450846"/>
                </a:lnTo>
                <a:lnTo>
                  <a:pt x="6592427" y="2465543"/>
                </a:lnTo>
                <a:lnTo>
                  <a:pt x="6606324" y="2465543"/>
                </a:lnTo>
                <a:lnTo>
                  <a:pt x="6613273" y="2480241"/>
                </a:lnTo>
                <a:lnTo>
                  <a:pt x="6609798" y="2493101"/>
                </a:lnTo>
                <a:close/>
              </a:path>
              <a:path w="9038313" h="4633457">
                <a:moveTo>
                  <a:pt x="6562896" y="470326"/>
                </a:moveTo>
                <a:lnTo>
                  <a:pt x="6542050" y="474002"/>
                </a:lnTo>
                <a:lnTo>
                  <a:pt x="6545525" y="2388379"/>
                </a:lnTo>
                <a:lnTo>
                  <a:pt x="6559421" y="2392055"/>
                </a:lnTo>
                <a:lnTo>
                  <a:pt x="6562896" y="2412264"/>
                </a:lnTo>
                <a:lnTo>
                  <a:pt x="6566371" y="2430636"/>
                </a:lnTo>
                <a:lnTo>
                  <a:pt x="6582004" y="466652"/>
                </a:lnTo>
                <a:lnTo>
                  <a:pt x="6562896" y="470326"/>
                </a:lnTo>
                <a:close/>
              </a:path>
              <a:path w="9038313" h="4633457">
                <a:moveTo>
                  <a:pt x="6542050" y="474002"/>
                </a:moveTo>
                <a:lnTo>
                  <a:pt x="6519467" y="477676"/>
                </a:lnTo>
                <a:lnTo>
                  <a:pt x="6526416" y="2368171"/>
                </a:lnTo>
                <a:lnTo>
                  <a:pt x="6529890" y="2381031"/>
                </a:lnTo>
                <a:lnTo>
                  <a:pt x="6545525" y="2388379"/>
                </a:lnTo>
                <a:lnTo>
                  <a:pt x="6542050" y="474002"/>
                </a:lnTo>
                <a:close/>
              </a:path>
              <a:path w="9038313" h="4633457">
                <a:moveTo>
                  <a:pt x="6628907" y="446443"/>
                </a:moveTo>
                <a:lnTo>
                  <a:pt x="6609798" y="450118"/>
                </a:lnTo>
                <a:lnTo>
                  <a:pt x="6621959" y="459304"/>
                </a:lnTo>
                <a:lnTo>
                  <a:pt x="6625432" y="2511473"/>
                </a:lnTo>
                <a:lnTo>
                  <a:pt x="6628907" y="2526170"/>
                </a:lnTo>
                <a:lnTo>
                  <a:pt x="6632381" y="2557404"/>
                </a:lnTo>
                <a:lnTo>
                  <a:pt x="6654965" y="446443"/>
                </a:lnTo>
                <a:lnTo>
                  <a:pt x="6628907" y="446443"/>
                </a:lnTo>
                <a:close/>
              </a:path>
              <a:path w="9038313" h="4633457">
                <a:moveTo>
                  <a:pt x="6602850" y="459304"/>
                </a:moveTo>
                <a:lnTo>
                  <a:pt x="6621959" y="459304"/>
                </a:lnTo>
                <a:lnTo>
                  <a:pt x="6609798" y="450118"/>
                </a:lnTo>
                <a:lnTo>
                  <a:pt x="6595901" y="450118"/>
                </a:lnTo>
                <a:lnTo>
                  <a:pt x="6588953" y="462978"/>
                </a:lnTo>
                <a:lnTo>
                  <a:pt x="6602850" y="459304"/>
                </a:lnTo>
                <a:close/>
              </a:path>
              <a:path w="9038313" h="4633457">
                <a:moveTo>
                  <a:pt x="6731398" y="2684171"/>
                </a:moveTo>
                <a:lnTo>
                  <a:pt x="6734872" y="2697032"/>
                </a:lnTo>
                <a:lnTo>
                  <a:pt x="6738346" y="2785219"/>
                </a:lnTo>
                <a:lnTo>
                  <a:pt x="6745295" y="2739288"/>
                </a:lnTo>
                <a:lnTo>
                  <a:pt x="6745295" y="446443"/>
                </a:lnTo>
                <a:lnTo>
                  <a:pt x="6734872" y="2669473"/>
                </a:lnTo>
                <a:lnTo>
                  <a:pt x="6731398" y="2684171"/>
                </a:lnTo>
                <a:close/>
              </a:path>
              <a:path w="9038313" h="4633457">
                <a:moveTo>
                  <a:pt x="6818255" y="2665799"/>
                </a:moveTo>
                <a:lnTo>
                  <a:pt x="6832151" y="2676823"/>
                </a:lnTo>
                <a:lnTo>
                  <a:pt x="6847786" y="2693358"/>
                </a:lnTo>
                <a:lnTo>
                  <a:pt x="6861683" y="2708055"/>
                </a:lnTo>
                <a:lnTo>
                  <a:pt x="6872105" y="396838"/>
                </a:lnTo>
                <a:lnTo>
                  <a:pt x="6891214" y="393164"/>
                </a:lnTo>
                <a:lnTo>
                  <a:pt x="6872105" y="358256"/>
                </a:lnTo>
                <a:lnTo>
                  <a:pt x="6858209" y="365606"/>
                </a:lnTo>
                <a:lnTo>
                  <a:pt x="6832151" y="374792"/>
                </a:lnTo>
                <a:lnTo>
                  <a:pt x="6818255" y="2665799"/>
                </a:lnTo>
                <a:close/>
              </a:path>
              <a:path w="9038313" h="4633457">
                <a:moveTo>
                  <a:pt x="6811307" y="428071"/>
                </a:moveTo>
                <a:lnTo>
                  <a:pt x="6792197" y="431745"/>
                </a:lnTo>
                <a:lnTo>
                  <a:pt x="6802621" y="2662125"/>
                </a:lnTo>
                <a:lnTo>
                  <a:pt x="6818255" y="2665799"/>
                </a:lnTo>
                <a:lnTo>
                  <a:pt x="6832151" y="374792"/>
                </a:lnTo>
                <a:lnTo>
                  <a:pt x="6802621" y="389489"/>
                </a:lnTo>
                <a:lnTo>
                  <a:pt x="6792197" y="424397"/>
                </a:lnTo>
                <a:lnTo>
                  <a:pt x="6811307" y="428071"/>
                </a:lnTo>
                <a:close/>
              </a:path>
              <a:path w="9038313" h="4633457">
                <a:moveTo>
                  <a:pt x="6891214" y="365606"/>
                </a:moveTo>
                <a:lnTo>
                  <a:pt x="6872105" y="358256"/>
                </a:lnTo>
                <a:lnTo>
                  <a:pt x="6891214" y="393164"/>
                </a:lnTo>
                <a:lnTo>
                  <a:pt x="6912060" y="382140"/>
                </a:lnTo>
                <a:lnTo>
                  <a:pt x="6908586" y="369280"/>
                </a:lnTo>
                <a:lnTo>
                  <a:pt x="6891214" y="365606"/>
                </a:lnTo>
                <a:close/>
              </a:path>
              <a:path w="9038313" h="4633457">
                <a:moveTo>
                  <a:pt x="6908586" y="611793"/>
                </a:moveTo>
                <a:lnTo>
                  <a:pt x="6924220" y="597095"/>
                </a:lnTo>
                <a:lnTo>
                  <a:pt x="6927695" y="428071"/>
                </a:lnTo>
                <a:lnTo>
                  <a:pt x="6941591" y="417047"/>
                </a:lnTo>
                <a:lnTo>
                  <a:pt x="6952014" y="404187"/>
                </a:lnTo>
                <a:lnTo>
                  <a:pt x="6938117" y="400513"/>
                </a:lnTo>
                <a:lnTo>
                  <a:pt x="6919009" y="396838"/>
                </a:lnTo>
                <a:lnTo>
                  <a:pt x="6908586" y="611793"/>
                </a:lnTo>
                <a:close/>
              </a:path>
              <a:path w="9038313" h="4633457">
                <a:moveTo>
                  <a:pt x="6988493" y="2588637"/>
                </a:moveTo>
                <a:lnTo>
                  <a:pt x="6978072" y="2573939"/>
                </a:lnTo>
                <a:lnTo>
                  <a:pt x="6967647" y="2561078"/>
                </a:lnTo>
                <a:lnTo>
                  <a:pt x="6952014" y="2550055"/>
                </a:lnTo>
                <a:lnTo>
                  <a:pt x="6938117" y="2535358"/>
                </a:lnTo>
                <a:lnTo>
                  <a:pt x="6927695" y="2522496"/>
                </a:lnTo>
                <a:lnTo>
                  <a:pt x="6919009" y="2507799"/>
                </a:lnTo>
                <a:lnTo>
                  <a:pt x="6908586" y="2493101"/>
                </a:lnTo>
                <a:lnTo>
                  <a:pt x="6901637" y="624653"/>
                </a:lnTo>
                <a:lnTo>
                  <a:pt x="6908586" y="611793"/>
                </a:lnTo>
                <a:lnTo>
                  <a:pt x="6919009" y="396838"/>
                </a:lnTo>
                <a:lnTo>
                  <a:pt x="6901637" y="396838"/>
                </a:lnTo>
                <a:lnTo>
                  <a:pt x="6901637" y="2765009"/>
                </a:lnTo>
                <a:lnTo>
                  <a:pt x="6912060" y="2731940"/>
                </a:lnTo>
                <a:lnTo>
                  <a:pt x="6924220" y="2726428"/>
                </a:lnTo>
                <a:lnTo>
                  <a:pt x="6938117" y="2726428"/>
                </a:lnTo>
                <a:lnTo>
                  <a:pt x="6952014" y="2719078"/>
                </a:lnTo>
                <a:lnTo>
                  <a:pt x="6967647" y="2711730"/>
                </a:lnTo>
                <a:lnTo>
                  <a:pt x="6981545" y="2700707"/>
                </a:lnTo>
                <a:lnTo>
                  <a:pt x="6988493" y="2588637"/>
                </a:lnTo>
                <a:close/>
              </a:path>
              <a:path w="9038313" h="4633457">
                <a:moveTo>
                  <a:pt x="6872105" y="396838"/>
                </a:moveTo>
                <a:lnTo>
                  <a:pt x="6879054" y="2719078"/>
                </a:lnTo>
                <a:lnTo>
                  <a:pt x="6891214" y="2731940"/>
                </a:lnTo>
                <a:lnTo>
                  <a:pt x="6887740" y="2753986"/>
                </a:lnTo>
                <a:lnTo>
                  <a:pt x="6887740" y="2770521"/>
                </a:lnTo>
                <a:lnTo>
                  <a:pt x="6901637" y="2765009"/>
                </a:lnTo>
                <a:lnTo>
                  <a:pt x="6901637" y="396838"/>
                </a:lnTo>
                <a:lnTo>
                  <a:pt x="6872105" y="396838"/>
                </a:lnTo>
                <a:close/>
              </a:path>
              <a:path w="9038313" h="4633457">
                <a:moveTo>
                  <a:pt x="6762666" y="2680497"/>
                </a:moveTo>
                <a:lnTo>
                  <a:pt x="6766140" y="2662125"/>
                </a:lnTo>
                <a:lnTo>
                  <a:pt x="6766140" y="2645590"/>
                </a:lnTo>
                <a:lnTo>
                  <a:pt x="6781774" y="2638242"/>
                </a:lnTo>
                <a:lnTo>
                  <a:pt x="6788724" y="2651102"/>
                </a:lnTo>
                <a:lnTo>
                  <a:pt x="6802621" y="2662125"/>
                </a:lnTo>
                <a:lnTo>
                  <a:pt x="6792197" y="431745"/>
                </a:lnTo>
                <a:lnTo>
                  <a:pt x="6774826" y="431745"/>
                </a:lnTo>
                <a:lnTo>
                  <a:pt x="6762666" y="459304"/>
                </a:lnTo>
                <a:lnTo>
                  <a:pt x="6762666" y="2680497"/>
                </a:lnTo>
                <a:close/>
              </a:path>
              <a:path w="9038313" h="4633457">
                <a:moveTo>
                  <a:pt x="6755718" y="431745"/>
                </a:moveTo>
                <a:lnTo>
                  <a:pt x="6738346" y="428071"/>
                </a:lnTo>
                <a:lnTo>
                  <a:pt x="6752244" y="439094"/>
                </a:lnTo>
                <a:lnTo>
                  <a:pt x="6762666" y="459304"/>
                </a:lnTo>
                <a:lnTo>
                  <a:pt x="6774826" y="431745"/>
                </a:lnTo>
                <a:lnTo>
                  <a:pt x="6755718" y="431745"/>
                </a:lnTo>
                <a:close/>
              </a:path>
              <a:path w="9038313" h="4633457">
                <a:moveTo>
                  <a:pt x="6762666" y="459304"/>
                </a:moveTo>
                <a:lnTo>
                  <a:pt x="6745295" y="446443"/>
                </a:lnTo>
                <a:lnTo>
                  <a:pt x="6752244" y="2708055"/>
                </a:lnTo>
                <a:lnTo>
                  <a:pt x="6755718" y="2693358"/>
                </a:lnTo>
                <a:lnTo>
                  <a:pt x="6762666" y="2680497"/>
                </a:lnTo>
                <a:lnTo>
                  <a:pt x="6762666" y="459304"/>
                </a:lnTo>
                <a:close/>
              </a:path>
              <a:path w="9038313" h="4633457">
                <a:moveTo>
                  <a:pt x="6715763" y="2612520"/>
                </a:moveTo>
                <a:lnTo>
                  <a:pt x="6719238" y="2627218"/>
                </a:lnTo>
                <a:lnTo>
                  <a:pt x="6726186" y="2641916"/>
                </a:lnTo>
                <a:lnTo>
                  <a:pt x="6731398" y="2654776"/>
                </a:lnTo>
                <a:lnTo>
                  <a:pt x="6734872" y="2669473"/>
                </a:lnTo>
                <a:lnTo>
                  <a:pt x="6745295" y="446443"/>
                </a:lnTo>
                <a:lnTo>
                  <a:pt x="6722711" y="446443"/>
                </a:lnTo>
                <a:lnTo>
                  <a:pt x="6715763" y="2612520"/>
                </a:lnTo>
                <a:close/>
              </a:path>
              <a:path w="9038313" h="4633457">
                <a:moveTo>
                  <a:pt x="6712290" y="2584963"/>
                </a:moveTo>
                <a:lnTo>
                  <a:pt x="6712290" y="2599660"/>
                </a:lnTo>
                <a:lnTo>
                  <a:pt x="6715763" y="2612520"/>
                </a:lnTo>
                <a:lnTo>
                  <a:pt x="6722711" y="446443"/>
                </a:lnTo>
                <a:lnTo>
                  <a:pt x="6708815" y="450118"/>
                </a:lnTo>
                <a:lnTo>
                  <a:pt x="6705340" y="2570265"/>
                </a:lnTo>
                <a:lnTo>
                  <a:pt x="6712290" y="2584963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46278" y="2577613"/>
                </a:lnTo>
                <a:lnTo>
                  <a:pt x="6661913" y="2564753"/>
                </a:lnTo>
                <a:lnTo>
                  <a:pt x="6675809" y="2557404"/>
                </a:lnTo>
                <a:lnTo>
                  <a:pt x="6689707" y="2542706"/>
                </a:lnTo>
                <a:lnTo>
                  <a:pt x="6701867" y="2557404"/>
                </a:lnTo>
                <a:lnTo>
                  <a:pt x="6705340" y="2570265"/>
                </a:lnTo>
                <a:lnTo>
                  <a:pt x="6708815" y="450118"/>
                </a:lnTo>
                <a:lnTo>
                  <a:pt x="6686232" y="459304"/>
                </a:lnTo>
                <a:lnTo>
                  <a:pt x="6665386" y="459304"/>
                </a:lnTo>
                <a:lnTo>
                  <a:pt x="6654965" y="446443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28907" y="2526170"/>
                </a:lnTo>
                <a:lnTo>
                  <a:pt x="6628907" y="2539032"/>
                </a:lnTo>
                <a:lnTo>
                  <a:pt x="6625432" y="2553729"/>
                </a:lnTo>
                <a:lnTo>
                  <a:pt x="6621959" y="2570265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59192" y="2816451"/>
                </a:lnTo>
                <a:lnTo>
                  <a:pt x="6771352" y="2831148"/>
                </a:lnTo>
                <a:lnTo>
                  <a:pt x="6771352" y="2792567"/>
                </a:lnTo>
                <a:lnTo>
                  <a:pt x="6774826" y="2777869"/>
                </a:lnTo>
                <a:lnTo>
                  <a:pt x="6766140" y="2765009"/>
                </a:lnTo>
                <a:lnTo>
                  <a:pt x="6762666" y="2750311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62666" y="2750311"/>
                </a:lnTo>
                <a:lnTo>
                  <a:pt x="6748769" y="2753986"/>
                </a:lnTo>
                <a:lnTo>
                  <a:pt x="6745295" y="2739288"/>
                </a:lnTo>
                <a:lnTo>
                  <a:pt x="6738346" y="2785219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854734" y="2880753"/>
                </a:moveTo>
                <a:lnTo>
                  <a:pt x="6847786" y="2858707"/>
                </a:lnTo>
                <a:lnTo>
                  <a:pt x="6851260" y="2954242"/>
                </a:lnTo>
                <a:lnTo>
                  <a:pt x="6854734" y="2923010"/>
                </a:lnTo>
                <a:lnTo>
                  <a:pt x="6854734" y="2880753"/>
                </a:lnTo>
                <a:close/>
              </a:path>
              <a:path w="9038313" h="4633457">
                <a:moveTo>
                  <a:pt x="6785249" y="2889940"/>
                </a:moveTo>
                <a:lnTo>
                  <a:pt x="6795672" y="2904638"/>
                </a:lnTo>
                <a:lnTo>
                  <a:pt x="6799146" y="2919336"/>
                </a:lnTo>
                <a:lnTo>
                  <a:pt x="6814780" y="2932196"/>
                </a:lnTo>
                <a:lnTo>
                  <a:pt x="6832151" y="2943219"/>
                </a:lnTo>
                <a:lnTo>
                  <a:pt x="6851260" y="2954242"/>
                </a:lnTo>
                <a:lnTo>
                  <a:pt x="6847786" y="2858707"/>
                </a:lnTo>
                <a:lnTo>
                  <a:pt x="6835626" y="2845846"/>
                </a:lnTo>
                <a:lnTo>
                  <a:pt x="6825203" y="2831148"/>
                </a:lnTo>
                <a:lnTo>
                  <a:pt x="6811307" y="2827474"/>
                </a:lnTo>
                <a:lnTo>
                  <a:pt x="6795672" y="2816451"/>
                </a:lnTo>
                <a:lnTo>
                  <a:pt x="6785249" y="2889940"/>
                </a:lnTo>
                <a:close/>
              </a:path>
              <a:path w="9038313" h="4633457">
                <a:moveTo>
                  <a:pt x="6781774" y="2807265"/>
                </a:moveTo>
                <a:lnTo>
                  <a:pt x="6771352" y="2792567"/>
                </a:lnTo>
                <a:lnTo>
                  <a:pt x="6774826" y="2851358"/>
                </a:lnTo>
                <a:lnTo>
                  <a:pt x="6781774" y="2873405"/>
                </a:lnTo>
                <a:lnTo>
                  <a:pt x="6785249" y="2889940"/>
                </a:lnTo>
                <a:lnTo>
                  <a:pt x="6795672" y="2816451"/>
                </a:lnTo>
                <a:lnTo>
                  <a:pt x="6781774" y="2807265"/>
                </a:lnTo>
                <a:close/>
              </a:path>
              <a:path w="9038313" h="4633457">
                <a:moveTo>
                  <a:pt x="6854734" y="2923010"/>
                </a:moveTo>
                <a:lnTo>
                  <a:pt x="6851260" y="2954242"/>
                </a:lnTo>
                <a:lnTo>
                  <a:pt x="6865157" y="2957917"/>
                </a:lnTo>
                <a:lnTo>
                  <a:pt x="6865157" y="2935870"/>
                </a:lnTo>
                <a:lnTo>
                  <a:pt x="6854734" y="2923010"/>
                </a:lnTo>
                <a:close/>
              </a:path>
              <a:path w="9038313" h="4633457">
                <a:moveTo>
                  <a:pt x="6738346" y="2785219"/>
                </a:moveTo>
                <a:lnTo>
                  <a:pt x="6734872" y="2697032"/>
                </a:lnTo>
                <a:lnTo>
                  <a:pt x="6731398" y="2711730"/>
                </a:lnTo>
                <a:lnTo>
                  <a:pt x="6731398" y="2742962"/>
                </a:lnTo>
                <a:lnTo>
                  <a:pt x="6722711" y="2757660"/>
                </a:lnTo>
                <a:lnTo>
                  <a:pt x="6722711" y="2770521"/>
                </a:lnTo>
                <a:lnTo>
                  <a:pt x="6738346" y="2785219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32381" y="2570265"/>
                </a:lnTo>
                <a:lnTo>
                  <a:pt x="6646278" y="2577613"/>
                </a:lnTo>
                <a:lnTo>
                  <a:pt x="6632381" y="2557404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618484" y="2480241"/>
                </a:moveTo>
                <a:lnTo>
                  <a:pt x="6618484" y="2493101"/>
                </a:lnTo>
                <a:lnTo>
                  <a:pt x="6625432" y="2511473"/>
                </a:lnTo>
                <a:lnTo>
                  <a:pt x="6621959" y="459304"/>
                </a:lnTo>
                <a:lnTo>
                  <a:pt x="6618484" y="2480241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25203" y="2974451"/>
                </a:lnTo>
                <a:lnTo>
                  <a:pt x="6821730" y="2961591"/>
                </a:lnTo>
                <a:lnTo>
                  <a:pt x="6807832" y="2954242"/>
                </a:lnTo>
                <a:lnTo>
                  <a:pt x="6792197" y="2939544"/>
                </a:lnTo>
                <a:lnTo>
                  <a:pt x="6778301" y="2939544"/>
                </a:lnTo>
                <a:lnTo>
                  <a:pt x="6771352" y="2926684"/>
                </a:lnTo>
                <a:lnTo>
                  <a:pt x="6759192" y="2911986"/>
                </a:lnTo>
                <a:lnTo>
                  <a:pt x="6745295" y="2900963"/>
                </a:lnTo>
                <a:lnTo>
                  <a:pt x="6741821" y="2970777"/>
                </a:lnTo>
                <a:lnTo>
                  <a:pt x="6745295" y="2985475"/>
                </a:lnTo>
                <a:lnTo>
                  <a:pt x="6759192" y="2996498"/>
                </a:lnTo>
                <a:lnTo>
                  <a:pt x="6762666" y="3009358"/>
                </a:lnTo>
                <a:lnTo>
                  <a:pt x="6778301" y="3027732"/>
                </a:lnTo>
                <a:lnTo>
                  <a:pt x="6788724" y="3046103"/>
                </a:lnTo>
                <a:lnTo>
                  <a:pt x="6802621" y="3073661"/>
                </a:lnTo>
                <a:lnTo>
                  <a:pt x="6821730" y="3093871"/>
                </a:lnTo>
                <a:lnTo>
                  <a:pt x="6839101" y="3115918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6731398" y="2893614"/>
                </a:moveTo>
                <a:lnTo>
                  <a:pt x="6722711" y="2880753"/>
                </a:lnTo>
                <a:lnTo>
                  <a:pt x="6731398" y="2946894"/>
                </a:lnTo>
                <a:lnTo>
                  <a:pt x="6741821" y="2970777"/>
                </a:lnTo>
                <a:lnTo>
                  <a:pt x="6745295" y="2900963"/>
                </a:lnTo>
                <a:lnTo>
                  <a:pt x="6731398" y="2893614"/>
                </a:lnTo>
                <a:close/>
              </a:path>
              <a:path w="9038313" h="4633457">
                <a:moveTo>
                  <a:pt x="6708815" y="2862381"/>
                </a:moveTo>
                <a:lnTo>
                  <a:pt x="6694918" y="2858707"/>
                </a:lnTo>
                <a:lnTo>
                  <a:pt x="6698392" y="2915660"/>
                </a:lnTo>
                <a:lnTo>
                  <a:pt x="6708815" y="2932196"/>
                </a:lnTo>
                <a:lnTo>
                  <a:pt x="6731398" y="2946894"/>
                </a:lnTo>
                <a:lnTo>
                  <a:pt x="6722711" y="2880753"/>
                </a:lnTo>
                <a:lnTo>
                  <a:pt x="6708815" y="2862381"/>
                </a:lnTo>
                <a:close/>
              </a:path>
              <a:path w="9038313" h="4633457">
                <a:moveTo>
                  <a:pt x="6698392" y="2915660"/>
                </a:moveTo>
                <a:lnTo>
                  <a:pt x="6694918" y="2858707"/>
                </a:lnTo>
                <a:lnTo>
                  <a:pt x="6679284" y="2858707"/>
                </a:lnTo>
                <a:lnTo>
                  <a:pt x="6665386" y="2855033"/>
                </a:lnTo>
                <a:lnTo>
                  <a:pt x="6649753" y="2845846"/>
                </a:lnTo>
                <a:lnTo>
                  <a:pt x="6646278" y="2858707"/>
                </a:lnTo>
                <a:lnTo>
                  <a:pt x="6654965" y="2873405"/>
                </a:lnTo>
                <a:lnTo>
                  <a:pt x="6672336" y="2889940"/>
                </a:lnTo>
                <a:lnTo>
                  <a:pt x="6686232" y="2900963"/>
                </a:lnTo>
                <a:lnTo>
                  <a:pt x="6698392" y="2915660"/>
                </a:lnTo>
                <a:close/>
              </a:path>
              <a:path w="9038313" h="4633457">
                <a:moveTo>
                  <a:pt x="6854734" y="3009358"/>
                </a:moveTo>
                <a:lnTo>
                  <a:pt x="6858209" y="2996498"/>
                </a:lnTo>
                <a:lnTo>
                  <a:pt x="6854734" y="2981801"/>
                </a:lnTo>
                <a:lnTo>
                  <a:pt x="6854734" y="3123266"/>
                </a:lnTo>
                <a:lnTo>
                  <a:pt x="6868632" y="3139801"/>
                </a:lnTo>
                <a:lnTo>
                  <a:pt x="6865157" y="3024056"/>
                </a:lnTo>
                <a:lnTo>
                  <a:pt x="6854734" y="3009358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39101" y="3115918"/>
                </a:lnTo>
                <a:lnTo>
                  <a:pt x="6854734" y="3123266"/>
                </a:lnTo>
                <a:lnTo>
                  <a:pt x="6854734" y="2981801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7028447" y="2426962"/>
                </a:moveTo>
                <a:lnTo>
                  <a:pt x="7028447" y="575048"/>
                </a:lnTo>
                <a:lnTo>
                  <a:pt x="7014551" y="589746"/>
                </a:lnTo>
                <a:lnTo>
                  <a:pt x="7011076" y="2419612"/>
                </a:lnTo>
                <a:lnTo>
                  <a:pt x="7011076" y="2434310"/>
                </a:lnTo>
                <a:lnTo>
                  <a:pt x="7014551" y="2450846"/>
                </a:lnTo>
                <a:lnTo>
                  <a:pt x="7024974" y="2441660"/>
                </a:lnTo>
                <a:lnTo>
                  <a:pt x="7028447" y="2426962"/>
                </a:lnTo>
                <a:close/>
              </a:path>
              <a:path w="9038313" h="4633457">
                <a:moveTo>
                  <a:pt x="6908586" y="3062638"/>
                </a:moveTo>
                <a:lnTo>
                  <a:pt x="6894689" y="3058963"/>
                </a:lnTo>
                <a:lnTo>
                  <a:pt x="6901637" y="3143476"/>
                </a:lnTo>
                <a:lnTo>
                  <a:pt x="6912060" y="3104894"/>
                </a:lnTo>
                <a:lnTo>
                  <a:pt x="6915534" y="3090197"/>
                </a:lnTo>
                <a:lnTo>
                  <a:pt x="6919009" y="3077335"/>
                </a:lnTo>
                <a:lnTo>
                  <a:pt x="6908586" y="3062638"/>
                </a:lnTo>
                <a:close/>
              </a:path>
              <a:path w="9038313" h="4633457">
                <a:moveTo>
                  <a:pt x="7000654" y="2638242"/>
                </a:moveTo>
                <a:lnTo>
                  <a:pt x="7000654" y="2623544"/>
                </a:lnTo>
                <a:lnTo>
                  <a:pt x="6997180" y="2603334"/>
                </a:lnTo>
                <a:lnTo>
                  <a:pt x="6988493" y="2588637"/>
                </a:lnTo>
                <a:lnTo>
                  <a:pt x="6981545" y="2700707"/>
                </a:lnTo>
                <a:lnTo>
                  <a:pt x="6991968" y="2687847"/>
                </a:lnTo>
                <a:lnTo>
                  <a:pt x="7000654" y="2669473"/>
                </a:lnTo>
                <a:lnTo>
                  <a:pt x="7000654" y="2638242"/>
                </a:lnTo>
                <a:close/>
              </a:path>
              <a:path w="9038313" h="4633457">
                <a:moveTo>
                  <a:pt x="6865157" y="3024056"/>
                </a:moveTo>
                <a:lnTo>
                  <a:pt x="6868632" y="3139801"/>
                </a:lnTo>
                <a:lnTo>
                  <a:pt x="6884266" y="3150824"/>
                </a:lnTo>
                <a:lnTo>
                  <a:pt x="6901637" y="3143476"/>
                </a:lnTo>
                <a:lnTo>
                  <a:pt x="6894689" y="3058963"/>
                </a:lnTo>
                <a:lnTo>
                  <a:pt x="6884266" y="3046103"/>
                </a:lnTo>
                <a:lnTo>
                  <a:pt x="6879054" y="3031406"/>
                </a:lnTo>
                <a:lnTo>
                  <a:pt x="6865157" y="3024056"/>
                </a:lnTo>
                <a:close/>
              </a:path>
              <a:path w="9038313" h="4633457">
                <a:moveTo>
                  <a:pt x="6712290" y="2965265"/>
                </a:moveTo>
                <a:lnTo>
                  <a:pt x="6698392" y="2957917"/>
                </a:lnTo>
                <a:lnTo>
                  <a:pt x="6701867" y="2970777"/>
                </a:lnTo>
                <a:lnTo>
                  <a:pt x="6715763" y="2970777"/>
                </a:lnTo>
                <a:lnTo>
                  <a:pt x="6712290" y="2965265"/>
                </a:lnTo>
                <a:close/>
              </a:path>
              <a:path w="9038313" h="4633457">
                <a:moveTo>
                  <a:pt x="6934643" y="3077335"/>
                </a:moveTo>
                <a:lnTo>
                  <a:pt x="6927695" y="3062638"/>
                </a:lnTo>
                <a:lnTo>
                  <a:pt x="6924220" y="3046103"/>
                </a:lnTo>
                <a:lnTo>
                  <a:pt x="6908586" y="3042428"/>
                </a:lnTo>
                <a:lnTo>
                  <a:pt x="6901637" y="3046103"/>
                </a:lnTo>
                <a:lnTo>
                  <a:pt x="6912060" y="3058963"/>
                </a:lnTo>
                <a:lnTo>
                  <a:pt x="6919009" y="3073661"/>
                </a:lnTo>
                <a:lnTo>
                  <a:pt x="6934643" y="3077335"/>
                </a:lnTo>
                <a:close/>
              </a:path>
              <a:path w="9038313" h="4633457">
                <a:moveTo>
                  <a:pt x="7068402" y="3178383"/>
                </a:moveTo>
                <a:lnTo>
                  <a:pt x="7073614" y="3216964"/>
                </a:lnTo>
                <a:lnTo>
                  <a:pt x="7087510" y="3220638"/>
                </a:lnTo>
                <a:lnTo>
                  <a:pt x="7097933" y="3216964"/>
                </a:lnTo>
                <a:lnTo>
                  <a:pt x="7113568" y="3220638"/>
                </a:lnTo>
                <a:lnTo>
                  <a:pt x="7127464" y="3224314"/>
                </a:lnTo>
                <a:lnTo>
                  <a:pt x="7130939" y="3209616"/>
                </a:lnTo>
                <a:lnTo>
                  <a:pt x="7120516" y="3196755"/>
                </a:lnTo>
                <a:lnTo>
                  <a:pt x="7104882" y="3200429"/>
                </a:lnTo>
                <a:lnTo>
                  <a:pt x="7087510" y="3196755"/>
                </a:lnTo>
                <a:lnTo>
                  <a:pt x="7084037" y="3182057"/>
                </a:lnTo>
                <a:lnTo>
                  <a:pt x="7068402" y="3178383"/>
                </a:lnTo>
                <a:close/>
              </a:path>
              <a:path w="9038313" h="4633457">
                <a:moveTo>
                  <a:pt x="7054505" y="3174709"/>
                </a:moveTo>
                <a:lnTo>
                  <a:pt x="7040608" y="3165521"/>
                </a:lnTo>
                <a:lnTo>
                  <a:pt x="7051031" y="3216964"/>
                </a:lnTo>
                <a:lnTo>
                  <a:pt x="7073614" y="3216964"/>
                </a:lnTo>
                <a:lnTo>
                  <a:pt x="7068402" y="3178383"/>
                </a:lnTo>
                <a:lnTo>
                  <a:pt x="7054505" y="3174709"/>
                </a:lnTo>
                <a:close/>
              </a:path>
              <a:path w="9038313" h="4633457">
                <a:moveTo>
                  <a:pt x="7004128" y="3178383"/>
                </a:moveTo>
                <a:lnTo>
                  <a:pt x="7014551" y="3204104"/>
                </a:lnTo>
                <a:lnTo>
                  <a:pt x="7031922" y="3213290"/>
                </a:lnTo>
                <a:lnTo>
                  <a:pt x="7051031" y="3216964"/>
                </a:lnTo>
                <a:lnTo>
                  <a:pt x="7040608" y="3165521"/>
                </a:lnTo>
                <a:lnTo>
                  <a:pt x="7031922" y="3178383"/>
                </a:lnTo>
                <a:lnTo>
                  <a:pt x="7004128" y="3178383"/>
                </a:lnTo>
                <a:close/>
              </a:path>
              <a:path w="9038313" h="4633457">
                <a:moveTo>
                  <a:pt x="6908586" y="3171033"/>
                </a:moveTo>
                <a:lnTo>
                  <a:pt x="6924220" y="3178383"/>
                </a:lnTo>
                <a:lnTo>
                  <a:pt x="6931168" y="3193080"/>
                </a:lnTo>
                <a:lnTo>
                  <a:pt x="6945066" y="3193080"/>
                </a:lnTo>
                <a:lnTo>
                  <a:pt x="6960699" y="3196755"/>
                </a:lnTo>
                <a:lnTo>
                  <a:pt x="6974597" y="3200429"/>
                </a:lnTo>
                <a:lnTo>
                  <a:pt x="6988493" y="3200429"/>
                </a:lnTo>
                <a:lnTo>
                  <a:pt x="7014551" y="3204104"/>
                </a:lnTo>
                <a:lnTo>
                  <a:pt x="7004128" y="3178383"/>
                </a:lnTo>
                <a:lnTo>
                  <a:pt x="6988493" y="3178383"/>
                </a:lnTo>
                <a:lnTo>
                  <a:pt x="6981545" y="3165521"/>
                </a:lnTo>
                <a:lnTo>
                  <a:pt x="6967647" y="3161847"/>
                </a:lnTo>
                <a:lnTo>
                  <a:pt x="6952014" y="3154499"/>
                </a:lnTo>
                <a:lnTo>
                  <a:pt x="6938117" y="3158173"/>
                </a:lnTo>
                <a:lnTo>
                  <a:pt x="6924220" y="3154499"/>
                </a:lnTo>
                <a:lnTo>
                  <a:pt x="6908586" y="3171033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1408" y="617305"/>
                </a:lnTo>
                <a:lnTo>
                  <a:pt x="7097933" y="589746"/>
                </a:lnTo>
                <a:lnTo>
                  <a:pt x="7097933" y="569536"/>
                </a:lnTo>
                <a:lnTo>
                  <a:pt x="7080562" y="578722"/>
                </a:lnTo>
                <a:lnTo>
                  <a:pt x="7064927" y="575048"/>
                </a:lnTo>
                <a:lnTo>
                  <a:pt x="7051031" y="565862"/>
                </a:lnTo>
                <a:lnTo>
                  <a:pt x="7028447" y="575048"/>
                </a:lnTo>
                <a:lnTo>
                  <a:pt x="7028447" y="2426962"/>
                </a:lnTo>
                <a:lnTo>
                  <a:pt x="7044082" y="2423286"/>
                </a:lnTo>
                <a:lnTo>
                  <a:pt x="7057979" y="2419612"/>
                </a:lnTo>
                <a:lnTo>
                  <a:pt x="7073614" y="2412264"/>
                </a:lnTo>
                <a:lnTo>
                  <a:pt x="7087510" y="2412264"/>
                </a:lnTo>
                <a:lnTo>
                  <a:pt x="7094460" y="2399403"/>
                </a:lnTo>
                <a:lnTo>
                  <a:pt x="7104882" y="238470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024974" y="558514"/>
                </a:moveTo>
                <a:lnTo>
                  <a:pt x="7011076" y="569536"/>
                </a:lnTo>
                <a:lnTo>
                  <a:pt x="7028447" y="575048"/>
                </a:lnTo>
                <a:lnTo>
                  <a:pt x="7051031" y="565862"/>
                </a:lnTo>
                <a:lnTo>
                  <a:pt x="7024974" y="558514"/>
                </a:lnTo>
                <a:close/>
              </a:path>
              <a:path w="9038313" h="4633457">
                <a:moveTo>
                  <a:pt x="7097933" y="474002"/>
                </a:moveTo>
                <a:lnTo>
                  <a:pt x="7113568" y="470326"/>
                </a:lnTo>
                <a:lnTo>
                  <a:pt x="7104882" y="450118"/>
                </a:lnTo>
                <a:lnTo>
                  <a:pt x="7090985" y="450118"/>
                </a:lnTo>
                <a:lnTo>
                  <a:pt x="7084037" y="435420"/>
                </a:lnTo>
                <a:lnTo>
                  <a:pt x="7080562" y="466652"/>
                </a:lnTo>
                <a:lnTo>
                  <a:pt x="7097933" y="474002"/>
                </a:lnTo>
                <a:close/>
              </a:path>
              <a:path w="9038313" h="4633457">
                <a:moveTo>
                  <a:pt x="7084037" y="435420"/>
                </a:moveTo>
                <a:lnTo>
                  <a:pt x="7068402" y="435420"/>
                </a:lnTo>
                <a:lnTo>
                  <a:pt x="7090985" y="508909"/>
                </a:lnTo>
                <a:lnTo>
                  <a:pt x="7108356" y="494211"/>
                </a:lnTo>
                <a:lnTo>
                  <a:pt x="7108356" y="481350"/>
                </a:lnTo>
                <a:lnTo>
                  <a:pt x="7094460" y="477676"/>
                </a:lnTo>
                <a:lnTo>
                  <a:pt x="7080562" y="466652"/>
                </a:lnTo>
                <a:lnTo>
                  <a:pt x="7084037" y="435420"/>
                </a:lnTo>
                <a:close/>
              </a:path>
              <a:path w="9038313" h="4633457">
                <a:moveTo>
                  <a:pt x="7014551" y="551164"/>
                </a:moveTo>
                <a:lnTo>
                  <a:pt x="7028447" y="536467"/>
                </a:lnTo>
                <a:lnTo>
                  <a:pt x="7051031" y="527281"/>
                </a:lnTo>
                <a:lnTo>
                  <a:pt x="7064927" y="523607"/>
                </a:lnTo>
                <a:lnTo>
                  <a:pt x="7090985" y="508909"/>
                </a:lnTo>
                <a:lnTo>
                  <a:pt x="7068402" y="435420"/>
                </a:lnTo>
                <a:lnTo>
                  <a:pt x="7054505" y="420723"/>
                </a:lnTo>
                <a:lnTo>
                  <a:pt x="7028447" y="417047"/>
                </a:lnTo>
                <a:lnTo>
                  <a:pt x="7014551" y="551164"/>
                </a:lnTo>
                <a:close/>
              </a:path>
              <a:path w="9038313" h="4633457">
                <a:moveTo>
                  <a:pt x="7004128" y="417047"/>
                </a:moveTo>
                <a:lnTo>
                  <a:pt x="6985020" y="417047"/>
                </a:lnTo>
                <a:lnTo>
                  <a:pt x="6997180" y="558514"/>
                </a:lnTo>
                <a:lnTo>
                  <a:pt x="7014551" y="551164"/>
                </a:lnTo>
                <a:lnTo>
                  <a:pt x="7028447" y="417047"/>
                </a:lnTo>
                <a:lnTo>
                  <a:pt x="7004128" y="417047"/>
                </a:lnTo>
                <a:close/>
              </a:path>
              <a:path w="9038313" h="4633457">
                <a:moveTo>
                  <a:pt x="6927695" y="428071"/>
                </a:moveTo>
                <a:lnTo>
                  <a:pt x="6938117" y="593420"/>
                </a:lnTo>
                <a:lnTo>
                  <a:pt x="6964174" y="582397"/>
                </a:lnTo>
                <a:lnTo>
                  <a:pt x="6997180" y="558514"/>
                </a:lnTo>
                <a:lnTo>
                  <a:pt x="6985020" y="417047"/>
                </a:lnTo>
                <a:lnTo>
                  <a:pt x="6967647" y="417047"/>
                </a:lnTo>
                <a:lnTo>
                  <a:pt x="6945066" y="428071"/>
                </a:lnTo>
                <a:lnTo>
                  <a:pt x="6927695" y="428071"/>
                </a:lnTo>
                <a:close/>
              </a:path>
              <a:path w="9038313" h="4633457">
                <a:moveTo>
                  <a:pt x="6938117" y="2441660"/>
                </a:moveTo>
                <a:lnTo>
                  <a:pt x="6952014" y="2434310"/>
                </a:lnTo>
                <a:lnTo>
                  <a:pt x="6967647" y="2423286"/>
                </a:lnTo>
                <a:lnTo>
                  <a:pt x="6981545" y="2419612"/>
                </a:lnTo>
                <a:lnTo>
                  <a:pt x="7011076" y="2419612"/>
                </a:lnTo>
                <a:lnTo>
                  <a:pt x="7014551" y="589746"/>
                </a:lnTo>
                <a:lnTo>
                  <a:pt x="7000654" y="589746"/>
                </a:lnTo>
                <a:lnTo>
                  <a:pt x="6981545" y="597095"/>
                </a:lnTo>
                <a:lnTo>
                  <a:pt x="6967647" y="600769"/>
                </a:lnTo>
                <a:lnTo>
                  <a:pt x="6952014" y="604443"/>
                </a:lnTo>
                <a:lnTo>
                  <a:pt x="6938117" y="2441660"/>
                </a:lnTo>
                <a:close/>
              </a:path>
              <a:path w="9038313" h="4633457">
                <a:moveTo>
                  <a:pt x="6912060" y="2480241"/>
                </a:moveTo>
                <a:lnTo>
                  <a:pt x="6915534" y="2465543"/>
                </a:lnTo>
                <a:lnTo>
                  <a:pt x="6931168" y="2454520"/>
                </a:lnTo>
                <a:lnTo>
                  <a:pt x="6938117" y="2441660"/>
                </a:lnTo>
                <a:lnTo>
                  <a:pt x="6952014" y="604443"/>
                </a:lnTo>
                <a:lnTo>
                  <a:pt x="6931168" y="604443"/>
                </a:lnTo>
                <a:lnTo>
                  <a:pt x="6919009" y="617305"/>
                </a:lnTo>
                <a:lnTo>
                  <a:pt x="6912060" y="2480241"/>
                </a:lnTo>
                <a:close/>
              </a:path>
              <a:path w="9038313" h="4633457">
                <a:moveTo>
                  <a:pt x="6919009" y="617305"/>
                </a:moveTo>
                <a:lnTo>
                  <a:pt x="6901637" y="624653"/>
                </a:lnTo>
                <a:lnTo>
                  <a:pt x="6908586" y="2493101"/>
                </a:lnTo>
                <a:lnTo>
                  <a:pt x="6912060" y="2480241"/>
                </a:lnTo>
                <a:lnTo>
                  <a:pt x="6919009" y="617305"/>
                </a:lnTo>
                <a:close/>
              </a:path>
              <a:path w="9038313" h="4633457">
                <a:moveTo>
                  <a:pt x="6960699" y="3066313"/>
                </a:moveTo>
                <a:lnTo>
                  <a:pt x="6955489" y="3073661"/>
                </a:lnTo>
                <a:lnTo>
                  <a:pt x="6971122" y="3081011"/>
                </a:lnTo>
                <a:lnTo>
                  <a:pt x="6974597" y="3066313"/>
                </a:lnTo>
                <a:lnTo>
                  <a:pt x="6960699" y="3066313"/>
                </a:lnTo>
                <a:close/>
              </a:path>
              <a:path w="9038313" h="4633457">
                <a:moveTo>
                  <a:pt x="6985020" y="2493101"/>
                </a:moveTo>
                <a:lnTo>
                  <a:pt x="6991968" y="2507799"/>
                </a:lnTo>
                <a:lnTo>
                  <a:pt x="7007602" y="2511473"/>
                </a:lnTo>
                <a:lnTo>
                  <a:pt x="7021499" y="2504125"/>
                </a:lnTo>
                <a:lnTo>
                  <a:pt x="7031922" y="2487589"/>
                </a:lnTo>
                <a:lnTo>
                  <a:pt x="7040608" y="2472891"/>
                </a:lnTo>
                <a:lnTo>
                  <a:pt x="7037133" y="2458194"/>
                </a:lnTo>
                <a:lnTo>
                  <a:pt x="7021499" y="2461869"/>
                </a:lnTo>
                <a:lnTo>
                  <a:pt x="7007602" y="2461869"/>
                </a:lnTo>
                <a:lnTo>
                  <a:pt x="6997180" y="2472891"/>
                </a:lnTo>
                <a:lnTo>
                  <a:pt x="6985020" y="2493101"/>
                </a:lnTo>
                <a:close/>
              </a:path>
              <a:path w="9038313" h="4633457">
                <a:moveTo>
                  <a:pt x="6991968" y="2961591"/>
                </a:moveTo>
                <a:lnTo>
                  <a:pt x="6997180" y="2992824"/>
                </a:lnTo>
                <a:lnTo>
                  <a:pt x="7011076" y="3020382"/>
                </a:lnTo>
                <a:lnTo>
                  <a:pt x="7018025" y="3035080"/>
                </a:lnTo>
                <a:lnTo>
                  <a:pt x="7021499" y="3051615"/>
                </a:lnTo>
                <a:lnTo>
                  <a:pt x="7024974" y="3066313"/>
                </a:lnTo>
                <a:lnTo>
                  <a:pt x="7028447" y="2950568"/>
                </a:lnTo>
                <a:lnTo>
                  <a:pt x="7014551" y="2950568"/>
                </a:lnTo>
                <a:lnTo>
                  <a:pt x="7000654" y="2946894"/>
                </a:lnTo>
                <a:lnTo>
                  <a:pt x="6991968" y="2961591"/>
                </a:lnTo>
                <a:close/>
              </a:path>
              <a:path w="9038313" h="4633457">
                <a:moveTo>
                  <a:pt x="6991968" y="2965265"/>
                </a:moveTo>
                <a:lnTo>
                  <a:pt x="6991968" y="2978127"/>
                </a:lnTo>
                <a:lnTo>
                  <a:pt x="6997180" y="2992824"/>
                </a:lnTo>
                <a:lnTo>
                  <a:pt x="6991968" y="2961591"/>
                </a:lnTo>
                <a:lnTo>
                  <a:pt x="6991968" y="2965265"/>
                </a:lnTo>
                <a:close/>
              </a:path>
              <a:path w="9038313" h="4633457">
                <a:moveTo>
                  <a:pt x="7233431" y="2845846"/>
                </a:moveTo>
                <a:lnTo>
                  <a:pt x="7217796" y="2845846"/>
                </a:lnTo>
                <a:lnTo>
                  <a:pt x="7221270" y="2884429"/>
                </a:lnTo>
                <a:lnTo>
                  <a:pt x="7236904" y="2877079"/>
                </a:lnTo>
                <a:lnTo>
                  <a:pt x="7247327" y="2862381"/>
                </a:lnTo>
                <a:lnTo>
                  <a:pt x="7233431" y="2845846"/>
                </a:lnTo>
                <a:close/>
              </a:path>
              <a:path w="9038313" h="4633457">
                <a:moveTo>
                  <a:pt x="7210847" y="2831148"/>
                </a:moveTo>
                <a:lnTo>
                  <a:pt x="7200425" y="2816451"/>
                </a:lnTo>
                <a:lnTo>
                  <a:pt x="7203898" y="2911986"/>
                </a:lnTo>
                <a:lnTo>
                  <a:pt x="7207373" y="2884429"/>
                </a:lnTo>
                <a:lnTo>
                  <a:pt x="7221270" y="2884429"/>
                </a:lnTo>
                <a:lnTo>
                  <a:pt x="7217796" y="2845846"/>
                </a:lnTo>
                <a:lnTo>
                  <a:pt x="7210847" y="2831148"/>
                </a:lnTo>
                <a:close/>
              </a:path>
              <a:path w="9038313" h="4633457">
                <a:moveTo>
                  <a:pt x="7181316" y="3051615"/>
                </a:moveTo>
                <a:lnTo>
                  <a:pt x="7181316" y="3038754"/>
                </a:lnTo>
                <a:lnTo>
                  <a:pt x="7190002" y="3024056"/>
                </a:lnTo>
                <a:lnTo>
                  <a:pt x="7203898" y="3020382"/>
                </a:lnTo>
                <a:lnTo>
                  <a:pt x="7207373" y="3003847"/>
                </a:lnTo>
                <a:lnTo>
                  <a:pt x="7207373" y="2989149"/>
                </a:lnTo>
                <a:lnTo>
                  <a:pt x="7203898" y="2911986"/>
                </a:lnTo>
                <a:lnTo>
                  <a:pt x="7200425" y="2816451"/>
                </a:lnTo>
                <a:lnTo>
                  <a:pt x="7181316" y="2823800"/>
                </a:lnTo>
                <a:lnTo>
                  <a:pt x="7181316" y="3051615"/>
                </a:lnTo>
                <a:close/>
              </a:path>
              <a:path w="9038313" h="4633457">
                <a:moveTo>
                  <a:pt x="7163945" y="2851358"/>
                </a:moveTo>
                <a:lnTo>
                  <a:pt x="7167418" y="3093871"/>
                </a:lnTo>
                <a:lnTo>
                  <a:pt x="7174367" y="3081011"/>
                </a:lnTo>
                <a:lnTo>
                  <a:pt x="7177841" y="3066313"/>
                </a:lnTo>
                <a:lnTo>
                  <a:pt x="7181316" y="3051615"/>
                </a:lnTo>
                <a:lnTo>
                  <a:pt x="7181316" y="2823800"/>
                </a:lnTo>
                <a:lnTo>
                  <a:pt x="7170893" y="2838498"/>
                </a:lnTo>
                <a:lnTo>
                  <a:pt x="7163945" y="2851358"/>
                </a:lnTo>
                <a:close/>
              </a:path>
              <a:path w="9038313" h="4633457">
                <a:moveTo>
                  <a:pt x="7134412" y="3093871"/>
                </a:moveTo>
                <a:lnTo>
                  <a:pt x="7137887" y="3108568"/>
                </a:lnTo>
                <a:lnTo>
                  <a:pt x="7167418" y="3093871"/>
                </a:lnTo>
                <a:lnTo>
                  <a:pt x="7163945" y="2851358"/>
                </a:lnTo>
                <a:lnTo>
                  <a:pt x="7156996" y="2866055"/>
                </a:lnTo>
                <a:lnTo>
                  <a:pt x="7141362" y="2866055"/>
                </a:lnTo>
                <a:lnTo>
                  <a:pt x="7134412" y="3093871"/>
                </a:lnTo>
                <a:close/>
              </a:path>
              <a:path w="9038313" h="4633457">
                <a:moveTo>
                  <a:pt x="7080562" y="3084685"/>
                </a:moveTo>
                <a:lnTo>
                  <a:pt x="7094460" y="3081011"/>
                </a:lnTo>
                <a:lnTo>
                  <a:pt x="7123991" y="3081011"/>
                </a:lnTo>
                <a:lnTo>
                  <a:pt x="7134412" y="3093871"/>
                </a:lnTo>
                <a:lnTo>
                  <a:pt x="7141362" y="2866055"/>
                </a:lnTo>
                <a:lnTo>
                  <a:pt x="7127464" y="2873405"/>
                </a:lnTo>
                <a:lnTo>
                  <a:pt x="7113568" y="2893614"/>
                </a:lnTo>
                <a:lnTo>
                  <a:pt x="7097933" y="2908312"/>
                </a:lnTo>
                <a:lnTo>
                  <a:pt x="7080562" y="3084685"/>
                </a:lnTo>
                <a:close/>
              </a:path>
              <a:path w="9038313" h="4633457">
                <a:moveTo>
                  <a:pt x="7073614" y="2919336"/>
                </a:moveTo>
                <a:lnTo>
                  <a:pt x="7057979" y="2923010"/>
                </a:lnTo>
                <a:lnTo>
                  <a:pt x="7064927" y="3090197"/>
                </a:lnTo>
                <a:lnTo>
                  <a:pt x="7080562" y="3084685"/>
                </a:lnTo>
                <a:lnTo>
                  <a:pt x="7097933" y="2908312"/>
                </a:lnTo>
                <a:lnTo>
                  <a:pt x="7073614" y="2919336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40608" y="3073661"/>
                </a:lnTo>
                <a:lnTo>
                  <a:pt x="7054505" y="3073661"/>
                </a:lnTo>
                <a:lnTo>
                  <a:pt x="7064927" y="3090197"/>
                </a:lnTo>
                <a:lnTo>
                  <a:pt x="7057979" y="2923010"/>
                </a:lnTo>
                <a:lnTo>
                  <a:pt x="7054505" y="2935870"/>
                </a:lnTo>
                <a:lnTo>
                  <a:pt x="7047557" y="2950568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21270" y="2954242"/>
                </a:moveTo>
                <a:lnTo>
                  <a:pt x="7217796" y="2939544"/>
                </a:lnTo>
                <a:lnTo>
                  <a:pt x="7217796" y="2974451"/>
                </a:lnTo>
                <a:lnTo>
                  <a:pt x="7233431" y="2974451"/>
                </a:lnTo>
                <a:lnTo>
                  <a:pt x="7236904" y="2961591"/>
                </a:lnTo>
                <a:lnTo>
                  <a:pt x="7221270" y="2954242"/>
                </a:lnTo>
                <a:close/>
              </a:path>
              <a:path w="9038313" h="4633457">
                <a:moveTo>
                  <a:pt x="7214322" y="2926684"/>
                </a:moveTo>
                <a:lnTo>
                  <a:pt x="7203898" y="2911986"/>
                </a:lnTo>
                <a:lnTo>
                  <a:pt x="7207373" y="2989149"/>
                </a:lnTo>
                <a:lnTo>
                  <a:pt x="7217796" y="2974451"/>
                </a:lnTo>
                <a:lnTo>
                  <a:pt x="7217796" y="2939544"/>
                </a:lnTo>
                <a:lnTo>
                  <a:pt x="7214322" y="2926684"/>
                </a:lnTo>
                <a:close/>
              </a:path>
              <a:path w="9038313" h="4633457">
                <a:moveTo>
                  <a:pt x="7073614" y="530955"/>
                </a:moveTo>
                <a:lnTo>
                  <a:pt x="7064927" y="543816"/>
                </a:lnTo>
                <a:lnTo>
                  <a:pt x="7087510" y="554838"/>
                </a:lnTo>
                <a:lnTo>
                  <a:pt x="7101408" y="547490"/>
                </a:lnTo>
                <a:lnTo>
                  <a:pt x="7073614" y="530955"/>
                </a:lnTo>
                <a:close/>
              </a:path>
              <a:path w="9038313" h="4633457">
                <a:moveTo>
                  <a:pt x="7229956" y="600769"/>
                </a:moveTo>
                <a:lnTo>
                  <a:pt x="7243852" y="589746"/>
                </a:lnTo>
                <a:lnTo>
                  <a:pt x="7203898" y="582397"/>
                </a:lnTo>
                <a:lnTo>
                  <a:pt x="7207373" y="1921727"/>
                </a:lnTo>
                <a:lnTo>
                  <a:pt x="7214322" y="1907029"/>
                </a:lnTo>
                <a:lnTo>
                  <a:pt x="7233431" y="1910704"/>
                </a:lnTo>
                <a:lnTo>
                  <a:pt x="7254275" y="608117"/>
                </a:lnTo>
                <a:lnTo>
                  <a:pt x="7229956" y="600769"/>
                </a:lnTo>
                <a:close/>
              </a:path>
              <a:path w="9038313" h="4633457">
                <a:moveTo>
                  <a:pt x="7306390" y="1892331"/>
                </a:moveTo>
                <a:lnTo>
                  <a:pt x="7313338" y="1907029"/>
                </a:lnTo>
                <a:lnTo>
                  <a:pt x="7327235" y="1907029"/>
                </a:lnTo>
                <a:lnTo>
                  <a:pt x="7334183" y="611793"/>
                </a:lnTo>
                <a:lnTo>
                  <a:pt x="7320287" y="617305"/>
                </a:lnTo>
                <a:lnTo>
                  <a:pt x="7323761" y="1861099"/>
                </a:lnTo>
                <a:lnTo>
                  <a:pt x="7320287" y="1879471"/>
                </a:lnTo>
                <a:lnTo>
                  <a:pt x="7306390" y="1892331"/>
                </a:lnTo>
                <a:close/>
              </a:path>
              <a:path w="9038313" h="4633457">
                <a:moveTo>
                  <a:pt x="7356767" y="608117"/>
                </a:moveTo>
                <a:lnTo>
                  <a:pt x="7334183" y="611793"/>
                </a:lnTo>
                <a:lnTo>
                  <a:pt x="7342869" y="1896007"/>
                </a:lnTo>
                <a:lnTo>
                  <a:pt x="7356767" y="1892331"/>
                </a:lnTo>
                <a:lnTo>
                  <a:pt x="7374138" y="1886819"/>
                </a:lnTo>
                <a:lnTo>
                  <a:pt x="7356767" y="578722"/>
                </a:lnTo>
                <a:lnTo>
                  <a:pt x="7353292" y="593420"/>
                </a:lnTo>
                <a:lnTo>
                  <a:pt x="7356767" y="608117"/>
                </a:lnTo>
                <a:close/>
              </a:path>
              <a:path w="9038313" h="4633457">
                <a:moveTo>
                  <a:pt x="7429726" y="1976843"/>
                </a:moveTo>
                <a:lnTo>
                  <a:pt x="7436675" y="1991541"/>
                </a:lnTo>
                <a:lnTo>
                  <a:pt x="7447098" y="2044820"/>
                </a:lnTo>
                <a:lnTo>
                  <a:pt x="7459258" y="1896007"/>
                </a:lnTo>
                <a:lnTo>
                  <a:pt x="7469680" y="1883145"/>
                </a:lnTo>
                <a:lnTo>
                  <a:pt x="7483577" y="1879471"/>
                </a:lnTo>
                <a:lnTo>
                  <a:pt x="7499211" y="1868448"/>
                </a:lnTo>
                <a:lnTo>
                  <a:pt x="7513109" y="1857424"/>
                </a:lnTo>
                <a:lnTo>
                  <a:pt x="7516583" y="1840890"/>
                </a:lnTo>
                <a:lnTo>
                  <a:pt x="7520057" y="1826192"/>
                </a:lnTo>
                <a:lnTo>
                  <a:pt x="7527005" y="712839"/>
                </a:lnTo>
                <a:lnTo>
                  <a:pt x="7506161" y="688955"/>
                </a:lnTo>
                <a:lnTo>
                  <a:pt x="7490526" y="677932"/>
                </a:lnTo>
                <a:lnTo>
                  <a:pt x="7480103" y="659560"/>
                </a:lnTo>
                <a:lnTo>
                  <a:pt x="7466206" y="646700"/>
                </a:lnTo>
                <a:lnTo>
                  <a:pt x="7447098" y="586071"/>
                </a:lnTo>
                <a:lnTo>
                  <a:pt x="7443623" y="1976843"/>
                </a:lnTo>
                <a:lnTo>
                  <a:pt x="7429726" y="1976843"/>
                </a:lnTo>
                <a:close/>
              </a:path>
              <a:path w="9038313" h="4633457">
                <a:moveTo>
                  <a:pt x="7429726" y="2033798"/>
                </a:moveTo>
                <a:lnTo>
                  <a:pt x="7433200" y="2048496"/>
                </a:lnTo>
                <a:lnTo>
                  <a:pt x="7447098" y="2044820"/>
                </a:lnTo>
                <a:lnTo>
                  <a:pt x="7436675" y="1991541"/>
                </a:lnTo>
                <a:lnTo>
                  <a:pt x="7436675" y="2019100"/>
                </a:lnTo>
                <a:lnTo>
                  <a:pt x="7429726" y="2033798"/>
                </a:lnTo>
                <a:close/>
              </a:path>
              <a:path w="9038313" h="4633457">
                <a:moveTo>
                  <a:pt x="7443623" y="1976843"/>
                </a:moveTo>
                <a:lnTo>
                  <a:pt x="7447098" y="586071"/>
                </a:lnTo>
                <a:lnTo>
                  <a:pt x="7429726" y="593420"/>
                </a:lnTo>
                <a:lnTo>
                  <a:pt x="7414092" y="589746"/>
                </a:lnTo>
                <a:lnTo>
                  <a:pt x="7403669" y="1896007"/>
                </a:lnTo>
                <a:lnTo>
                  <a:pt x="7400194" y="1918053"/>
                </a:lnTo>
                <a:lnTo>
                  <a:pt x="7414092" y="1945612"/>
                </a:lnTo>
                <a:lnTo>
                  <a:pt x="7429726" y="1949286"/>
                </a:lnTo>
                <a:lnTo>
                  <a:pt x="7440148" y="1963983"/>
                </a:lnTo>
                <a:lnTo>
                  <a:pt x="7443623" y="1976843"/>
                </a:lnTo>
                <a:close/>
              </a:path>
              <a:path w="9038313" h="4633457">
                <a:moveTo>
                  <a:pt x="7400194" y="1918053"/>
                </a:moveTo>
                <a:lnTo>
                  <a:pt x="7393246" y="1934588"/>
                </a:lnTo>
                <a:lnTo>
                  <a:pt x="7400194" y="1949286"/>
                </a:lnTo>
                <a:lnTo>
                  <a:pt x="7414092" y="1945612"/>
                </a:lnTo>
                <a:lnTo>
                  <a:pt x="7400194" y="1918053"/>
                </a:lnTo>
                <a:close/>
              </a:path>
              <a:path w="9038313" h="4633457">
                <a:moveTo>
                  <a:pt x="7313338" y="1907029"/>
                </a:moveTo>
                <a:lnTo>
                  <a:pt x="7297704" y="1914378"/>
                </a:lnTo>
                <a:lnTo>
                  <a:pt x="7313338" y="1918053"/>
                </a:lnTo>
                <a:lnTo>
                  <a:pt x="7327235" y="1907029"/>
                </a:lnTo>
                <a:lnTo>
                  <a:pt x="7313338" y="1907029"/>
                </a:lnTo>
                <a:close/>
              </a:path>
              <a:path w="9038313" h="4633457">
                <a:moveTo>
                  <a:pt x="7290755" y="1991541"/>
                </a:moveTo>
                <a:lnTo>
                  <a:pt x="7306390" y="1984193"/>
                </a:lnTo>
                <a:lnTo>
                  <a:pt x="7320287" y="1976843"/>
                </a:lnTo>
                <a:lnTo>
                  <a:pt x="7334183" y="1976843"/>
                </a:lnTo>
                <a:lnTo>
                  <a:pt x="7334183" y="1963983"/>
                </a:lnTo>
                <a:lnTo>
                  <a:pt x="7320287" y="1956634"/>
                </a:lnTo>
                <a:lnTo>
                  <a:pt x="7306390" y="1956634"/>
                </a:lnTo>
                <a:lnTo>
                  <a:pt x="7290755" y="1991541"/>
                </a:lnTo>
                <a:close/>
              </a:path>
              <a:path w="9038313" h="4633457">
                <a:moveTo>
                  <a:pt x="7261225" y="2287333"/>
                </a:moveTo>
                <a:lnTo>
                  <a:pt x="7257750" y="2272635"/>
                </a:lnTo>
                <a:lnTo>
                  <a:pt x="7254275" y="2030122"/>
                </a:lnTo>
                <a:lnTo>
                  <a:pt x="7266435" y="2015425"/>
                </a:lnTo>
                <a:lnTo>
                  <a:pt x="7276858" y="2002565"/>
                </a:lnTo>
                <a:lnTo>
                  <a:pt x="7290755" y="1991541"/>
                </a:lnTo>
                <a:lnTo>
                  <a:pt x="7306390" y="1956634"/>
                </a:lnTo>
                <a:lnTo>
                  <a:pt x="7287281" y="1949286"/>
                </a:lnTo>
                <a:lnTo>
                  <a:pt x="7273383" y="1960309"/>
                </a:lnTo>
                <a:lnTo>
                  <a:pt x="7254275" y="1973169"/>
                </a:lnTo>
                <a:lnTo>
                  <a:pt x="7247327" y="2292845"/>
                </a:lnTo>
                <a:lnTo>
                  <a:pt x="7261225" y="2287333"/>
                </a:lnTo>
                <a:close/>
              </a:path>
              <a:path w="9038313" h="4633457">
                <a:moveTo>
                  <a:pt x="7243852" y="1960309"/>
                </a:moveTo>
                <a:lnTo>
                  <a:pt x="7247327" y="1945612"/>
                </a:lnTo>
                <a:lnTo>
                  <a:pt x="7233431" y="1941936"/>
                </a:lnTo>
                <a:lnTo>
                  <a:pt x="7236904" y="2335100"/>
                </a:lnTo>
                <a:lnTo>
                  <a:pt x="7243852" y="2322240"/>
                </a:lnTo>
                <a:lnTo>
                  <a:pt x="7247327" y="2292845"/>
                </a:lnTo>
                <a:lnTo>
                  <a:pt x="7254275" y="1973169"/>
                </a:lnTo>
                <a:lnTo>
                  <a:pt x="7243852" y="1960309"/>
                </a:lnTo>
                <a:close/>
              </a:path>
              <a:path w="9038313" h="4633457">
                <a:moveTo>
                  <a:pt x="7290755" y="2103611"/>
                </a:moveTo>
                <a:lnTo>
                  <a:pt x="7287281" y="2087077"/>
                </a:lnTo>
                <a:lnTo>
                  <a:pt x="7290755" y="2121984"/>
                </a:lnTo>
                <a:lnTo>
                  <a:pt x="7306390" y="2125658"/>
                </a:lnTo>
                <a:lnTo>
                  <a:pt x="7306390" y="2110960"/>
                </a:lnTo>
                <a:lnTo>
                  <a:pt x="7290755" y="2103611"/>
                </a:lnTo>
                <a:close/>
              </a:path>
              <a:path w="9038313" h="4633457">
                <a:moveTo>
                  <a:pt x="7287281" y="2087077"/>
                </a:moveTo>
                <a:lnTo>
                  <a:pt x="7283806" y="2072379"/>
                </a:lnTo>
                <a:lnTo>
                  <a:pt x="7276858" y="2057681"/>
                </a:lnTo>
                <a:lnTo>
                  <a:pt x="7276858" y="2173425"/>
                </a:lnTo>
                <a:lnTo>
                  <a:pt x="7290755" y="2173425"/>
                </a:lnTo>
                <a:lnTo>
                  <a:pt x="7276858" y="2125658"/>
                </a:lnTo>
                <a:lnTo>
                  <a:pt x="7290755" y="2121984"/>
                </a:lnTo>
                <a:lnTo>
                  <a:pt x="7287281" y="2087077"/>
                </a:lnTo>
                <a:close/>
              </a:path>
              <a:path w="9038313" h="4633457">
                <a:moveTo>
                  <a:pt x="7276858" y="2057681"/>
                </a:moveTo>
                <a:lnTo>
                  <a:pt x="7273383" y="2276309"/>
                </a:lnTo>
                <a:lnTo>
                  <a:pt x="7280333" y="2261612"/>
                </a:lnTo>
                <a:lnTo>
                  <a:pt x="7283806" y="2248752"/>
                </a:lnTo>
                <a:lnTo>
                  <a:pt x="7294229" y="2234054"/>
                </a:lnTo>
                <a:lnTo>
                  <a:pt x="7290755" y="2177100"/>
                </a:lnTo>
                <a:lnTo>
                  <a:pt x="7276858" y="2173425"/>
                </a:lnTo>
                <a:lnTo>
                  <a:pt x="7276858" y="2057681"/>
                </a:lnTo>
                <a:close/>
              </a:path>
              <a:path w="9038313" h="4633457">
                <a:moveTo>
                  <a:pt x="7257750" y="2044820"/>
                </a:moveTo>
                <a:lnTo>
                  <a:pt x="7254275" y="2030122"/>
                </a:lnTo>
                <a:lnTo>
                  <a:pt x="7257750" y="2272635"/>
                </a:lnTo>
                <a:lnTo>
                  <a:pt x="7273383" y="2276309"/>
                </a:lnTo>
                <a:lnTo>
                  <a:pt x="7276858" y="2057681"/>
                </a:lnTo>
                <a:lnTo>
                  <a:pt x="7257750" y="2044820"/>
                </a:lnTo>
                <a:close/>
              </a:path>
              <a:path w="9038313" h="4633457">
                <a:moveTo>
                  <a:pt x="7276858" y="2125658"/>
                </a:moveTo>
                <a:lnTo>
                  <a:pt x="7290755" y="2173425"/>
                </a:lnTo>
                <a:lnTo>
                  <a:pt x="7302915" y="2160565"/>
                </a:lnTo>
                <a:lnTo>
                  <a:pt x="7316812" y="2153216"/>
                </a:lnTo>
                <a:lnTo>
                  <a:pt x="7306390" y="2138518"/>
                </a:lnTo>
                <a:lnTo>
                  <a:pt x="7290755" y="2131170"/>
                </a:lnTo>
                <a:lnTo>
                  <a:pt x="7276858" y="2125658"/>
                </a:lnTo>
                <a:close/>
              </a:path>
              <a:path w="9038313" h="4633457">
                <a:moveTo>
                  <a:pt x="7306390" y="2173425"/>
                </a:moveTo>
                <a:lnTo>
                  <a:pt x="7290755" y="2177100"/>
                </a:lnTo>
                <a:lnTo>
                  <a:pt x="7294229" y="2234054"/>
                </a:lnTo>
                <a:lnTo>
                  <a:pt x="7309863" y="2230380"/>
                </a:lnTo>
                <a:lnTo>
                  <a:pt x="7309863" y="2202821"/>
                </a:lnTo>
                <a:lnTo>
                  <a:pt x="7316812" y="2188123"/>
                </a:lnTo>
                <a:lnTo>
                  <a:pt x="7306390" y="2173425"/>
                </a:lnTo>
                <a:close/>
              </a:path>
              <a:path w="9038313" h="4633457">
                <a:moveTo>
                  <a:pt x="7247327" y="2292845"/>
                </a:moveTo>
                <a:lnTo>
                  <a:pt x="7243852" y="2322240"/>
                </a:lnTo>
                <a:lnTo>
                  <a:pt x="7257750" y="2311217"/>
                </a:lnTo>
                <a:lnTo>
                  <a:pt x="7261225" y="2296519"/>
                </a:lnTo>
                <a:lnTo>
                  <a:pt x="7247327" y="2292845"/>
                </a:lnTo>
                <a:close/>
              </a:path>
              <a:path w="9038313" h="4633457">
                <a:moveTo>
                  <a:pt x="7163945" y="2384705"/>
                </a:moveTo>
                <a:lnTo>
                  <a:pt x="7177841" y="2381031"/>
                </a:lnTo>
                <a:lnTo>
                  <a:pt x="7184790" y="2368171"/>
                </a:lnTo>
                <a:lnTo>
                  <a:pt x="7200425" y="2360822"/>
                </a:lnTo>
                <a:lnTo>
                  <a:pt x="7214322" y="2349798"/>
                </a:lnTo>
                <a:lnTo>
                  <a:pt x="7221270" y="2335100"/>
                </a:lnTo>
                <a:lnTo>
                  <a:pt x="7236904" y="2335100"/>
                </a:lnTo>
                <a:lnTo>
                  <a:pt x="7233431" y="1941936"/>
                </a:lnTo>
                <a:lnTo>
                  <a:pt x="7214322" y="1934588"/>
                </a:lnTo>
                <a:lnTo>
                  <a:pt x="7207373" y="1921727"/>
                </a:lnTo>
                <a:lnTo>
                  <a:pt x="7203898" y="582397"/>
                </a:lnTo>
                <a:lnTo>
                  <a:pt x="7181316" y="578722"/>
                </a:lnTo>
                <a:lnTo>
                  <a:pt x="7163945" y="2384705"/>
                </a:lnTo>
                <a:close/>
              </a:path>
              <a:path w="9038313" h="4633457">
                <a:moveTo>
                  <a:pt x="7104882" y="617305"/>
                </a:moveTo>
                <a:lnTo>
                  <a:pt x="7108356" y="632002"/>
                </a:lnTo>
                <a:lnTo>
                  <a:pt x="7120516" y="2392055"/>
                </a:lnTo>
                <a:lnTo>
                  <a:pt x="7134412" y="2392055"/>
                </a:lnTo>
                <a:lnTo>
                  <a:pt x="7150047" y="2384705"/>
                </a:lnTo>
                <a:lnTo>
                  <a:pt x="7163945" y="2384705"/>
                </a:lnTo>
                <a:lnTo>
                  <a:pt x="7181316" y="578722"/>
                </a:lnTo>
                <a:lnTo>
                  <a:pt x="7153522" y="578722"/>
                </a:lnTo>
                <a:lnTo>
                  <a:pt x="7137887" y="582397"/>
                </a:lnTo>
                <a:lnTo>
                  <a:pt x="7120516" y="582397"/>
                </a:lnTo>
                <a:lnTo>
                  <a:pt x="7108356" y="600769"/>
                </a:lnTo>
                <a:lnTo>
                  <a:pt x="7104882" y="617305"/>
                </a:lnTo>
                <a:close/>
              </a:path>
              <a:path w="9038313" h="4633457">
                <a:moveTo>
                  <a:pt x="7120516" y="3736896"/>
                </a:moveTo>
                <a:lnTo>
                  <a:pt x="7123991" y="3755269"/>
                </a:lnTo>
                <a:lnTo>
                  <a:pt x="7130939" y="3771803"/>
                </a:lnTo>
                <a:lnTo>
                  <a:pt x="7141362" y="3786501"/>
                </a:lnTo>
                <a:lnTo>
                  <a:pt x="7144837" y="3817734"/>
                </a:lnTo>
                <a:lnTo>
                  <a:pt x="7150047" y="3836106"/>
                </a:lnTo>
                <a:lnTo>
                  <a:pt x="7156996" y="3848967"/>
                </a:lnTo>
                <a:lnTo>
                  <a:pt x="7156996" y="3571547"/>
                </a:lnTo>
                <a:lnTo>
                  <a:pt x="7141362" y="3578895"/>
                </a:lnTo>
                <a:lnTo>
                  <a:pt x="7130939" y="3593593"/>
                </a:lnTo>
                <a:lnTo>
                  <a:pt x="7123991" y="3698314"/>
                </a:lnTo>
                <a:lnTo>
                  <a:pt x="7120516" y="3736896"/>
                </a:lnTo>
                <a:close/>
              </a:path>
              <a:path w="9038313" h="4633457">
                <a:moveTo>
                  <a:pt x="7120516" y="3685454"/>
                </a:moveTo>
                <a:lnTo>
                  <a:pt x="7123991" y="3698314"/>
                </a:lnTo>
                <a:lnTo>
                  <a:pt x="7130939" y="3593593"/>
                </a:lnTo>
                <a:lnTo>
                  <a:pt x="7117041" y="3586245"/>
                </a:lnTo>
                <a:lnTo>
                  <a:pt x="7113568" y="3604616"/>
                </a:lnTo>
                <a:lnTo>
                  <a:pt x="7113568" y="3621152"/>
                </a:lnTo>
                <a:lnTo>
                  <a:pt x="7108356" y="3635849"/>
                </a:lnTo>
                <a:lnTo>
                  <a:pt x="7108356" y="3670757"/>
                </a:lnTo>
                <a:lnTo>
                  <a:pt x="7120516" y="368545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63945" y="3867339"/>
                </a:lnTo>
                <a:lnTo>
                  <a:pt x="7174367" y="3955525"/>
                </a:lnTo>
                <a:lnTo>
                  <a:pt x="7193475" y="3959199"/>
                </a:lnTo>
                <a:lnTo>
                  <a:pt x="7210847" y="3962873"/>
                </a:lnTo>
                <a:lnTo>
                  <a:pt x="7196950" y="3547663"/>
                </a:lnTo>
                <a:lnTo>
                  <a:pt x="7170893" y="3558687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49818" y="3448453"/>
                </a:lnTo>
                <a:lnTo>
                  <a:pt x="7346344" y="3435593"/>
                </a:lnTo>
                <a:lnTo>
                  <a:pt x="7334183" y="3448453"/>
                </a:lnTo>
                <a:lnTo>
                  <a:pt x="7323761" y="3463151"/>
                </a:lnTo>
                <a:lnTo>
                  <a:pt x="7330710" y="3477849"/>
                </a:lnTo>
                <a:lnTo>
                  <a:pt x="7337658" y="3924292"/>
                </a:lnTo>
                <a:lnTo>
                  <a:pt x="7356767" y="3924292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03669" y="3382313"/>
                </a:lnTo>
                <a:lnTo>
                  <a:pt x="7403669" y="3397011"/>
                </a:lnTo>
                <a:lnTo>
                  <a:pt x="7396721" y="3409872"/>
                </a:lnTo>
                <a:lnTo>
                  <a:pt x="7382823" y="3409872"/>
                </a:lnTo>
                <a:lnTo>
                  <a:pt x="7386298" y="3424570"/>
                </a:lnTo>
                <a:lnTo>
                  <a:pt x="7403669" y="3885711"/>
                </a:lnTo>
                <a:lnTo>
                  <a:pt x="7419303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6628" y="3389663"/>
                </a:lnTo>
                <a:lnTo>
                  <a:pt x="7462732" y="3374965"/>
                </a:lnTo>
                <a:lnTo>
                  <a:pt x="7447098" y="3365779"/>
                </a:lnTo>
                <a:lnTo>
                  <a:pt x="7433200" y="3371291"/>
                </a:lnTo>
                <a:lnTo>
                  <a:pt x="7419303" y="3382313"/>
                </a:lnTo>
                <a:lnTo>
                  <a:pt x="7440148" y="3878362"/>
                </a:lnTo>
                <a:lnTo>
                  <a:pt x="7455783" y="3878362"/>
                </a:lnTo>
                <a:lnTo>
                  <a:pt x="7473154" y="387101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403669" y="3885711"/>
                </a:moveTo>
                <a:lnTo>
                  <a:pt x="7386298" y="3424570"/>
                </a:lnTo>
                <a:lnTo>
                  <a:pt x="7370663" y="3428244"/>
                </a:lnTo>
                <a:lnTo>
                  <a:pt x="7363715" y="3448453"/>
                </a:lnTo>
                <a:lnTo>
                  <a:pt x="7360240" y="3463151"/>
                </a:lnTo>
                <a:lnTo>
                  <a:pt x="7370663" y="3913268"/>
                </a:lnTo>
                <a:lnTo>
                  <a:pt x="7379348" y="3898571"/>
                </a:lnTo>
                <a:lnTo>
                  <a:pt x="7403669" y="3885711"/>
                </a:lnTo>
                <a:close/>
              </a:path>
              <a:path w="9038313" h="4633457">
                <a:moveTo>
                  <a:pt x="7572171" y="3294127"/>
                </a:moveTo>
                <a:lnTo>
                  <a:pt x="7586068" y="3301476"/>
                </a:lnTo>
                <a:lnTo>
                  <a:pt x="7589542" y="3316174"/>
                </a:lnTo>
                <a:lnTo>
                  <a:pt x="7603440" y="3874687"/>
                </a:lnTo>
                <a:lnTo>
                  <a:pt x="7619074" y="3878362"/>
                </a:lnTo>
                <a:lnTo>
                  <a:pt x="7629497" y="3891222"/>
                </a:lnTo>
                <a:lnTo>
                  <a:pt x="7619074" y="3308824"/>
                </a:lnTo>
                <a:lnTo>
                  <a:pt x="7599965" y="3305150"/>
                </a:lnTo>
                <a:lnTo>
                  <a:pt x="7586068" y="3297802"/>
                </a:lnTo>
                <a:lnTo>
                  <a:pt x="7572171" y="3294127"/>
                </a:lnTo>
                <a:close/>
              </a:path>
              <a:path w="9038313" h="4633457">
                <a:moveTo>
                  <a:pt x="7619074" y="3308824"/>
                </a:moveTo>
                <a:lnTo>
                  <a:pt x="7629497" y="3891222"/>
                </a:lnTo>
                <a:lnTo>
                  <a:pt x="7643394" y="3909594"/>
                </a:lnTo>
                <a:lnTo>
                  <a:pt x="7652080" y="3924292"/>
                </a:lnTo>
                <a:lnTo>
                  <a:pt x="7655553" y="3937152"/>
                </a:lnTo>
                <a:lnTo>
                  <a:pt x="7652080" y="3319848"/>
                </a:lnTo>
                <a:lnTo>
                  <a:pt x="7636445" y="3316174"/>
                </a:lnTo>
                <a:lnTo>
                  <a:pt x="7619074" y="3308824"/>
                </a:lnTo>
                <a:close/>
              </a:path>
              <a:path w="9038313" h="4633457">
                <a:moveTo>
                  <a:pt x="7579119" y="3871013"/>
                </a:moveTo>
                <a:lnTo>
                  <a:pt x="7603440" y="3874687"/>
                </a:lnTo>
                <a:lnTo>
                  <a:pt x="7589542" y="3316174"/>
                </a:lnTo>
                <a:lnTo>
                  <a:pt x="7575646" y="3319848"/>
                </a:lnTo>
                <a:lnTo>
                  <a:pt x="7556538" y="3319848"/>
                </a:lnTo>
                <a:lnTo>
                  <a:pt x="7556538" y="3856315"/>
                </a:lnTo>
                <a:lnTo>
                  <a:pt x="7579119" y="3871013"/>
                </a:lnTo>
                <a:close/>
              </a:path>
              <a:path w="9038313" h="4633457">
                <a:moveTo>
                  <a:pt x="7542640" y="3323522"/>
                </a:moveTo>
                <a:lnTo>
                  <a:pt x="7532217" y="3340058"/>
                </a:lnTo>
                <a:lnTo>
                  <a:pt x="7542640" y="3859989"/>
                </a:lnTo>
                <a:lnTo>
                  <a:pt x="7556538" y="3856315"/>
                </a:lnTo>
                <a:lnTo>
                  <a:pt x="7556538" y="3319848"/>
                </a:lnTo>
                <a:lnTo>
                  <a:pt x="7542640" y="3323522"/>
                </a:lnTo>
                <a:close/>
              </a:path>
              <a:path w="9038313" h="4633457">
                <a:moveTo>
                  <a:pt x="7523532" y="3354755"/>
                </a:moveTo>
                <a:lnTo>
                  <a:pt x="7513109" y="3371291"/>
                </a:lnTo>
                <a:lnTo>
                  <a:pt x="7523532" y="3859989"/>
                </a:lnTo>
                <a:lnTo>
                  <a:pt x="7542640" y="3859989"/>
                </a:lnTo>
                <a:lnTo>
                  <a:pt x="7532217" y="3340058"/>
                </a:lnTo>
                <a:lnTo>
                  <a:pt x="7523532" y="3354755"/>
                </a:lnTo>
                <a:close/>
              </a:path>
              <a:path w="9038313" h="4633457">
                <a:moveTo>
                  <a:pt x="7487052" y="3389663"/>
                </a:moveTo>
                <a:lnTo>
                  <a:pt x="7495738" y="3859989"/>
                </a:lnTo>
                <a:lnTo>
                  <a:pt x="7523532" y="3859989"/>
                </a:lnTo>
                <a:lnTo>
                  <a:pt x="7513109" y="3371291"/>
                </a:lnTo>
                <a:lnTo>
                  <a:pt x="7513109" y="3385988"/>
                </a:lnTo>
                <a:lnTo>
                  <a:pt x="7502686" y="3400686"/>
                </a:lnTo>
                <a:lnTo>
                  <a:pt x="7487052" y="338966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3154" y="3871013"/>
                </a:lnTo>
                <a:lnTo>
                  <a:pt x="7495738" y="3859989"/>
                </a:lnTo>
                <a:lnTo>
                  <a:pt x="7487052" y="338966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679874" y="3329034"/>
                </a:moveTo>
                <a:lnTo>
                  <a:pt x="7665976" y="3319848"/>
                </a:lnTo>
                <a:lnTo>
                  <a:pt x="7672925" y="3362104"/>
                </a:lnTo>
                <a:lnTo>
                  <a:pt x="7676399" y="3347407"/>
                </a:lnTo>
                <a:lnTo>
                  <a:pt x="7695507" y="3323522"/>
                </a:lnTo>
                <a:lnTo>
                  <a:pt x="7679874" y="3316174"/>
                </a:lnTo>
                <a:lnTo>
                  <a:pt x="7679874" y="3329034"/>
                </a:lnTo>
                <a:close/>
              </a:path>
              <a:path w="9038313" h="4633457">
                <a:moveTo>
                  <a:pt x="7665976" y="3319848"/>
                </a:moveTo>
                <a:lnTo>
                  <a:pt x="7652080" y="3319848"/>
                </a:lnTo>
                <a:lnTo>
                  <a:pt x="7662503" y="3393337"/>
                </a:lnTo>
                <a:lnTo>
                  <a:pt x="7665976" y="3374965"/>
                </a:lnTo>
                <a:lnTo>
                  <a:pt x="7672925" y="3362104"/>
                </a:lnTo>
                <a:lnTo>
                  <a:pt x="7665976" y="3319848"/>
                </a:lnTo>
                <a:close/>
              </a:path>
              <a:path w="9038313" h="4633457">
                <a:moveTo>
                  <a:pt x="7662503" y="3393337"/>
                </a:moveTo>
                <a:lnTo>
                  <a:pt x="7652080" y="3319848"/>
                </a:lnTo>
                <a:lnTo>
                  <a:pt x="7655553" y="3937152"/>
                </a:lnTo>
                <a:lnTo>
                  <a:pt x="7659028" y="3951851"/>
                </a:lnTo>
                <a:lnTo>
                  <a:pt x="7672925" y="3959199"/>
                </a:lnTo>
                <a:lnTo>
                  <a:pt x="7672925" y="3944501"/>
                </a:lnTo>
                <a:lnTo>
                  <a:pt x="7679874" y="3409872"/>
                </a:lnTo>
                <a:lnTo>
                  <a:pt x="7662503" y="3393337"/>
                </a:lnTo>
                <a:close/>
              </a:path>
              <a:path w="9038313" h="4633457">
                <a:moveTo>
                  <a:pt x="7768468" y="4025339"/>
                </a:moveTo>
                <a:lnTo>
                  <a:pt x="7782364" y="4043711"/>
                </a:lnTo>
                <a:lnTo>
                  <a:pt x="7771941" y="3466825"/>
                </a:lnTo>
                <a:lnTo>
                  <a:pt x="7752833" y="3459477"/>
                </a:lnTo>
                <a:lnTo>
                  <a:pt x="7742411" y="3442942"/>
                </a:lnTo>
                <a:lnTo>
                  <a:pt x="7728513" y="3439267"/>
                </a:lnTo>
                <a:lnTo>
                  <a:pt x="7716353" y="3891222"/>
                </a:lnTo>
                <a:lnTo>
                  <a:pt x="7719828" y="3905920"/>
                </a:lnTo>
                <a:lnTo>
                  <a:pt x="7735462" y="3948176"/>
                </a:lnTo>
                <a:lnTo>
                  <a:pt x="7745884" y="3975734"/>
                </a:lnTo>
                <a:lnTo>
                  <a:pt x="7761519" y="3990432"/>
                </a:lnTo>
                <a:lnTo>
                  <a:pt x="7771941" y="4010642"/>
                </a:lnTo>
                <a:lnTo>
                  <a:pt x="7768468" y="4025339"/>
                </a:lnTo>
                <a:close/>
              </a:path>
              <a:path w="9038313" h="4633457">
                <a:moveTo>
                  <a:pt x="7709405" y="3428244"/>
                </a:moveTo>
                <a:lnTo>
                  <a:pt x="7695507" y="3420896"/>
                </a:lnTo>
                <a:lnTo>
                  <a:pt x="7698982" y="3920618"/>
                </a:lnTo>
                <a:lnTo>
                  <a:pt x="7709405" y="3905920"/>
                </a:lnTo>
                <a:lnTo>
                  <a:pt x="7716353" y="3891222"/>
                </a:lnTo>
                <a:lnTo>
                  <a:pt x="7728513" y="3439267"/>
                </a:lnTo>
                <a:lnTo>
                  <a:pt x="7709405" y="3428244"/>
                </a:lnTo>
                <a:close/>
              </a:path>
              <a:path w="9038313" h="4633457">
                <a:moveTo>
                  <a:pt x="7685084" y="3929804"/>
                </a:moveTo>
                <a:lnTo>
                  <a:pt x="7698982" y="3920618"/>
                </a:lnTo>
                <a:lnTo>
                  <a:pt x="7695507" y="3420896"/>
                </a:lnTo>
                <a:lnTo>
                  <a:pt x="7679874" y="3409872"/>
                </a:lnTo>
                <a:lnTo>
                  <a:pt x="7672925" y="3944501"/>
                </a:lnTo>
                <a:lnTo>
                  <a:pt x="7685084" y="3929804"/>
                </a:lnTo>
                <a:close/>
              </a:path>
              <a:path w="9038313" h="4633457">
                <a:moveTo>
                  <a:pt x="7719828" y="3944501"/>
                </a:moveTo>
                <a:lnTo>
                  <a:pt x="7735462" y="3948176"/>
                </a:lnTo>
                <a:lnTo>
                  <a:pt x="7719828" y="3905920"/>
                </a:lnTo>
                <a:lnTo>
                  <a:pt x="7716353" y="3920618"/>
                </a:lnTo>
                <a:lnTo>
                  <a:pt x="7709405" y="3933478"/>
                </a:lnTo>
                <a:lnTo>
                  <a:pt x="7709405" y="3962873"/>
                </a:lnTo>
                <a:lnTo>
                  <a:pt x="7719828" y="3944501"/>
                </a:lnTo>
                <a:close/>
              </a:path>
              <a:path w="9038313" h="4633457">
                <a:moveTo>
                  <a:pt x="7815370" y="3397011"/>
                </a:moveTo>
                <a:lnTo>
                  <a:pt x="7811895" y="3413546"/>
                </a:lnTo>
                <a:lnTo>
                  <a:pt x="7815370" y="4060247"/>
                </a:lnTo>
                <a:lnTo>
                  <a:pt x="7829268" y="4060247"/>
                </a:lnTo>
                <a:lnTo>
                  <a:pt x="7815370" y="3347407"/>
                </a:lnTo>
                <a:lnTo>
                  <a:pt x="7811895" y="3362104"/>
                </a:lnTo>
                <a:lnTo>
                  <a:pt x="7811895" y="3378639"/>
                </a:lnTo>
                <a:lnTo>
                  <a:pt x="7815370" y="3397011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5324" y="3323522"/>
                </a:lnTo>
                <a:lnTo>
                  <a:pt x="7844901" y="3308824"/>
                </a:lnTo>
                <a:lnTo>
                  <a:pt x="7844901" y="3294127"/>
                </a:lnTo>
                <a:lnTo>
                  <a:pt x="7837953" y="3281267"/>
                </a:lnTo>
                <a:lnTo>
                  <a:pt x="7844901" y="4067595"/>
                </a:lnTo>
                <a:lnTo>
                  <a:pt x="7858799" y="4071269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829268" y="4060247"/>
                </a:moveTo>
                <a:lnTo>
                  <a:pt x="7844901" y="4067595"/>
                </a:lnTo>
                <a:lnTo>
                  <a:pt x="7837953" y="3281267"/>
                </a:lnTo>
                <a:lnTo>
                  <a:pt x="7825793" y="3294127"/>
                </a:lnTo>
                <a:lnTo>
                  <a:pt x="7822318" y="3312500"/>
                </a:lnTo>
                <a:lnTo>
                  <a:pt x="7815370" y="3329034"/>
                </a:lnTo>
                <a:lnTo>
                  <a:pt x="7815370" y="3347407"/>
                </a:lnTo>
                <a:lnTo>
                  <a:pt x="7829268" y="4060247"/>
                </a:lnTo>
                <a:close/>
              </a:path>
              <a:path w="9038313" h="4633457">
                <a:moveTo>
                  <a:pt x="7808422" y="3428244"/>
                </a:moveTo>
                <a:lnTo>
                  <a:pt x="7796262" y="3452127"/>
                </a:lnTo>
                <a:lnTo>
                  <a:pt x="7801474" y="4052897"/>
                </a:lnTo>
                <a:lnTo>
                  <a:pt x="7815370" y="4060247"/>
                </a:lnTo>
                <a:lnTo>
                  <a:pt x="7811895" y="3413546"/>
                </a:lnTo>
                <a:lnTo>
                  <a:pt x="7808422" y="3428244"/>
                </a:lnTo>
                <a:close/>
              </a:path>
              <a:path w="9038313" h="4633457">
                <a:moveTo>
                  <a:pt x="7785839" y="3466825"/>
                </a:moveTo>
                <a:lnTo>
                  <a:pt x="7771941" y="3466825"/>
                </a:lnTo>
                <a:lnTo>
                  <a:pt x="7782364" y="4043711"/>
                </a:lnTo>
                <a:lnTo>
                  <a:pt x="7801474" y="4052897"/>
                </a:lnTo>
                <a:lnTo>
                  <a:pt x="7796262" y="3452127"/>
                </a:lnTo>
                <a:lnTo>
                  <a:pt x="7785839" y="3466825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09176" y="3424570"/>
                </a:lnTo>
                <a:lnTo>
                  <a:pt x="7905701" y="3409872"/>
                </a:lnTo>
                <a:lnTo>
                  <a:pt x="7905701" y="3397011"/>
                </a:lnTo>
                <a:lnTo>
                  <a:pt x="7891804" y="3382313"/>
                </a:lnTo>
                <a:lnTo>
                  <a:pt x="7877907" y="3378639"/>
                </a:lnTo>
                <a:lnTo>
                  <a:pt x="7865747" y="3365779"/>
                </a:lnTo>
                <a:lnTo>
                  <a:pt x="7862272" y="3351081"/>
                </a:lnTo>
                <a:lnTo>
                  <a:pt x="7877907" y="4063921"/>
                </a:lnTo>
                <a:lnTo>
                  <a:pt x="7891804" y="4056571"/>
                </a:lnTo>
                <a:lnTo>
                  <a:pt x="7895278" y="4043711"/>
                </a:lnTo>
                <a:lnTo>
                  <a:pt x="7902227" y="4056571"/>
                </a:lnTo>
                <a:lnTo>
                  <a:pt x="7914387" y="4071269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8799" y="4071269"/>
                </a:lnTo>
                <a:lnTo>
                  <a:pt x="7877907" y="4063921"/>
                </a:lnTo>
                <a:lnTo>
                  <a:pt x="7862272" y="3351081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320287" y="3924292"/>
                </a:moveTo>
                <a:lnTo>
                  <a:pt x="7337658" y="3924292"/>
                </a:lnTo>
                <a:lnTo>
                  <a:pt x="7330710" y="3477849"/>
                </a:lnTo>
                <a:lnTo>
                  <a:pt x="7316812" y="3490709"/>
                </a:lnTo>
                <a:lnTo>
                  <a:pt x="7309863" y="3505407"/>
                </a:lnTo>
                <a:lnTo>
                  <a:pt x="7306390" y="3924292"/>
                </a:lnTo>
                <a:lnTo>
                  <a:pt x="7320287" y="3924292"/>
                </a:lnTo>
                <a:close/>
              </a:path>
              <a:path w="9038313" h="4633457">
                <a:moveTo>
                  <a:pt x="7196950" y="3547663"/>
                </a:moveTo>
                <a:lnTo>
                  <a:pt x="7210847" y="3962873"/>
                </a:lnTo>
                <a:lnTo>
                  <a:pt x="7233431" y="3951851"/>
                </a:lnTo>
                <a:lnTo>
                  <a:pt x="7247327" y="3944501"/>
                </a:lnTo>
                <a:lnTo>
                  <a:pt x="7261225" y="3933478"/>
                </a:lnTo>
                <a:lnTo>
                  <a:pt x="7276858" y="3929804"/>
                </a:lnTo>
                <a:lnTo>
                  <a:pt x="7290755" y="3924292"/>
                </a:lnTo>
                <a:lnTo>
                  <a:pt x="7306390" y="3924292"/>
                </a:lnTo>
                <a:lnTo>
                  <a:pt x="7309863" y="3505407"/>
                </a:lnTo>
                <a:lnTo>
                  <a:pt x="7294229" y="3520104"/>
                </a:lnTo>
                <a:lnTo>
                  <a:pt x="7280333" y="3529291"/>
                </a:lnTo>
                <a:lnTo>
                  <a:pt x="7266435" y="3529291"/>
                </a:lnTo>
                <a:lnTo>
                  <a:pt x="7247327" y="3532966"/>
                </a:lnTo>
                <a:lnTo>
                  <a:pt x="7233431" y="3540314"/>
                </a:lnTo>
                <a:lnTo>
                  <a:pt x="7214322" y="3547663"/>
                </a:lnTo>
                <a:lnTo>
                  <a:pt x="7196950" y="3547663"/>
                </a:lnTo>
                <a:close/>
              </a:path>
              <a:path w="9038313" h="4633457">
                <a:moveTo>
                  <a:pt x="7163945" y="3867339"/>
                </a:moveTo>
                <a:lnTo>
                  <a:pt x="7163945" y="3882036"/>
                </a:lnTo>
                <a:lnTo>
                  <a:pt x="7160470" y="3898571"/>
                </a:lnTo>
                <a:lnTo>
                  <a:pt x="7156996" y="3913268"/>
                </a:lnTo>
                <a:lnTo>
                  <a:pt x="7141362" y="3929804"/>
                </a:lnTo>
                <a:lnTo>
                  <a:pt x="7160470" y="3940827"/>
                </a:lnTo>
                <a:lnTo>
                  <a:pt x="7174367" y="3955525"/>
                </a:lnTo>
                <a:lnTo>
                  <a:pt x="7163945" y="3867339"/>
                </a:lnTo>
                <a:close/>
              </a:path>
              <a:path w="9038313" h="4633457">
                <a:moveTo>
                  <a:pt x="7113568" y="3705664"/>
                </a:moveTo>
                <a:lnTo>
                  <a:pt x="7097933" y="3701989"/>
                </a:lnTo>
                <a:lnTo>
                  <a:pt x="7113568" y="3720362"/>
                </a:lnTo>
                <a:lnTo>
                  <a:pt x="7120516" y="3736896"/>
                </a:lnTo>
                <a:lnTo>
                  <a:pt x="7123991" y="3698314"/>
                </a:lnTo>
                <a:lnTo>
                  <a:pt x="7108356" y="3690966"/>
                </a:lnTo>
                <a:lnTo>
                  <a:pt x="7113568" y="3705664"/>
                </a:lnTo>
                <a:close/>
              </a:path>
              <a:path w="9038313" h="4633457">
                <a:moveTo>
                  <a:pt x="7150047" y="3209616"/>
                </a:moveTo>
                <a:lnTo>
                  <a:pt x="7134412" y="3213290"/>
                </a:lnTo>
                <a:lnTo>
                  <a:pt x="7150047" y="3227988"/>
                </a:lnTo>
                <a:lnTo>
                  <a:pt x="7163945" y="3220638"/>
                </a:lnTo>
                <a:lnTo>
                  <a:pt x="7150047" y="3209616"/>
                </a:lnTo>
                <a:close/>
              </a:path>
              <a:path w="9038313" h="4633457">
                <a:moveTo>
                  <a:pt x="7174367" y="3216964"/>
                </a:moveTo>
                <a:lnTo>
                  <a:pt x="7167418" y="3231662"/>
                </a:lnTo>
                <a:lnTo>
                  <a:pt x="7184790" y="3231662"/>
                </a:lnTo>
                <a:lnTo>
                  <a:pt x="7190002" y="3220638"/>
                </a:lnTo>
                <a:lnTo>
                  <a:pt x="7174367" y="3216964"/>
                </a:lnTo>
                <a:close/>
              </a:path>
              <a:path w="9038313" h="4633457">
                <a:moveTo>
                  <a:pt x="7229956" y="3216964"/>
                </a:moveTo>
                <a:lnTo>
                  <a:pt x="7214322" y="3213290"/>
                </a:lnTo>
                <a:lnTo>
                  <a:pt x="7217796" y="3227988"/>
                </a:lnTo>
                <a:lnTo>
                  <a:pt x="7221270" y="3231662"/>
                </a:lnTo>
                <a:lnTo>
                  <a:pt x="7236904" y="3227988"/>
                </a:lnTo>
                <a:lnTo>
                  <a:pt x="7243852" y="3227988"/>
                </a:lnTo>
                <a:lnTo>
                  <a:pt x="7229956" y="3216964"/>
                </a:lnTo>
                <a:close/>
              </a:path>
              <a:path w="9038313" h="4633457">
                <a:moveTo>
                  <a:pt x="7203898" y="3220638"/>
                </a:moveTo>
                <a:lnTo>
                  <a:pt x="7190002" y="3224314"/>
                </a:lnTo>
                <a:lnTo>
                  <a:pt x="7203898" y="3235336"/>
                </a:lnTo>
                <a:lnTo>
                  <a:pt x="7221270" y="3231662"/>
                </a:lnTo>
                <a:lnTo>
                  <a:pt x="7217796" y="3227988"/>
                </a:lnTo>
                <a:lnTo>
                  <a:pt x="7203898" y="3220638"/>
                </a:lnTo>
                <a:close/>
              </a:path>
              <a:path w="9038313" h="4633457">
                <a:moveTo>
                  <a:pt x="7360240" y="2989149"/>
                </a:moveTo>
                <a:lnTo>
                  <a:pt x="7374138" y="2985475"/>
                </a:lnTo>
                <a:lnTo>
                  <a:pt x="7389773" y="2974451"/>
                </a:lnTo>
                <a:lnTo>
                  <a:pt x="7400194" y="2961591"/>
                </a:lnTo>
                <a:lnTo>
                  <a:pt x="7386298" y="2957917"/>
                </a:lnTo>
                <a:lnTo>
                  <a:pt x="7379348" y="2970777"/>
                </a:lnTo>
                <a:lnTo>
                  <a:pt x="7360240" y="2989149"/>
                </a:lnTo>
                <a:close/>
              </a:path>
              <a:path w="9038313" h="4633457">
                <a:moveTo>
                  <a:pt x="7323761" y="2970777"/>
                </a:moveTo>
                <a:lnTo>
                  <a:pt x="7327235" y="2985475"/>
                </a:lnTo>
                <a:lnTo>
                  <a:pt x="7342869" y="2985475"/>
                </a:lnTo>
                <a:lnTo>
                  <a:pt x="7360240" y="2989149"/>
                </a:lnTo>
                <a:lnTo>
                  <a:pt x="7379348" y="2970777"/>
                </a:lnTo>
                <a:lnTo>
                  <a:pt x="7353292" y="2974451"/>
                </a:lnTo>
                <a:lnTo>
                  <a:pt x="7337658" y="2974451"/>
                </a:lnTo>
                <a:lnTo>
                  <a:pt x="7323761" y="2970777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3383" y="2996498"/>
                </a:lnTo>
                <a:lnTo>
                  <a:pt x="7280333" y="2981801"/>
                </a:lnTo>
                <a:lnTo>
                  <a:pt x="7294229" y="2985475"/>
                </a:lnTo>
                <a:lnTo>
                  <a:pt x="7327235" y="2985475"/>
                </a:lnTo>
                <a:lnTo>
                  <a:pt x="7323761" y="2970777"/>
                </a:lnTo>
                <a:lnTo>
                  <a:pt x="7309863" y="2970777"/>
                </a:lnTo>
                <a:lnTo>
                  <a:pt x="7294229" y="2961591"/>
                </a:lnTo>
                <a:lnTo>
                  <a:pt x="7287281" y="2974451"/>
                </a:lnTo>
                <a:lnTo>
                  <a:pt x="7273383" y="2978127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250802" y="3035080"/>
                </a:moveTo>
                <a:lnTo>
                  <a:pt x="7254275" y="3090197"/>
                </a:lnTo>
                <a:lnTo>
                  <a:pt x="7261225" y="3104894"/>
                </a:lnTo>
                <a:lnTo>
                  <a:pt x="7276858" y="3143476"/>
                </a:lnTo>
                <a:lnTo>
                  <a:pt x="7269910" y="3009358"/>
                </a:lnTo>
                <a:lnTo>
                  <a:pt x="7273383" y="2978127"/>
                </a:lnTo>
                <a:lnTo>
                  <a:pt x="7266435" y="2992824"/>
                </a:lnTo>
                <a:lnTo>
                  <a:pt x="7266435" y="3009358"/>
                </a:lnTo>
                <a:lnTo>
                  <a:pt x="7257750" y="3020382"/>
                </a:lnTo>
                <a:lnTo>
                  <a:pt x="7250802" y="3035080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16812" y="3042428"/>
                </a:lnTo>
                <a:lnTo>
                  <a:pt x="7334183" y="3031406"/>
                </a:lnTo>
                <a:lnTo>
                  <a:pt x="7349818" y="3020382"/>
                </a:lnTo>
                <a:lnTo>
                  <a:pt x="7334183" y="3016708"/>
                </a:lnTo>
                <a:lnTo>
                  <a:pt x="7320287" y="3020382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306390" y="3020382"/>
                </a:moveTo>
                <a:lnTo>
                  <a:pt x="7294229" y="3035080"/>
                </a:lnTo>
                <a:lnTo>
                  <a:pt x="7297704" y="3069987"/>
                </a:lnTo>
                <a:lnTo>
                  <a:pt x="7302915" y="3101220"/>
                </a:lnTo>
                <a:lnTo>
                  <a:pt x="7309863" y="3115918"/>
                </a:lnTo>
                <a:lnTo>
                  <a:pt x="7313338" y="3055289"/>
                </a:lnTo>
                <a:lnTo>
                  <a:pt x="7320287" y="3020382"/>
                </a:lnTo>
                <a:lnTo>
                  <a:pt x="7306390" y="3020382"/>
                </a:lnTo>
                <a:close/>
              </a:path>
              <a:path w="9038313" h="4633457">
                <a:moveTo>
                  <a:pt x="7280333" y="3097545"/>
                </a:moveTo>
                <a:lnTo>
                  <a:pt x="7280333" y="3084685"/>
                </a:lnTo>
                <a:lnTo>
                  <a:pt x="7283806" y="3069987"/>
                </a:lnTo>
                <a:lnTo>
                  <a:pt x="7297704" y="3069987"/>
                </a:lnTo>
                <a:lnTo>
                  <a:pt x="7294229" y="3035080"/>
                </a:lnTo>
                <a:lnTo>
                  <a:pt x="7280333" y="3024056"/>
                </a:lnTo>
                <a:lnTo>
                  <a:pt x="7280333" y="3097545"/>
                </a:lnTo>
                <a:close/>
              </a:path>
              <a:path w="9038313" h="4633457">
                <a:moveTo>
                  <a:pt x="7280333" y="3024056"/>
                </a:moveTo>
                <a:lnTo>
                  <a:pt x="7269910" y="3009358"/>
                </a:lnTo>
                <a:lnTo>
                  <a:pt x="7276858" y="3126940"/>
                </a:lnTo>
                <a:lnTo>
                  <a:pt x="7280333" y="3112242"/>
                </a:lnTo>
                <a:lnTo>
                  <a:pt x="7280333" y="3024056"/>
                </a:lnTo>
                <a:close/>
              </a:path>
              <a:path w="9038313" h="4633457">
                <a:moveTo>
                  <a:pt x="7261225" y="3147150"/>
                </a:moveTo>
                <a:lnTo>
                  <a:pt x="7276858" y="3143476"/>
                </a:lnTo>
                <a:lnTo>
                  <a:pt x="7261225" y="3104894"/>
                </a:lnTo>
                <a:lnTo>
                  <a:pt x="7257750" y="3119592"/>
                </a:lnTo>
                <a:lnTo>
                  <a:pt x="7254275" y="3132452"/>
                </a:lnTo>
                <a:lnTo>
                  <a:pt x="7261225" y="3147150"/>
                </a:lnTo>
                <a:close/>
              </a:path>
              <a:path w="9038313" h="4633457">
                <a:moveTo>
                  <a:pt x="7327235" y="3084685"/>
                </a:moveTo>
                <a:lnTo>
                  <a:pt x="7323761" y="3069987"/>
                </a:lnTo>
                <a:lnTo>
                  <a:pt x="7323761" y="3123266"/>
                </a:lnTo>
                <a:lnTo>
                  <a:pt x="7337658" y="3112242"/>
                </a:lnTo>
                <a:lnTo>
                  <a:pt x="7334183" y="3097545"/>
                </a:lnTo>
                <a:lnTo>
                  <a:pt x="7327235" y="3084685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09863" y="3115918"/>
                </a:lnTo>
                <a:lnTo>
                  <a:pt x="7323761" y="3123266"/>
                </a:lnTo>
                <a:lnTo>
                  <a:pt x="7323761" y="3069987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203898" y="2765009"/>
                </a:moveTo>
                <a:lnTo>
                  <a:pt x="7210847" y="2765009"/>
                </a:lnTo>
                <a:lnTo>
                  <a:pt x="7226481" y="2753986"/>
                </a:lnTo>
                <a:lnTo>
                  <a:pt x="7240379" y="2739288"/>
                </a:lnTo>
                <a:lnTo>
                  <a:pt x="7250802" y="2726428"/>
                </a:lnTo>
                <a:lnTo>
                  <a:pt x="7261225" y="2711730"/>
                </a:lnTo>
                <a:lnTo>
                  <a:pt x="7257750" y="2697032"/>
                </a:lnTo>
                <a:lnTo>
                  <a:pt x="7250802" y="2711730"/>
                </a:lnTo>
                <a:lnTo>
                  <a:pt x="7240379" y="2726428"/>
                </a:lnTo>
                <a:lnTo>
                  <a:pt x="7233431" y="2739288"/>
                </a:lnTo>
                <a:lnTo>
                  <a:pt x="7217796" y="2750311"/>
                </a:lnTo>
                <a:lnTo>
                  <a:pt x="7203898" y="2765009"/>
                </a:lnTo>
                <a:close/>
              </a:path>
              <a:path w="9038313" h="4633457">
                <a:moveTo>
                  <a:pt x="7254275" y="3090197"/>
                </a:moveTo>
                <a:lnTo>
                  <a:pt x="7250802" y="3035080"/>
                </a:lnTo>
                <a:lnTo>
                  <a:pt x="7250802" y="3051615"/>
                </a:lnTo>
                <a:lnTo>
                  <a:pt x="7243852" y="3066313"/>
                </a:lnTo>
                <a:lnTo>
                  <a:pt x="7240379" y="3081011"/>
                </a:lnTo>
                <a:lnTo>
                  <a:pt x="7254275" y="3090197"/>
                </a:lnTo>
                <a:close/>
              </a:path>
              <a:path w="9038313" h="4633457">
                <a:moveTo>
                  <a:pt x="7287281" y="3266569"/>
                </a:moveTo>
                <a:lnTo>
                  <a:pt x="7283806" y="3251871"/>
                </a:lnTo>
                <a:lnTo>
                  <a:pt x="7269910" y="3242685"/>
                </a:lnTo>
                <a:lnTo>
                  <a:pt x="7254275" y="3242685"/>
                </a:lnTo>
                <a:lnTo>
                  <a:pt x="7243852" y="3251871"/>
                </a:lnTo>
                <a:lnTo>
                  <a:pt x="7257750" y="3255545"/>
                </a:lnTo>
                <a:lnTo>
                  <a:pt x="7273383" y="3266569"/>
                </a:lnTo>
                <a:lnTo>
                  <a:pt x="7287281" y="3266569"/>
                </a:lnTo>
                <a:close/>
              </a:path>
              <a:path w="9038313" h="4633457">
                <a:moveTo>
                  <a:pt x="7280333" y="2570265"/>
                </a:moveTo>
                <a:lnTo>
                  <a:pt x="7269910" y="2564753"/>
                </a:lnTo>
                <a:lnTo>
                  <a:pt x="7276858" y="2607009"/>
                </a:lnTo>
                <a:lnTo>
                  <a:pt x="7290755" y="2603334"/>
                </a:lnTo>
                <a:lnTo>
                  <a:pt x="7280333" y="2539032"/>
                </a:lnTo>
                <a:lnTo>
                  <a:pt x="7276858" y="2553729"/>
                </a:lnTo>
                <a:lnTo>
                  <a:pt x="7280333" y="2570265"/>
                </a:lnTo>
                <a:close/>
              </a:path>
              <a:path w="9038313" h="4633457">
                <a:moveTo>
                  <a:pt x="7290755" y="2603334"/>
                </a:moveTo>
                <a:lnTo>
                  <a:pt x="7287281" y="2616194"/>
                </a:lnTo>
                <a:lnTo>
                  <a:pt x="7302915" y="2634566"/>
                </a:lnTo>
                <a:lnTo>
                  <a:pt x="7297704" y="2500450"/>
                </a:lnTo>
                <a:lnTo>
                  <a:pt x="7283806" y="2504125"/>
                </a:lnTo>
                <a:lnTo>
                  <a:pt x="7280333" y="2526170"/>
                </a:lnTo>
                <a:lnTo>
                  <a:pt x="7280333" y="2539032"/>
                </a:lnTo>
                <a:lnTo>
                  <a:pt x="7290755" y="2603334"/>
                </a:lnTo>
                <a:close/>
              </a:path>
              <a:path w="9038313" h="4633457">
                <a:moveTo>
                  <a:pt x="7269910" y="2564753"/>
                </a:moveTo>
                <a:lnTo>
                  <a:pt x="7266435" y="2577613"/>
                </a:lnTo>
                <a:lnTo>
                  <a:pt x="7269910" y="2592311"/>
                </a:lnTo>
                <a:lnTo>
                  <a:pt x="7276858" y="2607009"/>
                </a:lnTo>
                <a:lnTo>
                  <a:pt x="7269910" y="2564753"/>
                </a:lnTo>
                <a:close/>
              </a:path>
              <a:path w="9038313" h="4633457">
                <a:moveTo>
                  <a:pt x="7313338" y="2507799"/>
                </a:moveTo>
                <a:lnTo>
                  <a:pt x="7297704" y="2500450"/>
                </a:lnTo>
                <a:lnTo>
                  <a:pt x="7302915" y="2634566"/>
                </a:lnTo>
                <a:lnTo>
                  <a:pt x="7306390" y="2592311"/>
                </a:lnTo>
                <a:lnTo>
                  <a:pt x="7309863" y="2577613"/>
                </a:lnTo>
                <a:lnTo>
                  <a:pt x="7320287" y="2564753"/>
                </a:lnTo>
                <a:lnTo>
                  <a:pt x="7323761" y="2522496"/>
                </a:lnTo>
                <a:lnTo>
                  <a:pt x="7327235" y="2507799"/>
                </a:lnTo>
                <a:lnTo>
                  <a:pt x="7313338" y="2507799"/>
                </a:lnTo>
                <a:close/>
              </a:path>
              <a:path w="9038313" h="4633457">
                <a:moveTo>
                  <a:pt x="7323761" y="2522496"/>
                </a:moveTo>
                <a:lnTo>
                  <a:pt x="7320287" y="2564753"/>
                </a:lnTo>
                <a:lnTo>
                  <a:pt x="7330710" y="2550055"/>
                </a:lnTo>
                <a:lnTo>
                  <a:pt x="7330710" y="2535358"/>
                </a:lnTo>
                <a:lnTo>
                  <a:pt x="7323761" y="2522496"/>
                </a:lnTo>
                <a:close/>
              </a:path>
              <a:path w="9038313" h="4633457">
                <a:moveTo>
                  <a:pt x="7306390" y="2592311"/>
                </a:moveTo>
                <a:lnTo>
                  <a:pt x="7302915" y="2634566"/>
                </a:lnTo>
                <a:lnTo>
                  <a:pt x="7316812" y="2627218"/>
                </a:lnTo>
                <a:lnTo>
                  <a:pt x="7330710" y="2638242"/>
                </a:lnTo>
                <a:lnTo>
                  <a:pt x="7349818" y="2638242"/>
                </a:lnTo>
                <a:lnTo>
                  <a:pt x="7353292" y="2651102"/>
                </a:lnTo>
                <a:lnTo>
                  <a:pt x="7363715" y="2641916"/>
                </a:lnTo>
                <a:lnTo>
                  <a:pt x="7363715" y="2627218"/>
                </a:lnTo>
                <a:lnTo>
                  <a:pt x="7349818" y="2630892"/>
                </a:lnTo>
                <a:lnTo>
                  <a:pt x="7334183" y="2616194"/>
                </a:lnTo>
                <a:lnTo>
                  <a:pt x="7316812" y="2623544"/>
                </a:lnTo>
                <a:lnTo>
                  <a:pt x="7309863" y="2607009"/>
                </a:lnTo>
                <a:lnTo>
                  <a:pt x="7306390" y="2592311"/>
                </a:lnTo>
                <a:close/>
              </a:path>
              <a:path w="9038313" h="4633457">
                <a:moveTo>
                  <a:pt x="7273383" y="3216964"/>
                </a:moveTo>
                <a:lnTo>
                  <a:pt x="7283806" y="3227988"/>
                </a:lnTo>
                <a:lnTo>
                  <a:pt x="7297704" y="3231662"/>
                </a:lnTo>
                <a:lnTo>
                  <a:pt x="7313338" y="3231662"/>
                </a:lnTo>
                <a:lnTo>
                  <a:pt x="7323761" y="3227988"/>
                </a:lnTo>
                <a:lnTo>
                  <a:pt x="7337658" y="3224314"/>
                </a:lnTo>
                <a:lnTo>
                  <a:pt x="7342869" y="3209616"/>
                </a:lnTo>
                <a:lnTo>
                  <a:pt x="7330710" y="3224314"/>
                </a:lnTo>
                <a:lnTo>
                  <a:pt x="7316812" y="3220638"/>
                </a:lnTo>
                <a:lnTo>
                  <a:pt x="7302915" y="3220638"/>
                </a:lnTo>
                <a:lnTo>
                  <a:pt x="7287281" y="3216964"/>
                </a:lnTo>
                <a:lnTo>
                  <a:pt x="7273383" y="3216964"/>
                </a:lnTo>
                <a:close/>
              </a:path>
              <a:path w="9038313" h="4633457">
                <a:moveTo>
                  <a:pt x="7306390" y="2373682"/>
                </a:moveTo>
                <a:lnTo>
                  <a:pt x="7309863" y="2360822"/>
                </a:lnTo>
                <a:lnTo>
                  <a:pt x="7313338" y="2342450"/>
                </a:lnTo>
                <a:lnTo>
                  <a:pt x="7316812" y="2325914"/>
                </a:lnTo>
                <a:lnTo>
                  <a:pt x="7297704" y="2322240"/>
                </a:lnTo>
                <a:lnTo>
                  <a:pt x="7294229" y="2388379"/>
                </a:lnTo>
                <a:lnTo>
                  <a:pt x="7306390" y="2373682"/>
                </a:lnTo>
                <a:close/>
              </a:path>
              <a:path w="9038313" h="4633457">
                <a:moveTo>
                  <a:pt x="7287281" y="2335100"/>
                </a:moveTo>
                <a:lnTo>
                  <a:pt x="7273383" y="2360822"/>
                </a:lnTo>
                <a:lnTo>
                  <a:pt x="7276858" y="2388379"/>
                </a:lnTo>
                <a:lnTo>
                  <a:pt x="7287281" y="2403077"/>
                </a:lnTo>
                <a:lnTo>
                  <a:pt x="7294229" y="2388379"/>
                </a:lnTo>
                <a:lnTo>
                  <a:pt x="7297704" y="2322240"/>
                </a:lnTo>
                <a:lnTo>
                  <a:pt x="7287281" y="2335100"/>
                </a:lnTo>
                <a:close/>
              </a:path>
              <a:path w="9038313" h="4633457">
                <a:moveTo>
                  <a:pt x="7294229" y="2665799"/>
                </a:moveTo>
                <a:lnTo>
                  <a:pt x="7309863" y="2662125"/>
                </a:lnTo>
                <a:lnTo>
                  <a:pt x="7306390" y="2645590"/>
                </a:lnTo>
                <a:lnTo>
                  <a:pt x="7287281" y="2638242"/>
                </a:lnTo>
                <a:lnTo>
                  <a:pt x="7287281" y="2651102"/>
                </a:lnTo>
                <a:lnTo>
                  <a:pt x="7294229" y="2665799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393246" y="2757660"/>
                </a:lnTo>
                <a:lnTo>
                  <a:pt x="7389773" y="2770521"/>
                </a:lnTo>
                <a:lnTo>
                  <a:pt x="7374138" y="2777869"/>
                </a:lnTo>
                <a:lnTo>
                  <a:pt x="7360240" y="2770521"/>
                </a:lnTo>
                <a:lnTo>
                  <a:pt x="7346344" y="2774195"/>
                </a:lnTo>
                <a:lnTo>
                  <a:pt x="7330710" y="2785219"/>
                </a:lnTo>
                <a:lnTo>
                  <a:pt x="7320287" y="2799916"/>
                </a:lnTo>
                <a:lnTo>
                  <a:pt x="7320287" y="2812776"/>
                </a:lnTo>
                <a:lnTo>
                  <a:pt x="7330710" y="2796242"/>
                </a:lnTo>
                <a:lnTo>
                  <a:pt x="7346344" y="2796242"/>
                </a:lnTo>
                <a:lnTo>
                  <a:pt x="7360240" y="2788893"/>
                </a:lnTo>
                <a:lnTo>
                  <a:pt x="7374138" y="2799916"/>
                </a:lnTo>
                <a:lnTo>
                  <a:pt x="7386298" y="2838498"/>
                </a:lnTo>
                <a:lnTo>
                  <a:pt x="7400194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436675" y="2792567"/>
                </a:moveTo>
                <a:lnTo>
                  <a:pt x="7429726" y="2777869"/>
                </a:lnTo>
                <a:lnTo>
                  <a:pt x="7426252" y="2765009"/>
                </a:lnTo>
                <a:lnTo>
                  <a:pt x="7426252" y="2750311"/>
                </a:lnTo>
                <a:lnTo>
                  <a:pt x="7410617" y="2742962"/>
                </a:lnTo>
                <a:lnTo>
                  <a:pt x="7422777" y="2820126"/>
                </a:lnTo>
                <a:lnTo>
                  <a:pt x="7436675" y="2807265"/>
                </a:lnTo>
                <a:lnTo>
                  <a:pt x="7436675" y="2792567"/>
                </a:lnTo>
                <a:close/>
              </a:path>
              <a:path w="9038313" h="4633457">
                <a:moveTo>
                  <a:pt x="7410617" y="2742962"/>
                </a:moveTo>
                <a:lnTo>
                  <a:pt x="7407144" y="2757660"/>
                </a:lnTo>
                <a:lnTo>
                  <a:pt x="7410617" y="2838498"/>
                </a:lnTo>
                <a:lnTo>
                  <a:pt x="7410617" y="2807265"/>
                </a:lnTo>
                <a:lnTo>
                  <a:pt x="7422777" y="2820126"/>
                </a:lnTo>
                <a:lnTo>
                  <a:pt x="7410617" y="2742962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400194" y="2838498"/>
                </a:lnTo>
                <a:lnTo>
                  <a:pt x="7403669" y="2851358"/>
                </a:lnTo>
                <a:lnTo>
                  <a:pt x="7410617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370663" y="2812776"/>
                </a:moveTo>
                <a:lnTo>
                  <a:pt x="7370663" y="2827474"/>
                </a:lnTo>
                <a:lnTo>
                  <a:pt x="7386298" y="2838498"/>
                </a:lnTo>
                <a:lnTo>
                  <a:pt x="7374138" y="2799916"/>
                </a:lnTo>
                <a:lnTo>
                  <a:pt x="7370663" y="2812776"/>
                </a:lnTo>
                <a:close/>
              </a:path>
              <a:path w="9038313" h="4633457">
                <a:moveTo>
                  <a:pt x="7334183" y="2711730"/>
                </a:moveTo>
                <a:lnTo>
                  <a:pt x="7349818" y="2700707"/>
                </a:lnTo>
                <a:lnTo>
                  <a:pt x="7342869" y="2687847"/>
                </a:lnTo>
                <a:lnTo>
                  <a:pt x="7327235" y="2684171"/>
                </a:lnTo>
                <a:lnTo>
                  <a:pt x="7320287" y="2680497"/>
                </a:lnTo>
                <a:lnTo>
                  <a:pt x="7320287" y="2711730"/>
                </a:lnTo>
                <a:lnTo>
                  <a:pt x="7334183" y="2711730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53292" y="2753986"/>
                </a:lnTo>
                <a:lnTo>
                  <a:pt x="7349818" y="2739288"/>
                </a:lnTo>
                <a:lnTo>
                  <a:pt x="7353292" y="2726428"/>
                </a:lnTo>
                <a:lnTo>
                  <a:pt x="7360240" y="2711730"/>
                </a:lnTo>
                <a:lnTo>
                  <a:pt x="7346344" y="2708055"/>
                </a:lnTo>
                <a:lnTo>
                  <a:pt x="7342869" y="2722753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67189" y="2711730"/>
                </a:moveTo>
                <a:lnTo>
                  <a:pt x="7360240" y="2726428"/>
                </a:lnTo>
                <a:lnTo>
                  <a:pt x="7363715" y="2726428"/>
                </a:lnTo>
                <a:lnTo>
                  <a:pt x="7370663" y="2711730"/>
                </a:lnTo>
                <a:lnTo>
                  <a:pt x="7370663" y="2697032"/>
                </a:lnTo>
                <a:lnTo>
                  <a:pt x="7367189" y="2711730"/>
                </a:lnTo>
                <a:close/>
              </a:path>
              <a:path w="9038313" h="4633457">
                <a:moveTo>
                  <a:pt x="7407144" y="3242685"/>
                </a:moveTo>
                <a:lnTo>
                  <a:pt x="7422777" y="3235336"/>
                </a:lnTo>
                <a:lnTo>
                  <a:pt x="7436675" y="3231662"/>
                </a:lnTo>
                <a:lnTo>
                  <a:pt x="7455783" y="3220638"/>
                </a:lnTo>
                <a:lnTo>
                  <a:pt x="7426252" y="3220638"/>
                </a:lnTo>
                <a:lnTo>
                  <a:pt x="7407144" y="3242685"/>
                </a:lnTo>
                <a:close/>
              </a:path>
              <a:path w="9038313" h="4633457">
                <a:moveTo>
                  <a:pt x="7363715" y="3255545"/>
                </a:moveTo>
                <a:lnTo>
                  <a:pt x="7374138" y="3266569"/>
                </a:lnTo>
                <a:lnTo>
                  <a:pt x="7389773" y="3259220"/>
                </a:lnTo>
                <a:lnTo>
                  <a:pt x="7400194" y="3246360"/>
                </a:lnTo>
                <a:lnTo>
                  <a:pt x="7407144" y="3242685"/>
                </a:lnTo>
                <a:lnTo>
                  <a:pt x="7426252" y="3220638"/>
                </a:lnTo>
                <a:lnTo>
                  <a:pt x="7403669" y="3224314"/>
                </a:lnTo>
                <a:lnTo>
                  <a:pt x="7389773" y="3235336"/>
                </a:lnTo>
                <a:lnTo>
                  <a:pt x="7374138" y="3242685"/>
                </a:lnTo>
                <a:lnTo>
                  <a:pt x="7363715" y="3255545"/>
                </a:lnTo>
                <a:close/>
              </a:path>
              <a:path w="9038313" h="4633457">
                <a:moveTo>
                  <a:pt x="7379348" y="2693358"/>
                </a:moveTo>
                <a:lnTo>
                  <a:pt x="7382823" y="2708055"/>
                </a:lnTo>
                <a:lnTo>
                  <a:pt x="7389773" y="2722753"/>
                </a:lnTo>
                <a:lnTo>
                  <a:pt x="7403669" y="2722753"/>
                </a:lnTo>
                <a:lnTo>
                  <a:pt x="7396721" y="2708055"/>
                </a:lnTo>
                <a:lnTo>
                  <a:pt x="7382823" y="2693358"/>
                </a:lnTo>
                <a:lnTo>
                  <a:pt x="7379348" y="2693358"/>
                </a:lnTo>
                <a:close/>
              </a:path>
              <a:path w="9038313" h="4633457">
                <a:moveTo>
                  <a:pt x="7483577" y="635676"/>
                </a:moveTo>
                <a:lnTo>
                  <a:pt x="7499211" y="628327"/>
                </a:lnTo>
                <a:lnTo>
                  <a:pt x="7490526" y="611793"/>
                </a:lnTo>
                <a:lnTo>
                  <a:pt x="7487052" y="597095"/>
                </a:lnTo>
                <a:lnTo>
                  <a:pt x="7473154" y="593420"/>
                </a:lnTo>
                <a:lnTo>
                  <a:pt x="7483577" y="650374"/>
                </a:lnTo>
                <a:lnTo>
                  <a:pt x="7502686" y="659560"/>
                </a:lnTo>
                <a:lnTo>
                  <a:pt x="7506161" y="646700"/>
                </a:lnTo>
                <a:lnTo>
                  <a:pt x="7483577" y="635676"/>
                </a:lnTo>
                <a:close/>
              </a:path>
              <a:path w="9038313" h="4633457">
                <a:moveTo>
                  <a:pt x="7473154" y="593420"/>
                </a:moveTo>
                <a:lnTo>
                  <a:pt x="7447098" y="586071"/>
                </a:lnTo>
                <a:lnTo>
                  <a:pt x="7466206" y="646700"/>
                </a:lnTo>
                <a:lnTo>
                  <a:pt x="7483577" y="650374"/>
                </a:lnTo>
                <a:lnTo>
                  <a:pt x="7473154" y="593420"/>
                </a:lnTo>
                <a:close/>
              </a:path>
              <a:path w="9038313" h="4633457">
                <a:moveTo>
                  <a:pt x="7495738" y="674258"/>
                </a:moveTo>
                <a:lnTo>
                  <a:pt x="7480103" y="659560"/>
                </a:lnTo>
                <a:lnTo>
                  <a:pt x="7490526" y="677932"/>
                </a:lnTo>
                <a:lnTo>
                  <a:pt x="7509634" y="674258"/>
                </a:lnTo>
                <a:lnTo>
                  <a:pt x="7495738" y="674258"/>
                </a:lnTo>
                <a:close/>
              </a:path>
              <a:path w="9038313" h="4633457">
                <a:moveTo>
                  <a:pt x="7855324" y="1214399"/>
                </a:moveTo>
                <a:lnTo>
                  <a:pt x="7869220" y="1208887"/>
                </a:lnTo>
                <a:lnTo>
                  <a:pt x="7884855" y="655886"/>
                </a:lnTo>
                <a:lnTo>
                  <a:pt x="7895278" y="643025"/>
                </a:lnTo>
                <a:lnTo>
                  <a:pt x="7931758" y="643025"/>
                </a:lnTo>
                <a:lnTo>
                  <a:pt x="7917861" y="635676"/>
                </a:lnTo>
                <a:lnTo>
                  <a:pt x="7902227" y="635676"/>
                </a:lnTo>
                <a:lnTo>
                  <a:pt x="7888329" y="632002"/>
                </a:lnTo>
                <a:lnTo>
                  <a:pt x="7865747" y="628327"/>
                </a:lnTo>
                <a:lnTo>
                  <a:pt x="7855324" y="1214399"/>
                </a:lnTo>
                <a:close/>
              </a:path>
              <a:path w="9038313" h="4633457">
                <a:moveTo>
                  <a:pt x="7785839" y="1271353"/>
                </a:moveTo>
                <a:lnTo>
                  <a:pt x="7792787" y="1256656"/>
                </a:lnTo>
                <a:lnTo>
                  <a:pt x="7808422" y="1243794"/>
                </a:lnTo>
                <a:lnTo>
                  <a:pt x="7825793" y="1229097"/>
                </a:lnTo>
                <a:lnTo>
                  <a:pt x="7855324" y="1214399"/>
                </a:lnTo>
                <a:lnTo>
                  <a:pt x="7865747" y="628327"/>
                </a:lnTo>
                <a:lnTo>
                  <a:pt x="7825793" y="628327"/>
                </a:lnTo>
                <a:lnTo>
                  <a:pt x="7811895" y="624653"/>
                </a:lnTo>
                <a:lnTo>
                  <a:pt x="7796262" y="632002"/>
                </a:lnTo>
                <a:lnTo>
                  <a:pt x="7785839" y="1271353"/>
                </a:lnTo>
                <a:close/>
              </a:path>
              <a:path w="9038313" h="4633457">
                <a:moveTo>
                  <a:pt x="7775416" y="650374"/>
                </a:moveTo>
                <a:lnTo>
                  <a:pt x="7764993" y="663234"/>
                </a:lnTo>
                <a:lnTo>
                  <a:pt x="7768468" y="1282376"/>
                </a:lnTo>
                <a:lnTo>
                  <a:pt x="7785839" y="1271353"/>
                </a:lnTo>
                <a:lnTo>
                  <a:pt x="7796262" y="632002"/>
                </a:lnTo>
                <a:lnTo>
                  <a:pt x="7764993" y="635676"/>
                </a:lnTo>
                <a:lnTo>
                  <a:pt x="7752833" y="655886"/>
                </a:lnTo>
                <a:lnTo>
                  <a:pt x="7775416" y="650374"/>
                </a:lnTo>
                <a:close/>
              </a:path>
              <a:path w="9038313" h="4633457">
                <a:moveTo>
                  <a:pt x="7719828" y="688955"/>
                </a:moveTo>
                <a:lnTo>
                  <a:pt x="7725039" y="1324632"/>
                </a:lnTo>
                <a:lnTo>
                  <a:pt x="7738936" y="1306261"/>
                </a:lnTo>
                <a:lnTo>
                  <a:pt x="7752833" y="1295237"/>
                </a:lnTo>
                <a:lnTo>
                  <a:pt x="7768468" y="1282376"/>
                </a:lnTo>
                <a:lnTo>
                  <a:pt x="7764993" y="663234"/>
                </a:lnTo>
                <a:lnTo>
                  <a:pt x="7764993" y="677932"/>
                </a:lnTo>
                <a:lnTo>
                  <a:pt x="7749359" y="681607"/>
                </a:lnTo>
                <a:lnTo>
                  <a:pt x="7735462" y="681607"/>
                </a:lnTo>
                <a:lnTo>
                  <a:pt x="7719828" y="688955"/>
                </a:lnTo>
                <a:close/>
              </a:path>
              <a:path w="9038313" h="4633457">
                <a:moveTo>
                  <a:pt x="7692034" y="1352190"/>
                </a:moveTo>
                <a:lnTo>
                  <a:pt x="7705930" y="1341166"/>
                </a:lnTo>
                <a:lnTo>
                  <a:pt x="7725039" y="1324632"/>
                </a:lnTo>
                <a:lnTo>
                  <a:pt x="7719828" y="688955"/>
                </a:lnTo>
                <a:lnTo>
                  <a:pt x="7719828" y="701815"/>
                </a:lnTo>
                <a:lnTo>
                  <a:pt x="7705930" y="694467"/>
                </a:lnTo>
                <a:lnTo>
                  <a:pt x="7692034" y="1352190"/>
                </a:lnTo>
                <a:close/>
              </a:path>
              <a:path w="9038313" h="4633457">
                <a:moveTo>
                  <a:pt x="7655553" y="1763726"/>
                </a:moveTo>
                <a:lnTo>
                  <a:pt x="7655553" y="1390771"/>
                </a:lnTo>
                <a:lnTo>
                  <a:pt x="7662503" y="1376074"/>
                </a:lnTo>
                <a:lnTo>
                  <a:pt x="7676399" y="1363214"/>
                </a:lnTo>
                <a:lnTo>
                  <a:pt x="7692034" y="1352190"/>
                </a:lnTo>
                <a:lnTo>
                  <a:pt x="7705930" y="694467"/>
                </a:lnTo>
                <a:lnTo>
                  <a:pt x="7685084" y="681607"/>
                </a:lnTo>
                <a:lnTo>
                  <a:pt x="7669451" y="681607"/>
                </a:lnTo>
                <a:lnTo>
                  <a:pt x="7655553" y="685281"/>
                </a:lnTo>
                <a:lnTo>
                  <a:pt x="7655553" y="1763726"/>
                </a:lnTo>
                <a:close/>
              </a:path>
              <a:path w="9038313" h="4633457">
                <a:moveTo>
                  <a:pt x="7612126" y="1794959"/>
                </a:moveTo>
                <a:lnTo>
                  <a:pt x="7626023" y="1787611"/>
                </a:lnTo>
                <a:lnTo>
                  <a:pt x="7639919" y="1780261"/>
                </a:lnTo>
                <a:lnTo>
                  <a:pt x="7655553" y="1763726"/>
                </a:lnTo>
                <a:lnTo>
                  <a:pt x="7655553" y="685281"/>
                </a:lnTo>
                <a:lnTo>
                  <a:pt x="7639919" y="694467"/>
                </a:lnTo>
                <a:lnTo>
                  <a:pt x="7626023" y="694467"/>
                </a:lnTo>
                <a:lnTo>
                  <a:pt x="7612126" y="1794959"/>
                </a:lnTo>
                <a:close/>
              </a:path>
              <a:path w="9038313" h="4633457">
                <a:moveTo>
                  <a:pt x="7535691" y="1811494"/>
                </a:moveTo>
                <a:lnTo>
                  <a:pt x="7539165" y="1798633"/>
                </a:lnTo>
                <a:lnTo>
                  <a:pt x="7553063" y="1798633"/>
                </a:lnTo>
                <a:lnTo>
                  <a:pt x="7563486" y="1780261"/>
                </a:lnTo>
                <a:lnTo>
                  <a:pt x="7579119" y="1780261"/>
                </a:lnTo>
                <a:lnTo>
                  <a:pt x="7593017" y="1794959"/>
                </a:lnTo>
                <a:lnTo>
                  <a:pt x="7612126" y="1794959"/>
                </a:lnTo>
                <a:lnTo>
                  <a:pt x="7626023" y="694467"/>
                </a:lnTo>
                <a:lnTo>
                  <a:pt x="7608651" y="685281"/>
                </a:lnTo>
                <a:lnTo>
                  <a:pt x="7593017" y="674258"/>
                </a:lnTo>
                <a:lnTo>
                  <a:pt x="7579119" y="674258"/>
                </a:lnTo>
                <a:lnTo>
                  <a:pt x="7572171" y="694467"/>
                </a:lnTo>
                <a:lnTo>
                  <a:pt x="7560011" y="716513"/>
                </a:lnTo>
                <a:lnTo>
                  <a:pt x="7546113" y="723863"/>
                </a:lnTo>
                <a:lnTo>
                  <a:pt x="7535691" y="1811494"/>
                </a:lnTo>
                <a:close/>
              </a:path>
              <a:path w="9038313" h="4633457">
                <a:moveTo>
                  <a:pt x="7527005" y="712839"/>
                </a:moveTo>
                <a:lnTo>
                  <a:pt x="7520057" y="1826192"/>
                </a:lnTo>
                <a:lnTo>
                  <a:pt x="7535691" y="1811494"/>
                </a:lnTo>
                <a:lnTo>
                  <a:pt x="7546113" y="723863"/>
                </a:lnTo>
                <a:lnTo>
                  <a:pt x="7527005" y="712839"/>
                </a:lnTo>
                <a:close/>
              </a:path>
              <a:path w="9038313" h="4633457">
                <a:moveTo>
                  <a:pt x="7705930" y="1433028"/>
                </a:moveTo>
                <a:lnTo>
                  <a:pt x="7712880" y="1418330"/>
                </a:lnTo>
                <a:lnTo>
                  <a:pt x="7712880" y="1405469"/>
                </a:lnTo>
                <a:lnTo>
                  <a:pt x="7702456" y="1422005"/>
                </a:lnTo>
                <a:lnTo>
                  <a:pt x="7716353" y="1695749"/>
                </a:lnTo>
                <a:lnTo>
                  <a:pt x="7719828" y="1429353"/>
                </a:lnTo>
                <a:lnTo>
                  <a:pt x="7705930" y="1433028"/>
                </a:lnTo>
                <a:close/>
              </a:path>
              <a:path w="9038313" h="4633457">
                <a:moveTo>
                  <a:pt x="7785839" y="1537749"/>
                </a:moveTo>
                <a:lnTo>
                  <a:pt x="7789313" y="1521214"/>
                </a:lnTo>
                <a:lnTo>
                  <a:pt x="7792787" y="1506517"/>
                </a:lnTo>
                <a:lnTo>
                  <a:pt x="7804947" y="1489981"/>
                </a:lnTo>
                <a:lnTo>
                  <a:pt x="7808422" y="1475284"/>
                </a:lnTo>
                <a:lnTo>
                  <a:pt x="7804947" y="1456912"/>
                </a:lnTo>
                <a:lnTo>
                  <a:pt x="7789313" y="1429353"/>
                </a:lnTo>
                <a:lnTo>
                  <a:pt x="7785839" y="1537749"/>
                </a:lnTo>
                <a:close/>
              </a:path>
              <a:path w="9038313" h="4633457">
                <a:moveTo>
                  <a:pt x="7782364" y="1583679"/>
                </a:moveTo>
                <a:lnTo>
                  <a:pt x="7785839" y="1567145"/>
                </a:lnTo>
                <a:lnTo>
                  <a:pt x="7785839" y="1537749"/>
                </a:lnTo>
                <a:lnTo>
                  <a:pt x="7789313" y="1429353"/>
                </a:lnTo>
                <a:lnTo>
                  <a:pt x="7778890" y="1414655"/>
                </a:lnTo>
                <a:lnTo>
                  <a:pt x="7778890" y="1598377"/>
                </a:lnTo>
                <a:lnTo>
                  <a:pt x="7782364" y="1583679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629610"/>
                </a:lnTo>
                <a:lnTo>
                  <a:pt x="7775416" y="1614912"/>
                </a:lnTo>
                <a:lnTo>
                  <a:pt x="7778890" y="1598377"/>
                </a:lnTo>
                <a:lnTo>
                  <a:pt x="7778890" y="1414655"/>
                </a:lnTo>
                <a:lnTo>
                  <a:pt x="7756307" y="1405469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405469"/>
                </a:lnTo>
                <a:lnTo>
                  <a:pt x="7742411" y="1401795"/>
                </a:lnTo>
                <a:lnTo>
                  <a:pt x="7742411" y="1414655"/>
                </a:lnTo>
                <a:lnTo>
                  <a:pt x="7735462" y="1429353"/>
                </a:lnTo>
                <a:lnTo>
                  <a:pt x="7731988" y="1664517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25039" y="1682889"/>
                </a:moveTo>
                <a:lnTo>
                  <a:pt x="7731988" y="1664517"/>
                </a:lnTo>
                <a:lnTo>
                  <a:pt x="7735462" y="1429353"/>
                </a:lnTo>
                <a:lnTo>
                  <a:pt x="7719828" y="1429353"/>
                </a:lnTo>
                <a:lnTo>
                  <a:pt x="7716353" y="1695749"/>
                </a:lnTo>
                <a:lnTo>
                  <a:pt x="7725039" y="1682889"/>
                </a:lnTo>
                <a:close/>
              </a:path>
              <a:path w="9038313" h="4633457">
                <a:moveTo>
                  <a:pt x="7716353" y="1695749"/>
                </a:moveTo>
                <a:lnTo>
                  <a:pt x="7702456" y="1422005"/>
                </a:lnTo>
                <a:lnTo>
                  <a:pt x="7692034" y="1401795"/>
                </a:lnTo>
                <a:lnTo>
                  <a:pt x="7669451" y="1394447"/>
                </a:lnTo>
                <a:lnTo>
                  <a:pt x="7655553" y="1390771"/>
                </a:lnTo>
                <a:lnTo>
                  <a:pt x="7655553" y="1763726"/>
                </a:lnTo>
                <a:lnTo>
                  <a:pt x="7669451" y="1745354"/>
                </a:lnTo>
                <a:lnTo>
                  <a:pt x="7685084" y="1728820"/>
                </a:lnTo>
                <a:lnTo>
                  <a:pt x="7702456" y="1710447"/>
                </a:lnTo>
                <a:lnTo>
                  <a:pt x="7716353" y="1695749"/>
                </a:lnTo>
                <a:close/>
              </a:path>
              <a:path w="9038313" h="4633457">
                <a:moveTo>
                  <a:pt x="7563486" y="3038754"/>
                </a:moveTo>
                <a:lnTo>
                  <a:pt x="7572171" y="3051615"/>
                </a:lnTo>
                <a:lnTo>
                  <a:pt x="7586068" y="3055289"/>
                </a:lnTo>
                <a:lnTo>
                  <a:pt x="7603440" y="3055289"/>
                </a:lnTo>
                <a:lnTo>
                  <a:pt x="7619074" y="3051615"/>
                </a:lnTo>
                <a:lnTo>
                  <a:pt x="7626023" y="3058963"/>
                </a:lnTo>
                <a:lnTo>
                  <a:pt x="7626023" y="3046103"/>
                </a:lnTo>
                <a:lnTo>
                  <a:pt x="7622548" y="3016708"/>
                </a:lnTo>
                <a:lnTo>
                  <a:pt x="7608651" y="3016708"/>
                </a:lnTo>
                <a:lnTo>
                  <a:pt x="7593017" y="3009358"/>
                </a:lnTo>
                <a:lnTo>
                  <a:pt x="7575646" y="3009358"/>
                </a:lnTo>
                <a:lnTo>
                  <a:pt x="7563486" y="3038754"/>
                </a:lnTo>
                <a:close/>
              </a:path>
              <a:path w="9038313" h="4633457">
                <a:moveTo>
                  <a:pt x="7742411" y="3174709"/>
                </a:moveTo>
                <a:lnTo>
                  <a:pt x="7749359" y="3189406"/>
                </a:lnTo>
                <a:lnTo>
                  <a:pt x="7761519" y="3213290"/>
                </a:lnTo>
                <a:lnTo>
                  <a:pt x="7775416" y="3209616"/>
                </a:lnTo>
                <a:lnTo>
                  <a:pt x="7785839" y="3224314"/>
                </a:lnTo>
                <a:lnTo>
                  <a:pt x="7801474" y="3239011"/>
                </a:lnTo>
                <a:lnTo>
                  <a:pt x="7815370" y="3239011"/>
                </a:lnTo>
                <a:lnTo>
                  <a:pt x="7801474" y="3066313"/>
                </a:lnTo>
                <a:lnTo>
                  <a:pt x="7782364" y="3062638"/>
                </a:lnTo>
                <a:lnTo>
                  <a:pt x="7768468" y="3058963"/>
                </a:lnTo>
                <a:lnTo>
                  <a:pt x="7752833" y="3051615"/>
                </a:lnTo>
                <a:lnTo>
                  <a:pt x="7742411" y="3174709"/>
                </a:lnTo>
                <a:close/>
              </a:path>
              <a:path w="9038313" h="4633457">
                <a:moveTo>
                  <a:pt x="7738936" y="3042428"/>
                </a:moveTo>
                <a:lnTo>
                  <a:pt x="7725039" y="3038754"/>
                </a:lnTo>
                <a:lnTo>
                  <a:pt x="7731988" y="3147150"/>
                </a:lnTo>
                <a:lnTo>
                  <a:pt x="7735462" y="3161847"/>
                </a:lnTo>
                <a:lnTo>
                  <a:pt x="7742411" y="3174709"/>
                </a:lnTo>
                <a:lnTo>
                  <a:pt x="7752833" y="3051615"/>
                </a:lnTo>
                <a:lnTo>
                  <a:pt x="7738936" y="3042428"/>
                </a:lnTo>
                <a:close/>
              </a:path>
              <a:path w="9038313" h="4633457">
                <a:moveTo>
                  <a:pt x="7731988" y="3147150"/>
                </a:moveTo>
                <a:lnTo>
                  <a:pt x="7725039" y="3038754"/>
                </a:lnTo>
                <a:lnTo>
                  <a:pt x="7705930" y="3042428"/>
                </a:lnTo>
                <a:lnTo>
                  <a:pt x="7695507" y="3055289"/>
                </a:lnTo>
                <a:lnTo>
                  <a:pt x="7679874" y="3058963"/>
                </a:lnTo>
                <a:lnTo>
                  <a:pt x="7669451" y="3073661"/>
                </a:lnTo>
                <a:lnTo>
                  <a:pt x="7685084" y="3119592"/>
                </a:lnTo>
                <a:lnTo>
                  <a:pt x="7698982" y="3126940"/>
                </a:lnTo>
                <a:lnTo>
                  <a:pt x="7716353" y="3136126"/>
                </a:lnTo>
                <a:lnTo>
                  <a:pt x="7731988" y="3147150"/>
                </a:lnTo>
                <a:close/>
              </a:path>
              <a:path w="9038313" h="4633457">
                <a:moveTo>
                  <a:pt x="7685084" y="3119592"/>
                </a:moveTo>
                <a:lnTo>
                  <a:pt x="7669451" y="3073661"/>
                </a:lnTo>
                <a:lnTo>
                  <a:pt x="7655553" y="3084685"/>
                </a:lnTo>
                <a:lnTo>
                  <a:pt x="7639919" y="3073661"/>
                </a:lnTo>
                <a:lnTo>
                  <a:pt x="7626023" y="3058963"/>
                </a:lnTo>
                <a:lnTo>
                  <a:pt x="7619074" y="3051615"/>
                </a:lnTo>
                <a:lnTo>
                  <a:pt x="7632971" y="3101220"/>
                </a:lnTo>
                <a:lnTo>
                  <a:pt x="7652080" y="3112242"/>
                </a:lnTo>
                <a:lnTo>
                  <a:pt x="7665976" y="3115918"/>
                </a:lnTo>
                <a:lnTo>
                  <a:pt x="7685084" y="3119592"/>
                </a:lnTo>
                <a:close/>
              </a:path>
              <a:path w="9038313" h="4633457">
                <a:moveTo>
                  <a:pt x="7612126" y="3093871"/>
                </a:moveTo>
                <a:lnTo>
                  <a:pt x="7615599" y="3081011"/>
                </a:lnTo>
                <a:lnTo>
                  <a:pt x="7619074" y="3093871"/>
                </a:lnTo>
                <a:lnTo>
                  <a:pt x="7632971" y="3101220"/>
                </a:lnTo>
                <a:lnTo>
                  <a:pt x="7619074" y="3051615"/>
                </a:lnTo>
                <a:lnTo>
                  <a:pt x="7615599" y="3066313"/>
                </a:lnTo>
                <a:lnTo>
                  <a:pt x="7612126" y="3093871"/>
                </a:lnTo>
                <a:close/>
              </a:path>
              <a:path w="9038313" h="4633457">
                <a:moveTo>
                  <a:pt x="7599965" y="3062638"/>
                </a:moveTo>
                <a:lnTo>
                  <a:pt x="7586068" y="3069987"/>
                </a:lnTo>
                <a:lnTo>
                  <a:pt x="7593017" y="3090197"/>
                </a:lnTo>
                <a:lnTo>
                  <a:pt x="7596491" y="3104894"/>
                </a:lnTo>
                <a:lnTo>
                  <a:pt x="7612126" y="3093871"/>
                </a:lnTo>
                <a:lnTo>
                  <a:pt x="7615599" y="3066313"/>
                </a:lnTo>
                <a:lnTo>
                  <a:pt x="7599965" y="3062638"/>
                </a:lnTo>
                <a:close/>
              </a:path>
              <a:path w="9038313" h="4633457">
                <a:moveTo>
                  <a:pt x="7586068" y="3069987"/>
                </a:moveTo>
                <a:lnTo>
                  <a:pt x="7572171" y="3069987"/>
                </a:lnTo>
                <a:lnTo>
                  <a:pt x="7586068" y="3077335"/>
                </a:lnTo>
                <a:lnTo>
                  <a:pt x="7593017" y="3090197"/>
                </a:lnTo>
                <a:lnTo>
                  <a:pt x="7586068" y="3069987"/>
                </a:lnTo>
                <a:close/>
              </a:path>
              <a:path w="9038313" h="4633457">
                <a:moveTo>
                  <a:pt x="7801474" y="3066313"/>
                </a:moveTo>
                <a:lnTo>
                  <a:pt x="7815370" y="3239011"/>
                </a:lnTo>
                <a:lnTo>
                  <a:pt x="7829268" y="3239011"/>
                </a:lnTo>
                <a:lnTo>
                  <a:pt x="7829268" y="3213290"/>
                </a:lnTo>
                <a:lnTo>
                  <a:pt x="7844901" y="3239011"/>
                </a:lnTo>
                <a:lnTo>
                  <a:pt x="7858799" y="3231662"/>
                </a:lnTo>
                <a:lnTo>
                  <a:pt x="7844901" y="3216964"/>
                </a:lnTo>
                <a:lnTo>
                  <a:pt x="7829268" y="3077335"/>
                </a:lnTo>
                <a:lnTo>
                  <a:pt x="7815370" y="3069987"/>
                </a:lnTo>
                <a:lnTo>
                  <a:pt x="7801474" y="3066313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62732" y="2041146"/>
                </a:lnTo>
                <a:lnTo>
                  <a:pt x="7476628" y="2037472"/>
                </a:lnTo>
                <a:lnTo>
                  <a:pt x="7490526" y="2030122"/>
                </a:lnTo>
                <a:lnTo>
                  <a:pt x="7506161" y="2026448"/>
                </a:lnTo>
                <a:lnTo>
                  <a:pt x="7506161" y="1963983"/>
                </a:lnTo>
                <a:lnTo>
                  <a:pt x="7490526" y="1949286"/>
                </a:lnTo>
                <a:lnTo>
                  <a:pt x="7480103" y="1925402"/>
                </a:lnTo>
                <a:lnTo>
                  <a:pt x="7466206" y="1910704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389773" y="578722"/>
                </a:moveTo>
                <a:lnTo>
                  <a:pt x="7370663" y="578722"/>
                </a:lnTo>
                <a:lnTo>
                  <a:pt x="7374138" y="1886819"/>
                </a:lnTo>
                <a:lnTo>
                  <a:pt x="7389773" y="1896007"/>
                </a:lnTo>
                <a:lnTo>
                  <a:pt x="7403669" y="1896007"/>
                </a:lnTo>
                <a:lnTo>
                  <a:pt x="7414092" y="589746"/>
                </a:lnTo>
                <a:lnTo>
                  <a:pt x="7389773" y="578722"/>
                </a:lnTo>
                <a:close/>
              </a:path>
              <a:path w="9038313" h="4633457">
                <a:moveTo>
                  <a:pt x="7323761" y="1861099"/>
                </a:moveTo>
                <a:lnTo>
                  <a:pt x="7320287" y="617305"/>
                </a:lnTo>
                <a:lnTo>
                  <a:pt x="7306390" y="611793"/>
                </a:lnTo>
                <a:lnTo>
                  <a:pt x="7269910" y="611793"/>
                </a:lnTo>
                <a:lnTo>
                  <a:pt x="7254275" y="608117"/>
                </a:lnTo>
                <a:lnTo>
                  <a:pt x="7280333" y="1875797"/>
                </a:lnTo>
                <a:lnTo>
                  <a:pt x="7290755" y="1861099"/>
                </a:lnTo>
                <a:lnTo>
                  <a:pt x="7309863" y="1857424"/>
                </a:lnTo>
                <a:lnTo>
                  <a:pt x="7323761" y="1861099"/>
                </a:lnTo>
                <a:close/>
              </a:path>
              <a:path w="9038313" h="4633457">
                <a:moveTo>
                  <a:pt x="7254275" y="608117"/>
                </a:moveTo>
                <a:lnTo>
                  <a:pt x="7233431" y="1910704"/>
                </a:lnTo>
                <a:lnTo>
                  <a:pt x="7247327" y="1907029"/>
                </a:lnTo>
                <a:lnTo>
                  <a:pt x="7254275" y="1892331"/>
                </a:lnTo>
                <a:lnTo>
                  <a:pt x="7280333" y="1875797"/>
                </a:lnTo>
                <a:lnTo>
                  <a:pt x="7254275" y="608117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93358"/>
                </a:lnTo>
                <a:lnTo>
                  <a:pt x="7407144" y="2704381"/>
                </a:lnTo>
                <a:lnTo>
                  <a:pt x="7407144" y="2673149"/>
                </a:lnTo>
                <a:lnTo>
                  <a:pt x="7393246" y="2665799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386298" y="3038754"/>
                </a:moveTo>
                <a:lnTo>
                  <a:pt x="7382823" y="3051615"/>
                </a:lnTo>
                <a:lnTo>
                  <a:pt x="7396721" y="3046103"/>
                </a:lnTo>
                <a:lnTo>
                  <a:pt x="7403669" y="3046103"/>
                </a:lnTo>
                <a:lnTo>
                  <a:pt x="7386298" y="3038754"/>
                </a:lnTo>
                <a:close/>
              </a:path>
              <a:path w="9038313" h="4633457">
                <a:moveTo>
                  <a:pt x="7440148" y="3097545"/>
                </a:moveTo>
                <a:lnTo>
                  <a:pt x="7450571" y="3084685"/>
                </a:lnTo>
                <a:lnTo>
                  <a:pt x="7447098" y="3081011"/>
                </a:lnTo>
                <a:lnTo>
                  <a:pt x="7429726" y="3077335"/>
                </a:lnTo>
                <a:lnTo>
                  <a:pt x="7426252" y="3090197"/>
                </a:lnTo>
                <a:lnTo>
                  <a:pt x="7440148" y="3097545"/>
                </a:lnTo>
                <a:close/>
              </a:path>
              <a:path w="9038313" h="4633457">
                <a:moveTo>
                  <a:pt x="7459258" y="2954242"/>
                </a:moveTo>
                <a:lnTo>
                  <a:pt x="7462732" y="2978127"/>
                </a:lnTo>
                <a:lnTo>
                  <a:pt x="7469680" y="2996498"/>
                </a:lnTo>
                <a:lnTo>
                  <a:pt x="7483577" y="2985475"/>
                </a:lnTo>
                <a:lnTo>
                  <a:pt x="7483577" y="2970777"/>
                </a:lnTo>
                <a:lnTo>
                  <a:pt x="7473154" y="2965265"/>
                </a:lnTo>
                <a:lnTo>
                  <a:pt x="7473154" y="2950568"/>
                </a:lnTo>
                <a:lnTo>
                  <a:pt x="7459258" y="2954242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62732" y="2992824"/>
                </a:lnTo>
                <a:lnTo>
                  <a:pt x="7469680" y="3009358"/>
                </a:lnTo>
                <a:lnTo>
                  <a:pt x="7469680" y="2996498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469680" y="3081011"/>
                </a:moveTo>
                <a:lnTo>
                  <a:pt x="7483577" y="3090197"/>
                </a:lnTo>
                <a:lnTo>
                  <a:pt x="7499211" y="3084685"/>
                </a:lnTo>
                <a:lnTo>
                  <a:pt x="7520057" y="3084685"/>
                </a:lnTo>
                <a:lnTo>
                  <a:pt x="7535691" y="3097545"/>
                </a:lnTo>
                <a:lnTo>
                  <a:pt x="7542640" y="3084685"/>
                </a:lnTo>
                <a:lnTo>
                  <a:pt x="7527005" y="3073661"/>
                </a:lnTo>
                <a:lnTo>
                  <a:pt x="7513109" y="3069987"/>
                </a:lnTo>
                <a:lnTo>
                  <a:pt x="7499211" y="3073661"/>
                </a:lnTo>
                <a:lnTo>
                  <a:pt x="7483577" y="3069987"/>
                </a:lnTo>
                <a:lnTo>
                  <a:pt x="7469680" y="3081011"/>
                </a:lnTo>
                <a:close/>
              </a:path>
              <a:path w="9038313" h="4633457">
                <a:moveTo>
                  <a:pt x="7542640" y="2145868"/>
                </a:moveTo>
                <a:lnTo>
                  <a:pt x="7556538" y="2142194"/>
                </a:lnTo>
                <a:lnTo>
                  <a:pt x="7556538" y="2125658"/>
                </a:lnTo>
                <a:lnTo>
                  <a:pt x="7563486" y="2110960"/>
                </a:lnTo>
                <a:lnTo>
                  <a:pt x="7572171" y="2096263"/>
                </a:lnTo>
                <a:lnTo>
                  <a:pt x="7560011" y="2083401"/>
                </a:lnTo>
                <a:lnTo>
                  <a:pt x="7546113" y="2072379"/>
                </a:lnTo>
                <a:lnTo>
                  <a:pt x="7542640" y="2145868"/>
                </a:lnTo>
                <a:close/>
              </a:path>
              <a:path w="9038313" h="4633457">
                <a:moveTo>
                  <a:pt x="7539165" y="2131170"/>
                </a:moveTo>
                <a:lnTo>
                  <a:pt x="7542640" y="2145868"/>
                </a:lnTo>
                <a:lnTo>
                  <a:pt x="7546113" y="2072379"/>
                </a:lnTo>
                <a:lnTo>
                  <a:pt x="7535691" y="2099937"/>
                </a:lnTo>
                <a:lnTo>
                  <a:pt x="7535691" y="2114635"/>
                </a:lnTo>
                <a:lnTo>
                  <a:pt x="7527005" y="2131170"/>
                </a:lnTo>
                <a:lnTo>
                  <a:pt x="7527005" y="2145868"/>
                </a:lnTo>
                <a:lnTo>
                  <a:pt x="7539165" y="2131170"/>
                </a:lnTo>
                <a:close/>
              </a:path>
              <a:path w="9038313" h="4633457">
                <a:moveTo>
                  <a:pt x="7532217" y="2072379"/>
                </a:moveTo>
                <a:lnTo>
                  <a:pt x="7516583" y="2079727"/>
                </a:lnTo>
                <a:lnTo>
                  <a:pt x="7520057" y="2096263"/>
                </a:lnTo>
                <a:lnTo>
                  <a:pt x="7535691" y="2099937"/>
                </a:lnTo>
                <a:lnTo>
                  <a:pt x="7546113" y="2072379"/>
                </a:lnTo>
                <a:lnTo>
                  <a:pt x="7532217" y="2072379"/>
                </a:lnTo>
                <a:close/>
              </a:path>
              <a:path w="9038313" h="4633457">
                <a:moveTo>
                  <a:pt x="7542640" y="2996498"/>
                </a:moveTo>
                <a:lnTo>
                  <a:pt x="7527005" y="3000173"/>
                </a:lnTo>
                <a:lnTo>
                  <a:pt x="7542640" y="3009358"/>
                </a:lnTo>
                <a:lnTo>
                  <a:pt x="7556538" y="3003847"/>
                </a:lnTo>
                <a:lnTo>
                  <a:pt x="7542640" y="2996498"/>
                </a:lnTo>
                <a:close/>
              </a:path>
              <a:path w="9038313" h="4633457">
                <a:moveTo>
                  <a:pt x="7546113" y="3297802"/>
                </a:moveTo>
                <a:lnTo>
                  <a:pt x="7532217" y="3294127"/>
                </a:lnTo>
                <a:lnTo>
                  <a:pt x="7539165" y="3308824"/>
                </a:lnTo>
                <a:lnTo>
                  <a:pt x="7546113" y="3312500"/>
                </a:lnTo>
                <a:lnTo>
                  <a:pt x="7560011" y="3301476"/>
                </a:lnTo>
                <a:lnTo>
                  <a:pt x="7546113" y="3297802"/>
                </a:lnTo>
                <a:close/>
              </a:path>
              <a:path w="9038313" h="4633457">
                <a:moveTo>
                  <a:pt x="7556538" y="3016708"/>
                </a:moveTo>
                <a:lnTo>
                  <a:pt x="7549588" y="3031406"/>
                </a:lnTo>
                <a:lnTo>
                  <a:pt x="7563486" y="3038754"/>
                </a:lnTo>
                <a:lnTo>
                  <a:pt x="7575646" y="3009358"/>
                </a:lnTo>
                <a:lnTo>
                  <a:pt x="7556538" y="3016708"/>
                </a:lnTo>
                <a:close/>
              </a:path>
              <a:path w="9038313" h="4633457">
                <a:moveTo>
                  <a:pt x="7679874" y="2061356"/>
                </a:moveTo>
                <a:lnTo>
                  <a:pt x="7695507" y="2054007"/>
                </a:lnTo>
                <a:lnTo>
                  <a:pt x="7688559" y="2041146"/>
                </a:lnTo>
                <a:lnTo>
                  <a:pt x="7692034" y="1984193"/>
                </a:lnTo>
                <a:lnTo>
                  <a:pt x="7676399" y="1998891"/>
                </a:lnTo>
                <a:lnTo>
                  <a:pt x="7676399" y="2011751"/>
                </a:lnTo>
                <a:lnTo>
                  <a:pt x="7669451" y="2076053"/>
                </a:lnTo>
                <a:lnTo>
                  <a:pt x="7679874" y="2061356"/>
                </a:lnTo>
                <a:close/>
              </a:path>
              <a:path w="9038313" h="4633457">
                <a:moveTo>
                  <a:pt x="7652080" y="2044820"/>
                </a:moveTo>
                <a:lnTo>
                  <a:pt x="7652080" y="2057681"/>
                </a:lnTo>
                <a:lnTo>
                  <a:pt x="7655553" y="2072379"/>
                </a:lnTo>
                <a:lnTo>
                  <a:pt x="7662503" y="2019100"/>
                </a:lnTo>
                <a:lnTo>
                  <a:pt x="7643394" y="2015425"/>
                </a:lnTo>
                <a:lnTo>
                  <a:pt x="7636445" y="2041146"/>
                </a:lnTo>
                <a:lnTo>
                  <a:pt x="7652080" y="2044820"/>
                </a:lnTo>
                <a:close/>
              </a:path>
              <a:path w="9038313" h="4633457">
                <a:moveTo>
                  <a:pt x="7639919" y="2068704"/>
                </a:moveTo>
                <a:lnTo>
                  <a:pt x="7629497" y="2054007"/>
                </a:lnTo>
                <a:lnTo>
                  <a:pt x="7615599" y="2057681"/>
                </a:lnTo>
                <a:lnTo>
                  <a:pt x="7599965" y="2065030"/>
                </a:lnTo>
                <a:lnTo>
                  <a:pt x="7586068" y="2076053"/>
                </a:lnTo>
                <a:lnTo>
                  <a:pt x="7572171" y="2083401"/>
                </a:lnTo>
                <a:lnTo>
                  <a:pt x="7586068" y="2083401"/>
                </a:lnTo>
                <a:lnTo>
                  <a:pt x="7599965" y="2092589"/>
                </a:lnTo>
                <a:lnTo>
                  <a:pt x="7612126" y="2079727"/>
                </a:lnTo>
                <a:lnTo>
                  <a:pt x="7626023" y="2083401"/>
                </a:lnTo>
                <a:lnTo>
                  <a:pt x="7639919" y="2068704"/>
                </a:lnTo>
                <a:close/>
              </a:path>
              <a:path w="9038313" h="4633457">
                <a:moveTo>
                  <a:pt x="7639919" y="3143476"/>
                </a:moveTo>
                <a:lnTo>
                  <a:pt x="7626023" y="3147150"/>
                </a:lnTo>
                <a:lnTo>
                  <a:pt x="7629497" y="3161847"/>
                </a:lnTo>
                <a:lnTo>
                  <a:pt x="7639919" y="3158173"/>
                </a:lnTo>
                <a:lnTo>
                  <a:pt x="7639919" y="3143476"/>
                </a:lnTo>
                <a:close/>
              </a:path>
              <a:path w="9038313" h="4633457">
                <a:moveTo>
                  <a:pt x="7672925" y="3038754"/>
                </a:moveTo>
                <a:lnTo>
                  <a:pt x="7659028" y="3038754"/>
                </a:lnTo>
                <a:lnTo>
                  <a:pt x="7672925" y="3042428"/>
                </a:lnTo>
                <a:lnTo>
                  <a:pt x="7688559" y="3046103"/>
                </a:lnTo>
                <a:lnTo>
                  <a:pt x="7672925" y="3038754"/>
                </a:lnTo>
                <a:close/>
              </a:path>
              <a:path w="9038313" h="4633457">
                <a:moveTo>
                  <a:pt x="7705930" y="1960309"/>
                </a:moveTo>
                <a:lnTo>
                  <a:pt x="7692034" y="1967657"/>
                </a:lnTo>
                <a:lnTo>
                  <a:pt x="7702456" y="2041146"/>
                </a:lnTo>
                <a:lnTo>
                  <a:pt x="7716353" y="2044820"/>
                </a:lnTo>
                <a:lnTo>
                  <a:pt x="7731988" y="2037472"/>
                </a:lnTo>
                <a:lnTo>
                  <a:pt x="7745884" y="2033798"/>
                </a:lnTo>
                <a:lnTo>
                  <a:pt x="7731988" y="1967657"/>
                </a:lnTo>
                <a:lnTo>
                  <a:pt x="7709405" y="1976843"/>
                </a:lnTo>
                <a:lnTo>
                  <a:pt x="7695507" y="1973169"/>
                </a:lnTo>
                <a:lnTo>
                  <a:pt x="7705930" y="1960309"/>
                </a:lnTo>
                <a:close/>
              </a:path>
              <a:path w="9038313" h="4633457">
                <a:moveTo>
                  <a:pt x="7731988" y="1967657"/>
                </a:moveTo>
                <a:lnTo>
                  <a:pt x="7745884" y="2033798"/>
                </a:lnTo>
                <a:lnTo>
                  <a:pt x="7761519" y="2026448"/>
                </a:lnTo>
                <a:lnTo>
                  <a:pt x="7775416" y="2015425"/>
                </a:lnTo>
                <a:lnTo>
                  <a:pt x="7775416" y="1899681"/>
                </a:lnTo>
                <a:lnTo>
                  <a:pt x="7768468" y="1918053"/>
                </a:lnTo>
                <a:lnTo>
                  <a:pt x="7761519" y="1938262"/>
                </a:lnTo>
                <a:lnTo>
                  <a:pt x="7745884" y="1949286"/>
                </a:lnTo>
                <a:lnTo>
                  <a:pt x="7731988" y="1967657"/>
                </a:lnTo>
                <a:close/>
              </a:path>
              <a:path w="9038313" h="4633457">
                <a:moveTo>
                  <a:pt x="7692034" y="1984193"/>
                </a:moveTo>
                <a:lnTo>
                  <a:pt x="7688559" y="2041146"/>
                </a:lnTo>
                <a:lnTo>
                  <a:pt x="7702456" y="2041146"/>
                </a:lnTo>
                <a:lnTo>
                  <a:pt x="7692034" y="1967657"/>
                </a:lnTo>
                <a:lnTo>
                  <a:pt x="7692034" y="1984193"/>
                </a:lnTo>
                <a:close/>
              </a:path>
              <a:path w="9038313" h="4633457">
                <a:moveTo>
                  <a:pt x="7662503" y="2019100"/>
                </a:moveTo>
                <a:lnTo>
                  <a:pt x="7655553" y="2072379"/>
                </a:lnTo>
                <a:lnTo>
                  <a:pt x="7669451" y="2076053"/>
                </a:lnTo>
                <a:lnTo>
                  <a:pt x="7676399" y="2011751"/>
                </a:lnTo>
                <a:lnTo>
                  <a:pt x="7662503" y="2019100"/>
                </a:lnTo>
                <a:close/>
              </a:path>
              <a:path w="9038313" h="4633457">
                <a:moveTo>
                  <a:pt x="7599965" y="2019100"/>
                </a:moveTo>
                <a:lnTo>
                  <a:pt x="7608651" y="2054007"/>
                </a:lnTo>
                <a:lnTo>
                  <a:pt x="7622548" y="2048496"/>
                </a:lnTo>
                <a:lnTo>
                  <a:pt x="7636445" y="2041146"/>
                </a:lnTo>
                <a:lnTo>
                  <a:pt x="7643394" y="2015425"/>
                </a:lnTo>
                <a:lnTo>
                  <a:pt x="7629497" y="2019100"/>
                </a:lnTo>
                <a:lnTo>
                  <a:pt x="7599965" y="2019100"/>
                </a:lnTo>
                <a:close/>
              </a:path>
              <a:path w="9038313" h="4633457">
                <a:moveTo>
                  <a:pt x="7575646" y="2068704"/>
                </a:moveTo>
                <a:lnTo>
                  <a:pt x="7579119" y="2054007"/>
                </a:lnTo>
                <a:lnTo>
                  <a:pt x="7593017" y="2057681"/>
                </a:lnTo>
                <a:lnTo>
                  <a:pt x="7608651" y="2054007"/>
                </a:lnTo>
                <a:lnTo>
                  <a:pt x="7599965" y="2019100"/>
                </a:lnTo>
                <a:lnTo>
                  <a:pt x="7596491" y="2019100"/>
                </a:lnTo>
                <a:lnTo>
                  <a:pt x="7582594" y="2030122"/>
                </a:lnTo>
                <a:lnTo>
                  <a:pt x="7575646" y="2068704"/>
                </a:lnTo>
                <a:close/>
              </a:path>
              <a:path w="9038313" h="4633457">
                <a:moveTo>
                  <a:pt x="7566959" y="2041146"/>
                </a:moveTo>
                <a:lnTo>
                  <a:pt x="7556538" y="2054007"/>
                </a:lnTo>
                <a:lnTo>
                  <a:pt x="7575646" y="2068704"/>
                </a:lnTo>
                <a:lnTo>
                  <a:pt x="7582594" y="2030122"/>
                </a:lnTo>
                <a:lnTo>
                  <a:pt x="7566959" y="2041146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78890" y="1857424"/>
                </a:lnTo>
                <a:lnTo>
                  <a:pt x="7775416" y="1872122"/>
                </a:lnTo>
                <a:lnTo>
                  <a:pt x="7768468" y="1886819"/>
                </a:lnTo>
                <a:lnTo>
                  <a:pt x="7775416" y="1899681"/>
                </a:lnTo>
                <a:lnTo>
                  <a:pt x="7782364" y="2030122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801474" y="1960309"/>
                </a:moveTo>
                <a:lnTo>
                  <a:pt x="7796262" y="1945612"/>
                </a:lnTo>
                <a:lnTo>
                  <a:pt x="7789313" y="1857424"/>
                </a:lnTo>
                <a:lnTo>
                  <a:pt x="7789313" y="1844564"/>
                </a:lnTo>
                <a:lnTo>
                  <a:pt x="7789313" y="2015425"/>
                </a:lnTo>
                <a:lnTo>
                  <a:pt x="7789313" y="1987867"/>
                </a:lnTo>
                <a:lnTo>
                  <a:pt x="7796262" y="1973169"/>
                </a:lnTo>
                <a:lnTo>
                  <a:pt x="7801474" y="1960309"/>
                </a:lnTo>
                <a:close/>
              </a:path>
              <a:path w="9038313" h="4633457">
                <a:moveTo>
                  <a:pt x="7775416" y="2015425"/>
                </a:moveTo>
                <a:lnTo>
                  <a:pt x="7768468" y="2033798"/>
                </a:lnTo>
                <a:lnTo>
                  <a:pt x="7782364" y="2030122"/>
                </a:lnTo>
                <a:lnTo>
                  <a:pt x="7775416" y="1899681"/>
                </a:lnTo>
                <a:lnTo>
                  <a:pt x="7775416" y="2015425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65747" y="505233"/>
                </a:lnTo>
                <a:lnTo>
                  <a:pt x="7848376" y="466652"/>
                </a:lnTo>
                <a:lnTo>
                  <a:pt x="7822318" y="455629"/>
                </a:lnTo>
                <a:lnTo>
                  <a:pt x="7808422" y="450118"/>
                </a:lnTo>
                <a:lnTo>
                  <a:pt x="7796262" y="462978"/>
                </a:lnTo>
                <a:lnTo>
                  <a:pt x="7782364" y="466652"/>
                </a:lnTo>
                <a:lnTo>
                  <a:pt x="7768468" y="459304"/>
                </a:lnTo>
                <a:lnTo>
                  <a:pt x="7752833" y="450118"/>
                </a:lnTo>
                <a:lnTo>
                  <a:pt x="7735462" y="446443"/>
                </a:lnTo>
                <a:lnTo>
                  <a:pt x="7716353" y="455629"/>
                </a:lnTo>
                <a:lnTo>
                  <a:pt x="7745884" y="523607"/>
                </a:lnTo>
                <a:lnTo>
                  <a:pt x="7761519" y="523607"/>
                </a:lnTo>
                <a:lnTo>
                  <a:pt x="7775416" y="516257"/>
                </a:lnTo>
                <a:lnTo>
                  <a:pt x="7789313" y="516257"/>
                </a:lnTo>
                <a:lnTo>
                  <a:pt x="7808422" y="512583"/>
                </a:lnTo>
                <a:lnTo>
                  <a:pt x="7822318" y="508909"/>
                </a:lnTo>
                <a:lnTo>
                  <a:pt x="7825793" y="474002"/>
                </a:lnTo>
                <a:lnTo>
                  <a:pt x="7848376" y="470326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848376" y="466652"/>
                </a:moveTo>
                <a:lnTo>
                  <a:pt x="7865747" y="505233"/>
                </a:lnTo>
                <a:lnTo>
                  <a:pt x="7881381" y="505233"/>
                </a:lnTo>
                <a:lnTo>
                  <a:pt x="7895278" y="494211"/>
                </a:lnTo>
                <a:lnTo>
                  <a:pt x="7898753" y="481350"/>
                </a:lnTo>
                <a:lnTo>
                  <a:pt x="7865747" y="462978"/>
                </a:lnTo>
                <a:lnTo>
                  <a:pt x="7848376" y="466652"/>
                </a:lnTo>
                <a:close/>
              </a:path>
              <a:path w="9038313" h="4633457">
                <a:moveTo>
                  <a:pt x="7829268" y="488699"/>
                </a:moveTo>
                <a:lnTo>
                  <a:pt x="7825793" y="474002"/>
                </a:lnTo>
                <a:lnTo>
                  <a:pt x="7822318" y="508909"/>
                </a:lnTo>
                <a:lnTo>
                  <a:pt x="7837953" y="519931"/>
                </a:lnTo>
                <a:lnTo>
                  <a:pt x="7851849" y="512583"/>
                </a:lnTo>
                <a:lnTo>
                  <a:pt x="7829268" y="488699"/>
                </a:lnTo>
                <a:close/>
              </a:path>
              <a:path w="9038313" h="4633457">
                <a:moveTo>
                  <a:pt x="7695507" y="494211"/>
                </a:moveTo>
                <a:lnTo>
                  <a:pt x="7698982" y="497885"/>
                </a:lnTo>
                <a:lnTo>
                  <a:pt x="7712880" y="508909"/>
                </a:lnTo>
                <a:lnTo>
                  <a:pt x="7745884" y="523607"/>
                </a:lnTo>
                <a:lnTo>
                  <a:pt x="7716353" y="455629"/>
                </a:lnTo>
                <a:lnTo>
                  <a:pt x="7716353" y="470326"/>
                </a:lnTo>
                <a:lnTo>
                  <a:pt x="7702456" y="481350"/>
                </a:lnTo>
                <a:lnTo>
                  <a:pt x="7695507" y="494211"/>
                </a:lnTo>
                <a:close/>
              </a:path>
              <a:path w="9038313" h="4633457">
                <a:moveTo>
                  <a:pt x="7804947" y="1853750"/>
                </a:moveTo>
                <a:lnTo>
                  <a:pt x="7789313" y="1857424"/>
                </a:lnTo>
                <a:lnTo>
                  <a:pt x="7796262" y="1945612"/>
                </a:lnTo>
                <a:lnTo>
                  <a:pt x="7811895" y="1929076"/>
                </a:lnTo>
                <a:lnTo>
                  <a:pt x="7808422" y="1857424"/>
                </a:lnTo>
                <a:lnTo>
                  <a:pt x="7808422" y="1840890"/>
                </a:lnTo>
                <a:lnTo>
                  <a:pt x="7792787" y="1837216"/>
                </a:lnTo>
                <a:lnTo>
                  <a:pt x="7804947" y="1853750"/>
                </a:lnTo>
                <a:close/>
              </a:path>
              <a:path w="9038313" h="4633457">
                <a:moveTo>
                  <a:pt x="7829268" y="3077335"/>
                </a:moveTo>
                <a:lnTo>
                  <a:pt x="7844901" y="3216964"/>
                </a:lnTo>
                <a:lnTo>
                  <a:pt x="7858799" y="3216964"/>
                </a:lnTo>
                <a:lnTo>
                  <a:pt x="7869220" y="3204104"/>
                </a:lnTo>
                <a:lnTo>
                  <a:pt x="7884855" y="3200429"/>
                </a:lnTo>
                <a:lnTo>
                  <a:pt x="7898753" y="3200429"/>
                </a:lnTo>
                <a:lnTo>
                  <a:pt x="7914387" y="3204104"/>
                </a:lnTo>
                <a:lnTo>
                  <a:pt x="7921335" y="3139801"/>
                </a:lnTo>
                <a:lnTo>
                  <a:pt x="7921335" y="3123266"/>
                </a:lnTo>
                <a:lnTo>
                  <a:pt x="7905701" y="3112242"/>
                </a:lnTo>
                <a:lnTo>
                  <a:pt x="7891804" y="3104894"/>
                </a:lnTo>
                <a:lnTo>
                  <a:pt x="7877907" y="3097545"/>
                </a:lnTo>
                <a:lnTo>
                  <a:pt x="7862272" y="3084685"/>
                </a:lnTo>
                <a:lnTo>
                  <a:pt x="7848376" y="3084685"/>
                </a:lnTo>
                <a:lnTo>
                  <a:pt x="7829268" y="3077335"/>
                </a:lnTo>
                <a:close/>
              </a:path>
              <a:path w="9038313" h="4633457">
                <a:moveTo>
                  <a:pt x="7749359" y="3204104"/>
                </a:moveTo>
                <a:lnTo>
                  <a:pt x="7745884" y="3216964"/>
                </a:lnTo>
                <a:lnTo>
                  <a:pt x="7761519" y="3213290"/>
                </a:lnTo>
                <a:lnTo>
                  <a:pt x="7749359" y="3189406"/>
                </a:lnTo>
                <a:lnTo>
                  <a:pt x="7749359" y="3204104"/>
                </a:lnTo>
                <a:close/>
              </a:path>
              <a:path w="9038313" h="4633457">
                <a:moveTo>
                  <a:pt x="7928284" y="3213290"/>
                </a:moveTo>
                <a:lnTo>
                  <a:pt x="7938706" y="3227988"/>
                </a:lnTo>
                <a:lnTo>
                  <a:pt x="7949130" y="3178383"/>
                </a:lnTo>
                <a:lnTo>
                  <a:pt x="7968239" y="3174709"/>
                </a:lnTo>
                <a:lnTo>
                  <a:pt x="7968239" y="3161847"/>
                </a:lnTo>
                <a:lnTo>
                  <a:pt x="7954341" y="3154499"/>
                </a:lnTo>
                <a:lnTo>
                  <a:pt x="7935233" y="3143476"/>
                </a:lnTo>
                <a:lnTo>
                  <a:pt x="7928284" y="3213290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57814" y="3196755"/>
                </a:lnTo>
                <a:lnTo>
                  <a:pt x="7949130" y="3178383"/>
                </a:lnTo>
                <a:lnTo>
                  <a:pt x="7938706" y="3227988"/>
                </a:lnTo>
                <a:lnTo>
                  <a:pt x="7949130" y="3242685"/>
                </a:lnTo>
                <a:lnTo>
                  <a:pt x="7961289" y="3255545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921335" y="3139801"/>
                </a:moveTo>
                <a:lnTo>
                  <a:pt x="7914387" y="3204104"/>
                </a:lnTo>
                <a:lnTo>
                  <a:pt x="7928284" y="3213290"/>
                </a:lnTo>
                <a:lnTo>
                  <a:pt x="7935233" y="3143476"/>
                </a:lnTo>
                <a:lnTo>
                  <a:pt x="7921335" y="3139801"/>
                </a:lnTo>
                <a:close/>
              </a:path>
              <a:path w="9038313" h="4633457">
                <a:moveTo>
                  <a:pt x="8008192" y="3239011"/>
                </a:moveTo>
                <a:lnTo>
                  <a:pt x="8008192" y="3270243"/>
                </a:lnTo>
                <a:lnTo>
                  <a:pt x="8022089" y="3270243"/>
                </a:lnTo>
                <a:lnTo>
                  <a:pt x="8037724" y="3277593"/>
                </a:lnTo>
                <a:lnTo>
                  <a:pt x="8041198" y="3270243"/>
                </a:lnTo>
                <a:lnTo>
                  <a:pt x="8025564" y="3262895"/>
                </a:lnTo>
                <a:lnTo>
                  <a:pt x="8011666" y="3251871"/>
                </a:lnTo>
                <a:lnTo>
                  <a:pt x="8008192" y="3239011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75187" y="3266569"/>
                </a:lnTo>
                <a:lnTo>
                  <a:pt x="7990820" y="3266569"/>
                </a:lnTo>
                <a:lnTo>
                  <a:pt x="8008192" y="3270243"/>
                </a:lnTo>
                <a:lnTo>
                  <a:pt x="8008192" y="3239011"/>
                </a:lnTo>
                <a:lnTo>
                  <a:pt x="7994295" y="3235336"/>
                </a:lnTo>
                <a:lnTo>
                  <a:pt x="7978660" y="3220638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818845" y="1872122"/>
                </a:moveTo>
                <a:lnTo>
                  <a:pt x="7808422" y="1857424"/>
                </a:lnTo>
                <a:lnTo>
                  <a:pt x="7811895" y="1929076"/>
                </a:lnTo>
                <a:lnTo>
                  <a:pt x="7815370" y="1914378"/>
                </a:lnTo>
                <a:lnTo>
                  <a:pt x="7822318" y="1899681"/>
                </a:lnTo>
                <a:lnTo>
                  <a:pt x="7822318" y="1886819"/>
                </a:lnTo>
                <a:lnTo>
                  <a:pt x="7818845" y="1872122"/>
                </a:lnTo>
                <a:close/>
              </a:path>
              <a:path w="9038313" h="4633457">
                <a:moveTo>
                  <a:pt x="7731988" y="3193080"/>
                </a:moveTo>
                <a:lnTo>
                  <a:pt x="7716353" y="3216964"/>
                </a:lnTo>
                <a:lnTo>
                  <a:pt x="7731988" y="3220638"/>
                </a:lnTo>
                <a:lnTo>
                  <a:pt x="7745884" y="3204104"/>
                </a:lnTo>
                <a:lnTo>
                  <a:pt x="7731988" y="3193080"/>
                </a:lnTo>
                <a:close/>
              </a:path>
              <a:path w="9038313" h="4633457">
                <a:moveTo>
                  <a:pt x="7858799" y="600769"/>
                </a:moveTo>
                <a:lnTo>
                  <a:pt x="7858799" y="586071"/>
                </a:lnTo>
                <a:lnTo>
                  <a:pt x="7841427" y="569536"/>
                </a:lnTo>
                <a:lnTo>
                  <a:pt x="7822318" y="565862"/>
                </a:lnTo>
                <a:lnTo>
                  <a:pt x="7808422" y="565862"/>
                </a:lnTo>
                <a:lnTo>
                  <a:pt x="7825793" y="597095"/>
                </a:lnTo>
                <a:lnTo>
                  <a:pt x="7844901" y="600769"/>
                </a:lnTo>
                <a:lnTo>
                  <a:pt x="7858799" y="600769"/>
                </a:lnTo>
                <a:close/>
              </a:path>
              <a:path w="9038313" h="4633457">
                <a:moveTo>
                  <a:pt x="7771941" y="589746"/>
                </a:moveTo>
                <a:lnTo>
                  <a:pt x="7782364" y="589746"/>
                </a:lnTo>
                <a:lnTo>
                  <a:pt x="7804947" y="593420"/>
                </a:lnTo>
                <a:lnTo>
                  <a:pt x="7825793" y="597095"/>
                </a:lnTo>
                <a:lnTo>
                  <a:pt x="7808422" y="565862"/>
                </a:lnTo>
                <a:lnTo>
                  <a:pt x="7789313" y="582397"/>
                </a:lnTo>
                <a:lnTo>
                  <a:pt x="7771941" y="589746"/>
                </a:lnTo>
                <a:close/>
              </a:path>
              <a:path w="9038313" h="4633457">
                <a:moveTo>
                  <a:pt x="7818845" y="1741680"/>
                </a:moveTo>
                <a:lnTo>
                  <a:pt x="7815370" y="1756378"/>
                </a:lnTo>
                <a:lnTo>
                  <a:pt x="7818845" y="1802309"/>
                </a:lnTo>
                <a:lnTo>
                  <a:pt x="7837953" y="1811494"/>
                </a:lnTo>
                <a:lnTo>
                  <a:pt x="7818845" y="1710447"/>
                </a:lnTo>
                <a:lnTo>
                  <a:pt x="7815370" y="1725145"/>
                </a:lnTo>
                <a:lnTo>
                  <a:pt x="7818845" y="1741680"/>
                </a:lnTo>
                <a:close/>
              </a:path>
              <a:path w="9038313" h="4633457">
                <a:moveTo>
                  <a:pt x="7891804" y="1756378"/>
                </a:moveTo>
                <a:lnTo>
                  <a:pt x="7877907" y="1752704"/>
                </a:lnTo>
                <a:lnTo>
                  <a:pt x="7888329" y="1791285"/>
                </a:lnTo>
                <a:lnTo>
                  <a:pt x="7902227" y="1783935"/>
                </a:lnTo>
                <a:lnTo>
                  <a:pt x="7902227" y="1767401"/>
                </a:lnTo>
                <a:lnTo>
                  <a:pt x="7905701" y="1752704"/>
                </a:lnTo>
                <a:lnTo>
                  <a:pt x="7891804" y="1756378"/>
                </a:lnTo>
                <a:close/>
              </a:path>
              <a:path w="9038313" h="4633457">
                <a:moveTo>
                  <a:pt x="7851849" y="1818843"/>
                </a:moveTo>
                <a:lnTo>
                  <a:pt x="7858799" y="1805983"/>
                </a:lnTo>
                <a:lnTo>
                  <a:pt x="7872695" y="1791285"/>
                </a:lnTo>
                <a:lnTo>
                  <a:pt x="7888329" y="1791285"/>
                </a:lnTo>
                <a:lnTo>
                  <a:pt x="7877907" y="1752704"/>
                </a:lnTo>
                <a:lnTo>
                  <a:pt x="7862272" y="1745354"/>
                </a:lnTo>
                <a:lnTo>
                  <a:pt x="7851849" y="1818843"/>
                </a:lnTo>
                <a:close/>
              </a:path>
              <a:path w="9038313" h="4633457">
                <a:moveTo>
                  <a:pt x="7844901" y="1734332"/>
                </a:moveTo>
                <a:lnTo>
                  <a:pt x="7832741" y="1717796"/>
                </a:lnTo>
                <a:lnTo>
                  <a:pt x="7837953" y="1811494"/>
                </a:lnTo>
                <a:lnTo>
                  <a:pt x="7851849" y="1818843"/>
                </a:lnTo>
                <a:lnTo>
                  <a:pt x="7862272" y="1745354"/>
                </a:lnTo>
                <a:lnTo>
                  <a:pt x="7844901" y="1734332"/>
                </a:lnTo>
                <a:close/>
              </a:path>
              <a:path w="9038313" h="4633457">
                <a:moveTo>
                  <a:pt x="7808422" y="1772913"/>
                </a:moveTo>
                <a:lnTo>
                  <a:pt x="7792787" y="1780261"/>
                </a:lnTo>
                <a:lnTo>
                  <a:pt x="7796262" y="1805983"/>
                </a:lnTo>
                <a:lnTo>
                  <a:pt x="7818845" y="1802309"/>
                </a:lnTo>
                <a:lnTo>
                  <a:pt x="7815370" y="1756378"/>
                </a:lnTo>
                <a:lnTo>
                  <a:pt x="7808422" y="1772913"/>
                </a:lnTo>
                <a:close/>
              </a:path>
              <a:path w="9038313" h="4633457">
                <a:moveTo>
                  <a:pt x="7771941" y="1833540"/>
                </a:moveTo>
                <a:lnTo>
                  <a:pt x="7785839" y="1833540"/>
                </a:lnTo>
                <a:lnTo>
                  <a:pt x="7782364" y="1802309"/>
                </a:lnTo>
                <a:lnTo>
                  <a:pt x="7796262" y="1805983"/>
                </a:lnTo>
                <a:lnTo>
                  <a:pt x="7792787" y="1780261"/>
                </a:lnTo>
                <a:lnTo>
                  <a:pt x="7782364" y="1791285"/>
                </a:lnTo>
                <a:lnTo>
                  <a:pt x="7775416" y="1818843"/>
                </a:lnTo>
                <a:lnTo>
                  <a:pt x="7771941" y="1833540"/>
                </a:lnTo>
                <a:close/>
              </a:path>
              <a:path w="9038313" h="4633457">
                <a:moveTo>
                  <a:pt x="7785839" y="1815169"/>
                </a:moveTo>
                <a:lnTo>
                  <a:pt x="7782364" y="1802309"/>
                </a:lnTo>
                <a:lnTo>
                  <a:pt x="7785839" y="1833540"/>
                </a:lnTo>
                <a:lnTo>
                  <a:pt x="7801474" y="1826192"/>
                </a:lnTo>
                <a:lnTo>
                  <a:pt x="7785839" y="1815169"/>
                </a:lnTo>
                <a:close/>
              </a:path>
              <a:path w="9038313" h="4633457">
                <a:moveTo>
                  <a:pt x="7782364" y="547490"/>
                </a:moveTo>
                <a:lnTo>
                  <a:pt x="7778890" y="562188"/>
                </a:lnTo>
                <a:lnTo>
                  <a:pt x="7782364" y="565862"/>
                </a:lnTo>
                <a:lnTo>
                  <a:pt x="7801474" y="562188"/>
                </a:lnTo>
                <a:lnTo>
                  <a:pt x="7801474" y="547490"/>
                </a:lnTo>
                <a:lnTo>
                  <a:pt x="7782364" y="547490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5793" y="1572656"/>
                </a:lnTo>
                <a:lnTo>
                  <a:pt x="7822318" y="1587353"/>
                </a:lnTo>
                <a:lnTo>
                  <a:pt x="7822318" y="1602051"/>
                </a:lnTo>
                <a:lnTo>
                  <a:pt x="7825793" y="1614912"/>
                </a:lnTo>
                <a:lnTo>
                  <a:pt x="7829268" y="167921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9268" y="1679215"/>
                </a:lnTo>
                <a:lnTo>
                  <a:pt x="7837953" y="1633284"/>
                </a:lnTo>
                <a:lnTo>
                  <a:pt x="7841427" y="1614912"/>
                </a:lnTo>
                <a:lnTo>
                  <a:pt x="7848376" y="1591029"/>
                </a:lnTo>
                <a:lnTo>
                  <a:pt x="7848376" y="1409145"/>
                </a:lnTo>
                <a:lnTo>
                  <a:pt x="7841427" y="1418330"/>
                </a:lnTo>
                <a:lnTo>
                  <a:pt x="7837953" y="1433028"/>
                </a:lnTo>
                <a:lnTo>
                  <a:pt x="7829268" y="151386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9268" y="1513865"/>
                </a:moveTo>
                <a:lnTo>
                  <a:pt x="7837953" y="1433028"/>
                </a:lnTo>
                <a:lnTo>
                  <a:pt x="7822318" y="1433028"/>
                </a:lnTo>
                <a:lnTo>
                  <a:pt x="7818845" y="1447726"/>
                </a:lnTo>
                <a:lnTo>
                  <a:pt x="7818845" y="1499167"/>
                </a:lnTo>
                <a:lnTo>
                  <a:pt x="7829268" y="1513865"/>
                </a:lnTo>
                <a:close/>
              </a:path>
              <a:path w="9038313" h="4633457">
                <a:moveTo>
                  <a:pt x="7855324" y="1440376"/>
                </a:moveTo>
                <a:lnTo>
                  <a:pt x="7848376" y="1422005"/>
                </a:lnTo>
                <a:lnTo>
                  <a:pt x="7855324" y="1499167"/>
                </a:lnTo>
                <a:lnTo>
                  <a:pt x="7855324" y="1471609"/>
                </a:lnTo>
                <a:lnTo>
                  <a:pt x="7858799" y="1453238"/>
                </a:lnTo>
                <a:lnTo>
                  <a:pt x="7855324" y="1440376"/>
                </a:lnTo>
                <a:close/>
              </a:path>
              <a:path w="9038313" h="4633457">
                <a:moveTo>
                  <a:pt x="7902227" y="677932"/>
                </a:moveTo>
                <a:lnTo>
                  <a:pt x="7917861" y="666908"/>
                </a:lnTo>
                <a:lnTo>
                  <a:pt x="7917861" y="650374"/>
                </a:lnTo>
                <a:lnTo>
                  <a:pt x="7898753" y="650374"/>
                </a:lnTo>
                <a:lnTo>
                  <a:pt x="7914387" y="1208887"/>
                </a:lnTo>
                <a:lnTo>
                  <a:pt x="7921335" y="674258"/>
                </a:lnTo>
                <a:lnTo>
                  <a:pt x="7902227" y="677932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5187" y="3529291"/>
                </a:lnTo>
                <a:lnTo>
                  <a:pt x="7961289" y="3516430"/>
                </a:lnTo>
                <a:lnTo>
                  <a:pt x="7945655" y="3509082"/>
                </a:lnTo>
                <a:lnTo>
                  <a:pt x="7931758" y="3498058"/>
                </a:lnTo>
                <a:lnTo>
                  <a:pt x="7924810" y="3481523"/>
                </a:lnTo>
                <a:lnTo>
                  <a:pt x="7928284" y="3466825"/>
                </a:lnTo>
                <a:lnTo>
                  <a:pt x="7921335" y="3452127"/>
                </a:lnTo>
                <a:lnTo>
                  <a:pt x="7928284" y="4074944"/>
                </a:lnTo>
                <a:lnTo>
                  <a:pt x="7945655" y="4071269"/>
                </a:lnTo>
                <a:lnTo>
                  <a:pt x="7961289" y="4056571"/>
                </a:lnTo>
                <a:lnTo>
                  <a:pt x="7978660" y="4043711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8044672" y="3600942"/>
                </a:moveTo>
                <a:lnTo>
                  <a:pt x="8041198" y="3962873"/>
                </a:lnTo>
                <a:lnTo>
                  <a:pt x="8048146" y="3944501"/>
                </a:lnTo>
                <a:lnTo>
                  <a:pt x="8055095" y="3929804"/>
                </a:lnTo>
                <a:lnTo>
                  <a:pt x="8058569" y="3916944"/>
                </a:lnTo>
                <a:lnTo>
                  <a:pt x="8055095" y="3635849"/>
                </a:lnTo>
                <a:lnTo>
                  <a:pt x="8044672" y="3617478"/>
                </a:lnTo>
                <a:lnTo>
                  <a:pt x="8044672" y="3600942"/>
                </a:lnTo>
                <a:close/>
              </a:path>
              <a:path w="9038313" h="4633457">
                <a:moveTo>
                  <a:pt x="8030775" y="3597268"/>
                </a:moveTo>
                <a:lnTo>
                  <a:pt x="8015141" y="3593593"/>
                </a:lnTo>
                <a:lnTo>
                  <a:pt x="8025564" y="3997780"/>
                </a:lnTo>
                <a:lnTo>
                  <a:pt x="8030775" y="3983083"/>
                </a:lnTo>
                <a:lnTo>
                  <a:pt x="8041198" y="3962873"/>
                </a:lnTo>
                <a:lnTo>
                  <a:pt x="8044672" y="3600942"/>
                </a:lnTo>
                <a:lnTo>
                  <a:pt x="8030775" y="3597268"/>
                </a:lnTo>
                <a:close/>
              </a:path>
              <a:path w="9038313" h="4633457">
                <a:moveTo>
                  <a:pt x="8025564" y="4025339"/>
                </a:moveTo>
                <a:lnTo>
                  <a:pt x="8025564" y="3997780"/>
                </a:lnTo>
                <a:lnTo>
                  <a:pt x="8015141" y="3593593"/>
                </a:lnTo>
                <a:lnTo>
                  <a:pt x="8011666" y="3578895"/>
                </a:lnTo>
                <a:lnTo>
                  <a:pt x="8011666" y="4040037"/>
                </a:lnTo>
                <a:lnTo>
                  <a:pt x="8025564" y="4025339"/>
                </a:lnTo>
                <a:close/>
              </a:path>
              <a:path w="9038313" h="4633457">
                <a:moveTo>
                  <a:pt x="8008192" y="3566035"/>
                </a:moveTo>
                <a:lnTo>
                  <a:pt x="7994295" y="3551337"/>
                </a:lnTo>
                <a:lnTo>
                  <a:pt x="7997769" y="4043711"/>
                </a:lnTo>
                <a:lnTo>
                  <a:pt x="8011666" y="4040037"/>
                </a:lnTo>
                <a:lnTo>
                  <a:pt x="8011666" y="3578895"/>
                </a:lnTo>
                <a:lnTo>
                  <a:pt x="8008192" y="3566035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8660" y="4043711"/>
                </a:lnTo>
                <a:lnTo>
                  <a:pt x="7997769" y="4043711"/>
                </a:lnTo>
                <a:lnTo>
                  <a:pt x="7994295" y="3551337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14387" y="4071269"/>
                </a:lnTo>
                <a:lnTo>
                  <a:pt x="7928284" y="4074944"/>
                </a:lnTo>
                <a:lnTo>
                  <a:pt x="7921335" y="3452127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8081152" y="3894896"/>
                </a:moveTo>
                <a:lnTo>
                  <a:pt x="8088100" y="3882036"/>
                </a:lnTo>
                <a:lnTo>
                  <a:pt x="8095048" y="3863665"/>
                </a:lnTo>
                <a:lnTo>
                  <a:pt x="8098523" y="3848967"/>
                </a:lnTo>
                <a:lnTo>
                  <a:pt x="8101998" y="3836106"/>
                </a:lnTo>
                <a:lnTo>
                  <a:pt x="8101998" y="3705664"/>
                </a:lnTo>
                <a:lnTo>
                  <a:pt x="8098523" y="3690966"/>
                </a:lnTo>
                <a:lnTo>
                  <a:pt x="8095048" y="3678105"/>
                </a:lnTo>
                <a:lnTo>
                  <a:pt x="8088100" y="3663407"/>
                </a:lnTo>
                <a:lnTo>
                  <a:pt x="8081152" y="3894896"/>
                </a:lnTo>
                <a:close/>
              </a:path>
              <a:path w="9038313" h="4633457">
                <a:moveTo>
                  <a:pt x="8074204" y="3648709"/>
                </a:moveTo>
                <a:lnTo>
                  <a:pt x="8055095" y="3635849"/>
                </a:lnTo>
                <a:lnTo>
                  <a:pt x="8058569" y="3916944"/>
                </a:lnTo>
                <a:lnTo>
                  <a:pt x="8067254" y="3902246"/>
                </a:lnTo>
                <a:lnTo>
                  <a:pt x="8081152" y="3894896"/>
                </a:lnTo>
                <a:lnTo>
                  <a:pt x="8088100" y="3663407"/>
                </a:lnTo>
                <a:lnTo>
                  <a:pt x="8074204" y="3648709"/>
                </a:lnTo>
                <a:close/>
              </a:path>
              <a:path w="9038313" h="4633457">
                <a:moveTo>
                  <a:pt x="8110683" y="3747919"/>
                </a:moveTo>
                <a:lnTo>
                  <a:pt x="8101998" y="3733222"/>
                </a:lnTo>
                <a:lnTo>
                  <a:pt x="8107208" y="3817734"/>
                </a:lnTo>
                <a:lnTo>
                  <a:pt x="8110683" y="3797524"/>
                </a:lnTo>
                <a:lnTo>
                  <a:pt x="8117631" y="3779152"/>
                </a:lnTo>
                <a:lnTo>
                  <a:pt x="8114157" y="3762617"/>
                </a:lnTo>
                <a:lnTo>
                  <a:pt x="8110683" y="3747919"/>
                </a:lnTo>
                <a:close/>
              </a:path>
              <a:path w="9038313" h="4633457">
                <a:moveTo>
                  <a:pt x="7881381" y="1587353"/>
                </a:moveTo>
                <a:lnTo>
                  <a:pt x="7891804" y="1602051"/>
                </a:lnTo>
                <a:lnTo>
                  <a:pt x="7884855" y="1587353"/>
                </a:lnTo>
                <a:lnTo>
                  <a:pt x="7881381" y="1572656"/>
                </a:lnTo>
                <a:lnTo>
                  <a:pt x="7877907" y="1559796"/>
                </a:lnTo>
                <a:lnTo>
                  <a:pt x="7869220" y="1545098"/>
                </a:lnTo>
                <a:lnTo>
                  <a:pt x="7865747" y="1580005"/>
                </a:lnTo>
                <a:lnTo>
                  <a:pt x="7881381" y="1587353"/>
                </a:lnTo>
                <a:close/>
              </a:path>
              <a:path w="9038313" h="4633457">
                <a:moveTo>
                  <a:pt x="7848376" y="1422005"/>
                </a:moveTo>
                <a:lnTo>
                  <a:pt x="7848376" y="1591029"/>
                </a:lnTo>
                <a:lnTo>
                  <a:pt x="7865747" y="1580005"/>
                </a:lnTo>
                <a:lnTo>
                  <a:pt x="7869220" y="1545098"/>
                </a:lnTo>
                <a:lnTo>
                  <a:pt x="7862272" y="1513865"/>
                </a:lnTo>
                <a:lnTo>
                  <a:pt x="7855324" y="1499167"/>
                </a:lnTo>
                <a:lnTo>
                  <a:pt x="7848376" y="1422005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62272" y="1664517"/>
                </a:lnTo>
                <a:lnTo>
                  <a:pt x="7848376" y="1647982"/>
                </a:lnTo>
                <a:lnTo>
                  <a:pt x="7837953" y="1633284"/>
                </a:lnTo>
                <a:lnTo>
                  <a:pt x="7829268" y="1679215"/>
                </a:lnTo>
                <a:lnTo>
                  <a:pt x="7844901" y="1668191"/>
                </a:lnTo>
                <a:lnTo>
                  <a:pt x="7858799" y="1675540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9268" y="1679215"/>
                </a:moveTo>
                <a:lnTo>
                  <a:pt x="7825793" y="1614912"/>
                </a:lnTo>
                <a:lnTo>
                  <a:pt x="7825793" y="1629610"/>
                </a:lnTo>
                <a:lnTo>
                  <a:pt x="7822318" y="1644308"/>
                </a:lnTo>
                <a:lnTo>
                  <a:pt x="7822318" y="1692075"/>
                </a:lnTo>
                <a:lnTo>
                  <a:pt x="7829268" y="1679215"/>
                </a:lnTo>
                <a:close/>
              </a:path>
              <a:path w="9038313" h="4633457">
                <a:moveTo>
                  <a:pt x="7964764" y="512583"/>
                </a:moveTo>
                <a:lnTo>
                  <a:pt x="7982135" y="519931"/>
                </a:lnTo>
                <a:lnTo>
                  <a:pt x="8015141" y="519931"/>
                </a:lnTo>
                <a:lnTo>
                  <a:pt x="8034249" y="516257"/>
                </a:lnTo>
                <a:lnTo>
                  <a:pt x="8044672" y="501559"/>
                </a:lnTo>
                <a:lnTo>
                  <a:pt x="8025564" y="497885"/>
                </a:lnTo>
                <a:lnTo>
                  <a:pt x="8001243" y="497885"/>
                </a:lnTo>
                <a:lnTo>
                  <a:pt x="7985610" y="494211"/>
                </a:lnTo>
                <a:lnTo>
                  <a:pt x="7964764" y="512583"/>
                </a:lnTo>
                <a:close/>
              </a:path>
              <a:path w="9038313" h="4633457">
                <a:moveTo>
                  <a:pt x="7942181" y="505233"/>
                </a:moveTo>
                <a:lnTo>
                  <a:pt x="7945655" y="505233"/>
                </a:lnTo>
                <a:lnTo>
                  <a:pt x="7964764" y="512583"/>
                </a:lnTo>
                <a:lnTo>
                  <a:pt x="7985610" y="494211"/>
                </a:lnTo>
                <a:lnTo>
                  <a:pt x="7961289" y="485024"/>
                </a:lnTo>
                <a:lnTo>
                  <a:pt x="7945655" y="488699"/>
                </a:lnTo>
                <a:lnTo>
                  <a:pt x="7942181" y="505233"/>
                </a:lnTo>
                <a:close/>
              </a:path>
              <a:path w="9038313" h="4633457">
                <a:moveTo>
                  <a:pt x="7931758" y="485024"/>
                </a:moveTo>
                <a:lnTo>
                  <a:pt x="7928284" y="497885"/>
                </a:lnTo>
                <a:lnTo>
                  <a:pt x="7942181" y="505233"/>
                </a:lnTo>
                <a:lnTo>
                  <a:pt x="7945655" y="488699"/>
                </a:lnTo>
                <a:lnTo>
                  <a:pt x="7931758" y="485024"/>
                </a:lnTo>
                <a:close/>
              </a:path>
              <a:path w="9038313" h="4633457">
                <a:moveTo>
                  <a:pt x="7968239" y="1725145"/>
                </a:moveTo>
                <a:lnTo>
                  <a:pt x="7982135" y="1714122"/>
                </a:lnTo>
                <a:lnTo>
                  <a:pt x="7968239" y="1717796"/>
                </a:lnTo>
                <a:lnTo>
                  <a:pt x="7964764" y="1721471"/>
                </a:lnTo>
                <a:lnTo>
                  <a:pt x="7954341" y="1734332"/>
                </a:lnTo>
                <a:lnTo>
                  <a:pt x="7968239" y="1725145"/>
                </a:lnTo>
                <a:close/>
              </a:path>
              <a:path w="9038313" h="4633457">
                <a:moveTo>
                  <a:pt x="7997769" y="674258"/>
                </a:moveTo>
                <a:lnTo>
                  <a:pt x="8022089" y="670584"/>
                </a:lnTo>
                <a:lnTo>
                  <a:pt x="8011666" y="655886"/>
                </a:lnTo>
                <a:lnTo>
                  <a:pt x="7985610" y="646700"/>
                </a:lnTo>
                <a:lnTo>
                  <a:pt x="7994295" y="1205213"/>
                </a:lnTo>
                <a:lnTo>
                  <a:pt x="8008192" y="1197865"/>
                </a:lnTo>
                <a:lnTo>
                  <a:pt x="8011666" y="677932"/>
                </a:lnTo>
                <a:lnTo>
                  <a:pt x="7997769" y="674258"/>
                </a:lnTo>
                <a:close/>
              </a:path>
              <a:path w="9038313" h="4633457">
                <a:moveTo>
                  <a:pt x="8030775" y="698141"/>
                </a:moveTo>
                <a:lnTo>
                  <a:pt x="8041198" y="685281"/>
                </a:lnTo>
                <a:lnTo>
                  <a:pt x="8025564" y="685281"/>
                </a:lnTo>
                <a:lnTo>
                  <a:pt x="8030775" y="1201539"/>
                </a:lnTo>
                <a:lnTo>
                  <a:pt x="8044672" y="1208887"/>
                </a:lnTo>
                <a:lnTo>
                  <a:pt x="8048146" y="694467"/>
                </a:lnTo>
                <a:lnTo>
                  <a:pt x="8030775" y="698141"/>
                </a:lnTo>
                <a:close/>
              </a:path>
              <a:path w="9038313" h="4633457">
                <a:moveTo>
                  <a:pt x="8011666" y="677932"/>
                </a:moveTo>
                <a:lnTo>
                  <a:pt x="8008192" y="1197865"/>
                </a:lnTo>
                <a:lnTo>
                  <a:pt x="8030775" y="1201539"/>
                </a:lnTo>
                <a:lnTo>
                  <a:pt x="8025564" y="685281"/>
                </a:lnTo>
                <a:lnTo>
                  <a:pt x="8011666" y="677932"/>
                </a:lnTo>
                <a:close/>
              </a:path>
              <a:path w="9038313" h="4633457">
                <a:moveTo>
                  <a:pt x="8164534" y="1363214"/>
                </a:moveTo>
                <a:lnTo>
                  <a:pt x="8168008" y="1383423"/>
                </a:lnTo>
                <a:lnTo>
                  <a:pt x="8171483" y="1418330"/>
                </a:lnTo>
                <a:lnTo>
                  <a:pt x="8178431" y="1447726"/>
                </a:lnTo>
                <a:lnTo>
                  <a:pt x="8178431" y="1460586"/>
                </a:lnTo>
                <a:lnTo>
                  <a:pt x="8190591" y="1489981"/>
                </a:lnTo>
                <a:lnTo>
                  <a:pt x="8178431" y="1313609"/>
                </a:lnTo>
                <a:lnTo>
                  <a:pt x="8168008" y="1337492"/>
                </a:lnTo>
                <a:lnTo>
                  <a:pt x="8164534" y="1363214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01014" y="1286051"/>
                </a:lnTo>
                <a:lnTo>
                  <a:pt x="8194065" y="1298911"/>
                </a:lnTo>
                <a:lnTo>
                  <a:pt x="8190591" y="1489981"/>
                </a:lnTo>
                <a:lnTo>
                  <a:pt x="8190591" y="1506517"/>
                </a:lnTo>
                <a:lnTo>
                  <a:pt x="8194065" y="1521214"/>
                </a:lnTo>
                <a:lnTo>
                  <a:pt x="8211437" y="1506517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194065" y="1128050"/>
                </a:moveTo>
                <a:lnTo>
                  <a:pt x="8194065" y="705491"/>
                </a:lnTo>
                <a:lnTo>
                  <a:pt x="8171483" y="705491"/>
                </a:lnTo>
                <a:lnTo>
                  <a:pt x="8150637" y="709165"/>
                </a:lnTo>
                <a:lnTo>
                  <a:pt x="8135004" y="712839"/>
                </a:lnTo>
                <a:lnTo>
                  <a:pt x="8124581" y="1221748"/>
                </a:lnTo>
                <a:lnTo>
                  <a:pt x="8143688" y="1221748"/>
                </a:lnTo>
                <a:lnTo>
                  <a:pt x="8150637" y="1208887"/>
                </a:lnTo>
                <a:lnTo>
                  <a:pt x="8135004" y="1208887"/>
                </a:lnTo>
                <a:lnTo>
                  <a:pt x="8131529" y="1194189"/>
                </a:lnTo>
                <a:lnTo>
                  <a:pt x="8150637" y="1175818"/>
                </a:lnTo>
                <a:lnTo>
                  <a:pt x="8168008" y="1159282"/>
                </a:lnTo>
                <a:lnTo>
                  <a:pt x="8187117" y="1144584"/>
                </a:lnTo>
                <a:lnTo>
                  <a:pt x="8194065" y="1128050"/>
                </a:lnTo>
                <a:close/>
              </a:path>
              <a:path w="9038313" h="4633457">
                <a:moveTo>
                  <a:pt x="8074204" y="1218073"/>
                </a:moveTo>
                <a:lnTo>
                  <a:pt x="8051620" y="1225422"/>
                </a:lnTo>
                <a:lnTo>
                  <a:pt x="8067254" y="1232771"/>
                </a:lnTo>
                <a:lnTo>
                  <a:pt x="8081152" y="1229097"/>
                </a:lnTo>
                <a:lnTo>
                  <a:pt x="8095048" y="720189"/>
                </a:lnTo>
                <a:lnTo>
                  <a:pt x="8070729" y="712839"/>
                </a:lnTo>
                <a:lnTo>
                  <a:pt x="8067254" y="698141"/>
                </a:lnTo>
                <a:lnTo>
                  <a:pt x="8058569" y="1205213"/>
                </a:lnTo>
                <a:lnTo>
                  <a:pt x="8074204" y="1218073"/>
                </a:lnTo>
                <a:close/>
              </a:path>
              <a:path w="9038313" h="4633457">
                <a:moveTo>
                  <a:pt x="7997769" y="1218073"/>
                </a:moveTo>
                <a:lnTo>
                  <a:pt x="7994295" y="1205213"/>
                </a:lnTo>
                <a:lnTo>
                  <a:pt x="7985610" y="646700"/>
                </a:lnTo>
                <a:lnTo>
                  <a:pt x="7961289" y="643025"/>
                </a:lnTo>
                <a:lnTo>
                  <a:pt x="7945655" y="650374"/>
                </a:lnTo>
                <a:lnTo>
                  <a:pt x="7935233" y="666908"/>
                </a:lnTo>
                <a:lnTo>
                  <a:pt x="7949130" y="1214399"/>
                </a:lnTo>
                <a:lnTo>
                  <a:pt x="7968239" y="1218073"/>
                </a:lnTo>
                <a:lnTo>
                  <a:pt x="7982135" y="1208887"/>
                </a:lnTo>
                <a:lnTo>
                  <a:pt x="7997769" y="1218073"/>
                </a:lnTo>
                <a:close/>
              </a:path>
              <a:path w="9038313" h="4633457">
                <a:moveTo>
                  <a:pt x="7935233" y="666908"/>
                </a:moveTo>
                <a:lnTo>
                  <a:pt x="7921335" y="674258"/>
                </a:lnTo>
                <a:lnTo>
                  <a:pt x="7924810" y="1221748"/>
                </a:lnTo>
                <a:lnTo>
                  <a:pt x="7935233" y="1208887"/>
                </a:lnTo>
                <a:lnTo>
                  <a:pt x="7949130" y="1214399"/>
                </a:lnTo>
                <a:lnTo>
                  <a:pt x="7935233" y="666908"/>
                </a:lnTo>
                <a:close/>
              </a:path>
              <a:path w="9038313" h="4633457">
                <a:moveTo>
                  <a:pt x="7888329" y="1214399"/>
                </a:moveTo>
                <a:lnTo>
                  <a:pt x="7914387" y="1208887"/>
                </a:lnTo>
                <a:lnTo>
                  <a:pt x="7898753" y="650374"/>
                </a:lnTo>
                <a:lnTo>
                  <a:pt x="7884855" y="655886"/>
                </a:lnTo>
                <a:lnTo>
                  <a:pt x="7869220" y="1208887"/>
                </a:lnTo>
                <a:lnTo>
                  <a:pt x="7888329" y="1214399"/>
                </a:lnTo>
                <a:close/>
              </a:path>
              <a:path w="9038313" h="4633457">
                <a:moveTo>
                  <a:pt x="8037724" y="3139801"/>
                </a:moveTo>
                <a:lnTo>
                  <a:pt x="8044672" y="3158173"/>
                </a:lnTo>
                <a:lnTo>
                  <a:pt x="8058569" y="3150824"/>
                </a:lnTo>
                <a:lnTo>
                  <a:pt x="8074204" y="3143476"/>
                </a:lnTo>
                <a:lnTo>
                  <a:pt x="8077677" y="3126940"/>
                </a:lnTo>
                <a:lnTo>
                  <a:pt x="8084626" y="3112242"/>
                </a:lnTo>
                <a:lnTo>
                  <a:pt x="8070729" y="3108568"/>
                </a:lnTo>
                <a:lnTo>
                  <a:pt x="8067254" y="3123266"/>
                </a:lnTo>
                <a:lnTo>
                  <a:pt x="8051620" y="3136126"/>
                </a:lnTo>
                <a:lnTo>
                  <a:pt x="8037724" y="3139801"/>
                </a:lnTo>
                <a:close/>
              </a:path>
              <a:path w="9038313" h="4633457">
                <a:moveTo>
                  <a:pt x="8008192" y="3143476"/>
                </a:moveTo>
                <a:lnTo>
                  <a:pt x="8015141" y="3161847"/>
                </a:lnTo>
                <a:lnTo>
                  <a:pt x="8030775" y="3161847"/>
                </a:lnTo>
                <a:lnTo>
                  <a:pt x="8044672" y="3158173"/>
                </a:lnTo>
                <a:lnTo>
                  <a:pt x="8037724" y="3139801"/>
                </a:lnTo>
                <a:lnTo>
                  <a:pt x="8030775" y="3126940"/>
                </a:lnTo>
                <a:lnTo>
                  <a:pt x="8022089" y="3139801"/>
                </a:lnTo>
                <a:lnTo>
                  <a:pt x="8008192" y="3143476"/>
                </a:lnTo>
                <a:close/>
              </a:path>
              <a:path w="9038313" h="4633457">
                <a:moveTo>
                  <a:pt x="8004718" y="3143476"/>
                </a:moveTo>
                <a:lnTo>
                  <a:pt x="7990820" y="3143476"/>
                </a:lnTo>
                <a:lnTo>
                  <a:pt x="8001243" y="3158173"/>
                </a:lnTo>
                <a:lnTo>
                  <a:pt x="8015141" y="3161847"/>
                </a:lnTo>
                <a:lnTo>
                  <a:pt x="8008192" y="3143476"/>
                </a:lnTo>
                <a:lnTo>
                  <a:pt x="8004718" y="3143476"/>
                </a:lnTo>
                <a:close/>
              </a:path>
              <a:path w="9038313" h="4633457">
                <a:moveTo>
                  <a:pt x="8086230" y="3096133"/>
                </a:moveTo>
                <a:lnTo>
                  <a:pt x="8084626" y="3090197"/>
                </a:lnTo>
                <a:lnTo>
                  <a:pt x="8070729" y="3081011"/>
                </a:lnTo>
                <a:lnTo>
                  <a:pt x="8055095" y="3073661"/>
                </a:lnTo>
                <a:lnTo>
                  <a:pt x="8044672" y="3069987"/>
                </a:lnTo>
                <a:lnTo>
                  <a:pt x="8058569" y="3077335"/>
                </a:lnTo>
                <a:lnTo>
                  <a:pt x="8074204" y="3084685"/>
                </a:lnTo>
                <a:lnTo>
                  <a:pt x="8086230" y="3096133"/>
                </a:lnTo>
                <a:close/>
              </a:path>
              <a:path w="9038313" h="4633457">
                <a:moveTo>
                  <a:pt x="8157585" y="3154499"/>
                </a:moveTo>
                <a:lnTo>
                  <a:pt x="8147163" y="3139801"/>
                </a:lnTo>
                <a:lnTo>
                  <a:pt x="8157585" y="3171033"/>
                </a:lnTo>
                <a:lnTo>
                  <a:pt x="8171483" y="3178383"/>
                </a:lnTo>
                <a:lnTo>
                  <a:pt x="8171483" y="3165521"/>
                </a:lnTo>
                <a:lnTo>
                  <a:pt x="8157585" y="3154499"/>
                </a:lnTo>
                <a:close/>
              </a:path>
              <a:path w="9038313" h="4633457">
                <a:moveTo>
                  <a:pt x="8171483" y="1541424"/>
                </a:moveTo>
                <a:lnTo>
                  <a:pt x="8157585" y="1545098"/>
                </a:lnTo>
                <a:lnTo>
                  <a:pt x="8171483" y="1548772"/>
                </a:lnTo>
                <a:lnTo>
                  <a:pt x="8178431" y="1534074"/>
                </a:lnTo>
                <a:lnTo>
                  <a:pt x="8174956" y="1528563"/>
                </a:lnTo>
                <a:lnTo>
                  <a:pt x="8171483" y="1541424"/>
                </a:lnTo>
                <a:close/>
              </a:path>
              <a:path w="9038313" h="4633457">
                <a:moveTo>
                  <a:pt x="8270499" y="727537"/>
                </a:moveTo>
                <a:lnTo>
                  <a:pt x="8244442" y="712839"/>
                </a:lnTo>
                <a:lnTo>
                  <a:pt x="8254865" y="1109677"/>
                </a:lnTo>
                <a:lnTo>
                  <a:pt x="8270499" y="1117027"/>
                </a:lnTo>
                <a:lnTo>
                  <a:pt x="8284396" y="1113353"/>
                </a:lnTo>
                <a:lnTo>
                  <a:pt x="8273975" y="755096"/>
                </a:lnTo>
                <a:lnTo>
                  <a:pt x="8277448" y="740398"/>
                </a:lnTo>
                <a:lnTo>
                  <a:pt x="8270499" y="727537"/>
                </a:lnTo>
                <a:close/>
              </a:path>
              <a:path w="9038313" h="4633457">
                <a:moveTo>
                  <a:pt x="8296556" y="1159282"/>
                </a:moveTo>
                <a:lnTo>
                  <a:pt x="8331299" y="1124376"/>
                </a:lnTo>
                <a:lnTo>
                  <a:pt x="8300031" y="824909"/>
                </a:lnTo>
                <a:lnTo>
                  <a:pt x="8296556" y="775304"/>
                </a:lnTo>
                <a:lnTo>
                  <a:pt x="8284396" y="1113353"/>
                </a:lnTo>
                <a:lnTo>
                  <a:pt x="8280921" y="1128050"/>
                </a:lnTo>
                <a:lnTo>
                  <a:pt x="8280921" y="1155608"/>
                </a:lnTo>
                <a:lnTo>
                  <a:pt x="8296556" y="1159282"/>
                </a:lnTo>
                <a:close/>
              </a:path>
              <a:path w="9038313" h="4633457">
                <a:moveTo>
                  <a:pt x="8254865" y="3204104"/>
                </a:moveTo>
                <a:lnTo>
                  <a:pt x="8237494" y="3196755"/>
                </a:lnTo>
                <a:lnTo>
                  <a:pt x="8247917" y="3209616"/>
                </a:lnTo>
                <a:lnTo>
                  <a:pt x="8267024" y="3216964"/>
                </a:lnTo>
                <a:lnTo>
                  <a:pt x="8254865" y="3204104"/>
                </a:lnTo>
                <a:close/>
              </a:path>
              <a:path w="9038313" h="4633457">
                <a:moveTo>
                  <a:pt x="8303505" y="790002"/>
                </a:moveTo>
                <a:lnTo>
                  <a:pt x="8296556" y="775304"/>
                </a:lnTo>
                <a:lnTo>
                  <a:pt x="8300031" y="824909"/>
                </a:lnTo>
                <a:lnTo>
                  <a:pt x="8310453" y="808375"/>
                </a:lnTo>
                <a:lnTo>
                  <a:pt x="8303505" y="790002"/>
                </a:lnTo>
                <a:close/>
              </a:path>
              <a:path w="9038313" h="4633457">
                <a:moveTo>
                  <a:pt x="8306979" y="3239011"/>
                </a:moveTo>
                <a:lnTo>
                  <a:pt x="8303505" y="3224314"/>
                </a:lnTo>
                <a:lnTo>
                  <a:pt x="8300031" y="3239011"/>
                </a:lnTo>
                <a:lnTo>
                  <a:pt x="8310453" y="3251871"/>
                </a:lnTo>
                <a:lnTo>
                  <a:pt x="8306979" y="3239011"/>
                </a:lnTo>
                <a:close/>
              </a:path>
              <a:path w="9038313" h="4633457">
                <a:moveTo>
                  <a:pt x="8313928" y="786328"/>
                </a:moveTo>
                <a:lnTo>
                  <a:pt x="8315257" y="785679"/>
                </a:lnTo>
                <a:lnTo>
                  <a:pt x="8317402" y="782654"/>
                </a:lnTo>
                <a:lnTo>
                  <a:pt x="8303505" y="782654"/>
                </a:lnTo>
                <a:lnTo>
                  <a:pt x="8306979" y="797351"/>
                </a:lnTo>
                <a:lnTo>
                  <a:pt x="8314145" y="787247"/>
                </a:lnTo>
                <a:lnTo>
                  <a:pt x="8313928" y="786328"/>
                </a:lnTo>
                <a:close/>
              </a:path>
              <a:path w="9038313" h="4633457">
                <a:moveTo>
                  <a:pt x="8539755" y="1186841"/>
                </a:moveTo>
                <a:lnTo>
                  <a:pt x="8543230" y="1170306"/>
                </a:lnTo>
                <a:lnTo>
                  <a:pt x="8565812" y="1159282"/>
                </a:lnTo>
                <a:lnTo>
                  <a:pt x="8560601" y="755096"/>
                </a:lnTo>
                <a:lnTo>
                  <a:pt x="8539755" y="755096"/>
                </a:lnTo>
                <a:lnTo>
                  <a:pt x="8536282" y="769793"/>
                </a:lnTo>
                <a:lnTo>
                  <a:pt x="8546705" y="786328"/>
                </a:lnTo>
                <a:lnTo>
                  <a:pt x="8553651" y="801025"/>
                </a:lnTo>
                <a:lnTo>
                  <a:pt x="8543230" y="813887"/>
                </a:lnTo>
                <a:lnTo>
                  <a:pt x="8539755" y="1186841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26841" y="1175818"/>
                </a:lnTo>
                <a:lnTo>
                  <a:pt x="8426841" y="778979"/>
                </a:lnTo>
                <a:lnTo>
                  <a:pt x="8390362" y="778979"/>
                </a:lnTo>
                <a:lnTo>
                  <a:pt x="8376465" y="769793"/>
                </a:lnTo>
                <a:lnTo>
                  <a:pt x="8357356" y="769793"/>
                </a:lnTo>
                <a:lnTo>
                  <a:pt x="8383413" y="1078445"/>
                </a:lnTo>
                <a:lnTo>
                  <a:pt x="8397311" y="1085794"/>
                </a:lnTo>
                <a:lnTo>
                  <a:pt x="8412944" y="1085794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12944" y="1085794"/>
                </a:lnTo>
                <a:lnTo>
                  <a:pt x="8393836" y="1089469"/>
                </a:lnTo>
                <a:lnTo>
                  <a:pt x="8379940" y="1106003"/>
                </a:lnTo>
                <a:lnTo>
                  <a:pt x="8379940" y="1120701"/>
                </a:lnTo>
                <a:lnTo>
                  <a:pt x="8383413" y="1190515"/>
                </a:lnTo>
                <a:lnTo>
                  <a:pt x="8397311" y="1194189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353882" y="1225422"/>
                </a:moveTo>
                <a:lnTo>
                  <a:pt x="8357356" y="1205213"/>
                </a:lnTo>
                <a:lnTo>
                  <a:pt x="8367779" y="1190515"/>
                </a:lnTo>
                <a:lnTo>
                  <a:pt x="8383413" y="1190515"/>
                </a:lnTo>
                <a:lnTo>
                  <a:pt x="8379940" y="1120701"/>
                </a:lnTo>
                <a:lnTo>
                  <a:pt x="8376465" y="1133562"/>
                </a:lnTo>
                <a:lnTo>
                  <a:pt x="8364305" y="1148260"/>
                </a:lnTo>
                <a:lnTo>
                  <a:pt x="8353882" y="1225422"/>
                </a:lnTo>
                <a:close/>
              </a:path>
              <a:path w="9038313" h="4633457">
                <a:moveTo>
                  <a:pt x="8320876" y="1359540"/>
                </a:moveTo>
                <a:lnTo>
                  <a:pt x="8327825" y="1337492"/>
                </a:lnTo>
                <a:lnTo>
                  <a:pt x="8327825" y="1256656"/>
                </a:lnTo>
                <a:lnTo>
                  <a:pt x="8339985" y="1240120"/>
                </a:lnTo>
                <a:lnTo>
                  <a:pt x="8353882" y="1225422"/>
                </a:lnTo>
                <a:lnTo>
                  <a:pt x="8364305" y="1148260"/>
                </a:lnTo>
                <a:lnTo>
                  <a:pt x="8350408" y="1155608"/>
                </a:lnTo>
                <a:lnTo>
                  <a:pt x="8331299" y="1166632"/>
                </a:lnTo>
                <a:lnTo>
                  <a:pt x="8324352" y="1179492"/>
                </a:lnTo>
                <a:lnTo>
                  <a:pt x="8320876" y="1359540"/>
                </a:lnTo>
                <a:close/>
              </a:path>
              <a:path w="9038313" h="4633457">
                <a:moveTo>
                  <a:pt x="8310453" y="1394447"/>
                </a:moveTo>
                <a:lnTo>
                  <a:pt x="8324352" y="1390771"/>
                </a:lnTo>
                <a:lnTo>
                  <a:pt x="8320876" y="1372400"/>
                </a:lnTo>
                <a:lnTo>
                  <a:pt x="8320876" y="1359540"/>
                </a:lnTo>
                <a:lnTo>
                  <a:pt x="8324352" y="1179492"/>
                </a:lnTo>
                <a:lnTo>
                  <a:pt x="8306979" y="1194189"/>
                </a:lnTo>
                <a:lnTo>
                  <a:pt x="8296556" y="1394447"/>
                </a:lnTo>
                <a:lnTo>
                  <a:pt x="8310453" y="1394447"/>
                </a:lnTo>
                <a:close/>
              </a:path>
              <a:path w="9038313" h="4633457">
                <a:moveTo>
                  <a:pt x="8237494" y="1464260"/>
                </a:moveTo>
                <a:lnTo>
                  <a:pt x="8237494" y="1447726"/>
                </a:lnTo>
                <a:lnTo>
                  <a:pt x="8251391" y="1447726"/>
                </a:lnTo>
                <a:lnTo>
                  <a:pt x="8267025" y="1440376"/>
                </a:lnTo>
                <a:lnTo>
                  <a:pt x="8273975" y="1425679"/>
                </a:lnTo>
                <a:lnTo>
                  <a:pt x="8277448" y="1409145"/>
                </a:lnTo>
                <a:lnTo>
                  <a:pt x="8296556" y="1394447"/>
                </a:lnTo>
                <a:lnTo>
                  <a:pt x="8306979" y="1194189"/>
                </a:lnTo>
                <a:lnTo>
                  <a:pt x="8291346" y="1205213"/>
                </a:lnTo>
                <a:lnTo>
                  <a:pt x="8273975" y="1221748"/>
                </a:lnTo>
                <a:lnTo>
                  <a:pt x="8267025" y="1236446"/>
                </a:lnTo>
                <a:lnTo>
                  <a:pt x="8251391" y="1247468"/>
                </a:lnTo>
                <a:lnTo>
                  <a:pt x="8237494" y="1260330"/>
                </a:lnTo>
                <a:lnTo>
                  <a:pt x="8237494" y="1464260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11437" y="1506517"/>
                </a:lnTo>
                <a:lnTo>
                  <a:pt x="8230546" y="1495493"/>
                </a:lnTo>
                <a:lnTo>
                  <a:pt x="8234020" y="1482633"/>
                </a:lnTo>
                <a:lnTo>
                  <a:pt x="8237494" y="1464260"/>
                </a:lnTo>
                <a:lnTo>
                  <a:pt x="8237494" y="1260330"/>
                </a:lnTo>
                <a:lnTo>
                  <a:pt x="8220121" y="1264004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346934" y="1267678"/>
                </a:moveTo>
                <a:lnTo>
                  <a:pt x="8331299" y="1271353"/>
                </a:lnTo>
                <a:lnTo>
                  <a:pt x="8339985" y="1324632"/>
                </a:lnTo>
                <a:lnTo>
                  <a:pt x="8346934" y="1309935"/>
                </a:lnTo>
                <a:lnTo>
                  <a:pt x="8346934" y="1295237"/>
                </a:lnTo>
                <a:lnTo>
                  <a:pt x="8353882" y="1282376"/>
                </a:lnTo>
                <a:lnTo>
                  <a:pt x="8346934" y="1267678"/>
                </a:lnTo>
                <a:close/>
              </a:path>
              <a:path w="9038313" h="4633457">
                <a:moveTo>
                  <a:pt x="8327825" y="1256656"/>
                </a:moveTo>
                <a:lnTo>
                  <a:pt x="8327825" y="1337492"/>
                </a:lnTo>
                <a:lnTo>
                  <a:pt x="8339985" y="1324632"/>
                </a:lnTo>
                <a:lnTo>
                  <a:pt x="8331299" y="1271353"/>
                </a:lnTo>
                <a:lnTo>
                  <a:pt x="8327825" y="1256656"/>
                </a:lnTo>
                <a:close/>
              </a:path>
              <a:path w="9038313" h="4633457">
                <a:moveTo>
                  <a:pt x="8353882" y="1320957"/>
                </a:moveTo>
                <a:lnTo>
                  <a:pt x="8343459" y="1333818"/>
                </a:lnTo>
                <a:lnTo>
                  <a:pt x="8357356" y="1337492"/>
                </a:lnTo>
                <a:lnTo>
                  <a:pt x="8360830" y="1324632"/>
                </a:lnTo>
                <a:lnTo>
                  <a:pt x="8346934" y="1309935"/>
                </a:lnTo>
                <a:lnTo>
                  <a:pt x="8339985" y="1324632"/>
                </a:lnTo>
                <a:lnTo>
                  <a:pt x="8353882" y="1320957"/>
                </a:lnTo>
                <a:close/>
              </a:path>
              <a:path w="9038313" h="4633457">
                <a:moveTo>
                  <a:pt x="8353882" y="1106003"/>
                </a:moveTo>
                <a:lnTo>
                  <a:pt x="8357356" y="769793"/>
                </a:lnTo>
                <a:lnTo>
                  <a:pt x="8336511" y="775304"/>
                </a:lnTo>
                <a:lnTo>
                  <a:pt x="8317402" y="801025"/>
                </a:lnTo>
                <a:lnTo>
                  <a:pt x="8313928" y="813887"/>
                </a:lnTo>
                <a:lnTo>
                  <a:pt x="8331299" y="1124376"/>
                </a:lnTo>
                <a:lnTo>
                  <a:pt x="8346934" y="1120701"/>
                </a:lnTo>
                <a:lnTo>
                  <a:pt x="8353882" y="1106003"/>
                </a:lnTo>
                <a:close/>
              </a:path>
              <a:path w="9038313" h="4633457">
                <a:moveTo>
                  <a:pt x="8280921" y="769793"/>
                </a:moveTo>
                <a:lnTo>
                  <a:pt x="8273975" y="755096"/>
                </a:lnTo>
                <a:lnTo>
                  <a:pt x="8284396" y="1113353"/>
                </a:lnTo>
                <a:lnTo>
                  <a:pt x="8296556" y="775304"/>
                </a:lnTo>
                <a:lnTo>
                  <a:pt x="8280921" y="769793"/>
                </a:lnTo>
                <a:close/>
              </a:path>
              <a:path w="9038313" h="4633457">
                <a:moveTo>
                  <a:pt x="8254865" y="1109677"/>
                </a:moveTo>
                <a:lnTo>
                  <a:pt x="8244442" y="712839"/>
                </a:lnTo>
                <a:lnTo>
                  <a:pt x="8227071" y="709165"/>
                </a:lnTo>
                <a:lnTo>
                  <a:pt x="8211437" y="709165"/>
                </a:lnTo>
                <a:lnTo>
                  <a:pt x="8194065" y="705491"/>
                </a:lnTo>
                <a:lnTo>
                  <a:pt x="8194065" y="1128050"/>
                </a:lnTo>
                <a:lnTo>
                  <a:pt x="8211437" y="1117027"/>
                </a:lnTo>
                <a:lnTo>
                  <a:pt x="8240969" y="1117027"/>
                </a:lnTo>
                <a:lnTo>
                  <a:pt x="8254865" y="1109677"/>
                </a:lnTo>
                <a:close/>
              </a:path>
              <a:path w="9038313" h="4633457">
                <a:moveTo>
                  <a:pt x="8081152" y="1229097"/>
                </a:moveTo>
                <a:lnTo>
                  <a:pt x="8095048" y="1229097"/>
                </a:lnTo>
                <a:lnTo>
                  <a:pt x="8110683" y="1218073"/>
                </a:lnTo>
                <a:lnTo>
                  <a:pt x="8124581" y="1221748"/>
                </a:lnTo>
                <a:lnTo>
                  <a:pt x="8135004" y="712839"/>
                </a:lnTo>
                <a:lnTo>
                  <a:pt x="8121106" y="716513"/>
                </a:lnTo>
                <a:lnTo>
                  <a:pt x="8095048" y="720189"/>
                </a:lnTo>
                <a:lnTo>
                  <a:pt x="8081152" y="1229097"/>
                </a:lnTo>
                <a:close/>
              </a:path>
              <a:path w="9038313" h="4633457">
                <a:moveTo>
                  <a:pt x="8048146" y="694467"/>
                </a:moveTo>
                <a:lnTo>
                  <a:pt x="8044672" y="1208887"/>
                </a:lnTo>
                <a:lnTo>
                  <a:pt x="8058569" y="1205213"/>
                </a:lnTo>
                <a:lnTo>
                  <a:pt x="8067254" y="698141"/>
                </a:lnTo>
                <a:lnTo>
                  <a:pt x="8048146" y="694467"/>
                </a:lnTo>
                <a:close/>
              </a:path>
              <a:path w="9038313" h="4633457">
                <a:moveTo>
                  <a:pt x="8383413" y="1232771"/>
                </a:moveTo>
                <a:lnTo>
                  <a:pt x="8393836" y="1232771"/>
                </a:lnTo>
                <a:lnTo>
                  <a:pt x="8390362" y="1218073"/>
                </a:lnTo>
                <a:lnTo>
                  <a:pt x="8372990" y="1225422"/>
                </a:lnTo>
                <a:lnTo>
                  <a:pt x="8367779" y="1240120"/>
                </a:lnTo>
                <a:lnTo>
                  <a:pt x="8383413" y="1232771"/>
                </a:lnTo>
                <a:close/>
              </a:path>
              <a:path w="9038313" h="4633457">
                <a:moveTo>
                  <a:pt x="8379940" y="3536640"/>
                </a:moveTo>
                <a:lnTo>
                  <a:pt x="8386886" y="3551337"/>
                </a:lnTo>
                <a:lnTo>
                  <a:pt x="8400784" y="3566035"/>
                </a:lnTo>
                <a:lnTo>
                  <a:pt x="8419892" y="3578895"/>
                </a:lnTo>
                <a:lnTo>
                  <a:pt x="8433790" y="3589919"/>
                </a:lnTo>
                <a:lnTo>
                  <a:pt x="8440740" y="3593593"/>
                </a:lnTo>
                <a:lnTo>
                  <a:pt x="8440740" y="3578895"/>
                </a:lnTo>
                <a:lnTo>
                  <a:pt x="8426841" y="3571547"/>
                </a:lnTo>
                <a:lnTo>
                  <a:pt x="8412944" y="3558687"/>
                </a:lnTo>
                <a:lnTo>
                  <a:pt x="8393836" y="3540314"/>
                </a:lnTo>
                <a:lnTo>
                  <a:pt x="8379940" y="3536640"/>
                </a:lnTo>
                <a:close/>
              </a:path>
              <a:path w="9038313" h="4633457">
                <a:moveTo>
                  <a:pt x="8746474" y="3439267"/>
                </a:moveTo>
                <a:lnTo>
                  <a:pt x="8762109" y="3439267"/>
                </a:lnTo>
                <a:lnTo>
                  <a:pt x="8776006" y="3442942"/>
                </a:lnTo>
                <a:lnTo>
                  <a:pt x="8779480" y="3428244"/>
                </a:lnTo>
                <a:lnTo>
                  <a:pt x="8776006" y="3428244"/>
                </a:lnTo>
                <a:lnTo>
                  <a:pt x="8762109" y="3431918"/>
                </a:lnTo>
                <a:lnTo>
                  <a:pt x="8746474" y="3439267"/>
                </a:lnTo>
                <a:close/>
              </a:path>
              <a:path w="9038313" h="4633457">
                <a:moveTo>
                  <a:pt x="8444213" y="3389663"/>
                </a:moveTo>
                <a:lnTo>
                  <a:pt x="8444213" y="3404360"/>
                </a:lnTo>
                <a:lnTo>
                  <a:pt x="8459847" y="3409872"/>
                </a:lnTo>
                <a:lnTo>
                  <a:pt x="8456373" y="3397011"/>
                </a:lnTo>
                <a:lnTo>
                  <a:pt x="8444213" y="338966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39526" y="1043538"/>
                </a:lnTo>
                <a:lnTo>
                  <a:pt x="8722154" y="1014143"/>
                </a:lnTo>
                <a:lnTo>
                  <a:pt x="8713470" y="1001281"/>
                </a:lnTo>
                <a:lnTo>
                  <a:pt x="8699572" y="997607"/>
                </a:lnTo>
                <a:lnTo>
                  <a:pt x="8682200" y="1001281"/>
                </a:lnTo>
                <a:lnTo>
                  <a:pt x="8684807" y="990259"/>
                </a:lnTo>
                <a:lnTo>
                  <a:pt x="8677858" y="990259"/>
                </a:lnTo>
                <a:lnTo>
                  <a:pt x="8689149" y="1094980"/>
                </a:lnTo>
                <a:lnTo>
                  <a:pt x="8703047" y="1085794"/>
                </a:lnTo>
                <a:lnTo>
                  <a:pt x="8722154" y="1082120"/>
                </a:lnTo>
                <a:lnTo>
                  <a:pt x="8755160" y="1094980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56143" y="993933"/>
                </a:moveTo>
                <a:lnTo>
                  <a:pt x="8673515" y="990259"/>
                </a:lnTo>
                <a:lnTo>
                  <a:pt x="8677858" y="990259"/>
                </a:lnTo>
                <a:lnTo>
                  <a:pt x="8685676" y="986585"/>
                </a:lnTo>
                <a:lnTo>
                  <a:pt x="8684807" y="990259"/>
                </a:lnTo>
                <a:lnTo>
                  <a:pt x="8689149" y="990259"/>
                </a:lnTo>
                <a:lnTo>
                  <a:pt x="8689149" y="769793"/>
                </a:lnTo>
                <a:lnTo>
                  <a:pt x="8673515" y="762444"/>
                </a:lnTo>
                <a:lnTo>
                  <a:pt x="8656143" y="993933"/>
                </a:lnTo>
                <a:close/>
              </a:path>
              <a:path w="9038313" h="4633457">
                <a:moveTo>
                  <a:pt x="8772531" y="986585"/>
                </a:moveTo>
                <a:lnTo>
                  <a:pt x="8786428" y="975561"/>
                </a:lnTo>
                <a:lnTo>
                  <a:pt x="8786428" y="933305"/>
                </a:lnTo>
                <a:lnTo>
                  <a:pt x="8802063" y="927793"/>
                </a:lnTo>
                <a:lnTo>
                  <a:pt x="8815960" y="924119"/>
                </a:lnTo>
                <a:lnTo>
                  <a:pt x="8838542" y="962700"/>
                </a:lnTo>
                <a:lnTo>
                  <a:pt x="8852441" y="959026"/>
                </a:lnTo>
                <a:lnTo>
                  <a:pt x="8866337" y="959026"/>
                </a:lnTo>
                <a:lnTo>
                  <a:pt x="8881971" y="966376"/>
                </a:lnTo>
                <a:lnTo>
                  <a:pt x="8885445" y="979236"/>
                </a:lnTo>
                <a:lnTo>
                  <a:pt x="8899342" y="870840"/>
                </a:lnTo>
                <a:lnTo>
                  <a:pt x="8855914" y="846956"/>
                </a:lnTo>
                <a:lnTo>
                  <a:pt x="8842018" y="839607"/>
                </a:lnTo>
                <a:lnTo>
                  <a:pt x="8822908" y="828584"/>
                </a:lnTo>
                <a:lnTo>
                  <a:pt x="8809012" y="817561"/>
                </a:lnTo>
                <a:lnTo>
                  <a:pt x="8795114" y="813887"/>
                </a:lnTo>
                <a:lnTo>
                  <a:pt x="8779480" y="804699"/>
                </a:lnTo>
                <a:lnTo>
                  <a:pt x="8772531" y="986585"/>
                </a:lnTo>
                <a:close/>
              </a:path>
              <a:path w="9038313" h="4633457">
                <a:moveTo>
                  <a:pt x="8786428" y="975561"/>
                </a:moveTo>
                <a:lnTo>
                  <a:pt x="8795114" y="962700"/>
                </a:lnTo>
                <a:lnTo>
                  <a:pt x="8786428" y="948002"/>
                </a:lnTo>
                <a:lnTo>
                  <a:pt x="8786428" y="933305"/>
                </a:lnTo>
                <a:lnTo>
                  <a:pt x="8786428" y="975561"/>
                </a:lnTo>
                <a:close/>
              </a:path>
              <a:path w="9038313" h="4633457">
                <a:moveTo>
                  <a:pt x="8762109" y="793677"/>
                </a:moveTo>
                <a:lnTo>
                  <a:pt x="8739526" y="786328"/>
                </a:lnTo>
                <a:lnTo>
                  <a:pt x="8743000" y="1001281"/>
                </a:lnTo>
                <a:lnTo>
                  <a:pt x="8758635" y="993933"/>
                </a:lnTo>
                <a:lnTo>
                  <a:pt x="8772531" y="986585"/>
                </a:lnTo>
                <a:lnTo>
                  <a:pt x="8779480" y="804699"/>
                </a:lnTo>
                <a:lnTo>
                  <a:pt x="8762109" y="793677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09994" y="982910"/>
                </a:lnTo>
                <a:lnTo>
                  <a:pt x="8725628" y="993933"/>
                </a:lnTo>
                <a:lnTo>
                  <a:pt x="8743000" y="1001281"/>
                </a:lnTo>
                <a:lnTo>
                  <a:pt x="8739526" y="786328"/>
                </a:lnTo>
                <a:lnTo>
                  <a:pt x="8713470" y="778979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13470" y="778979"/>
                </a:lnTo>
                <a:lnTo>
                  <a:pt x="8689149" y="769793"/>
                </a:lnTo>
                <a:lnTo>
                  <a:pt x="8689149" y="990259"/>
                </a:lnTo>
                <a:lnTo>
                  <a:pt x="8706520" y="993933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68828" y="898397"/>
                </a:lnTo>
                <a:lnTo>
                  <a:pt x="8954931" y="898397"/>
                </a:lnTo>
                <a:lnTo>
                  <a:pt x="8939296" y="889212"/>
                </a:lnTo>
                <a:lnTo>
                  <a:pt x="8928873" y="902073"/>
                </a:lnTo>
                <a:lnTo>
                  <a:pt x="8928873" y="916771"/>
                </a:lnTo>
                <a:lnTo>
                  <a:pt x="8932348" y="1008631"/>
                </a:lnTo>
                <a:lnTo>
                  <a:pt x="8947983" y="1004957"/>
                </a:lnTo>
                <a:lnTo>
                  <a:pt x="8958406" y="990259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918451" y="993933"/>
                </a:moveTo>
                <a:lnTo>
                  <a:pt x="8932348" y="1008631"/>
                </a:lnTo>
                <a:lnTo>
                  <a:pt x="8928873" y="916771"/>
                </a:lnTo>
                <a:lnTo>
                  <a:pt x="8914977" y="913095"/>
                </a:lnTo>
                <a:lnTo>
                  <a:pt x="8911502" y="898397"/>
                </a:lnTo>
                <a:lnTo>
                  <a:pt x="8908028" y="885537"/>
                </a:lnTo>
                <a:lnTo>
                  <a:pt x="8899342" y="870840"/>
                </a:lnTo>
                <a:lnTo>
                  <a:pt x="8899342" y="993933"/>
                </a:lnTo>
                <a:lnTo>
                  <a:pt x="8918451" y="993933"/>
                </a:lnTo>
                <a:close/>
              </a:path>
              <a:path w="9038313" h="4633457">
                <a:moveTo>
                  <a:pt x="8815960" y="924119"/>
                </a:moveTo>
                <a:lnTo>
                  <a:pt x="8812485" y="936980"/>
                </a:lnTo>
                <a:lnTo>
                  <a:pt x="8815960" y="951678"/>
                </a:lnTo>
                <a:lnTo>
                  <a:pt x="8838542" y="962700"/>
                </a:lnTo>
                <a:lnTo>
                  <a:pt x="8815960" y="924119"/>
                </a:lnTo>
                <a:close/>
              </a:path>
              <a:path w="9038313" h="4633457">
                <a:moveTo>
                  <a:pt x="8739526" y="1014143"/>
                </a:moveTo>
                <a:lnTo>
                  <a:pt x="8722154" y="1014143"/>
                </a:lnTo>
                <a:lnTo>
                  <a:pt x="8739526" y="1043538"/>
                </a:lnTo>
                <a:lnTo>
                  <a:pt x="8746474" y="1028840"/>
                </a:lnTo>
                <a:lnTo>
                  <a:pt x="8739526" y="101414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55160" y="1094980"/>
                </a:lnTo>
                <a:lnTo>
                  <a:pt x="8765583" y="1082120"/>
                </a:lnTo>
                <a:lnTo>
                  <a:pt x="8762109" y="1067422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33561" y="1117027"/>
                </a:lnTo>
                <a:lnTo>
                  <a:pt x="8649195" y="1109677"/>
                </a:lnTo>
                <a:lnTo>
                  <a:pt x="8663092" y="1102329"/>
                </a:lnTo>
                <a:lnTo>
                  <a:pt x="8689149" y="1094980"/>
                </a:lnTo>
                <a:lnTo>
                  <a:pt x="8677858" y="990259"/>
                </a:lnTo>
                <a:lnTo>
                  <a:pt x="8670041" y="993933"/>
                </a:lnTo>
                <a:lnTo>
                  <a:pt x="8656143" y="993933"/>
                </a:lnTo>
                <a:lnTo>
                  <a:pt x="8642247" y="997607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42247" y="997607"/>
                </a:lnTo>
                <a:lnTo>
                  <a:pt x="8656143" y="993933"/>
                </a:lnTo>
                <a:lnTo>
                  <a:pt x="8673515" y="762444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565812" y="1159282"/>
                </a:moveTo>
                <a:lnTo>
                  <a:pt x="8579709" y="1151934"/>
                </a:lnTo>
                <a:lnTo>
                  <a:pt x="8593606" y="1140910"/>
                </a:lnTo>
                <a:lnTo>
                  <a:pt x="8602292" y="1128050"/>
                </a:lnTo>
                <a:lnTo>
                  <a:pt x="8619663" y="1120701"/>
                </a:lnTo>
                <a:lnTo>
                  <a:pt x="8633561" y="1117027"/>
                </a:lnTo>
                <a:lnTo>
                  <a:pt x="8649195" y="766118"/>
                </a:lnTo>
                <a:lnTo>
                  <a:pt x="8626612" y="762444"/>
                </a:lnTo>
                <a:lnTo>
                  <a:pt x="8612715" y="762444"/>
                </a:lnTo>
                <a:lnTo>
                  <a:pt x="8593606" y="758770"/>
                </a:lnTo>
                <a:lnTo>
                  <a:pt x="8579709" y="758770"/>
                </a:lnTo>
                <a:lnTo>
                  <a:pt x="8565812" y="1159282"/>
                </a:lnTo>
                <a:close/>
              </a:path>
              <a:path w="9038313" h="4633457">
                <a:moveTo>
                  <a:pt x="8430317" y="1190515"/>
                </a:moveTo>
                <a:lnTo>
                  <a:pt x="8452899" y="1175818"/>
                </a:lnTo>
                <a:lnTo>
                  <a:pt x="8470270" y="1170306"/>
                </a:lnTo>
                <a:lnTo>
                  <a:pt x="8489378" y="1162958"/>
                </a:lnTo>
                <a:lnTo>
                  <a:pt x="8510224" y="1162958"/>
                </a:lnTo>
                <a:lnTo>
                  <a:pt x="8525857" y="1179492"/>
                </a:lnTo>
                <a:lnTo>
                  <a:pt x="8539755" y="1186841"/>
                </a:lnTo>
                <a:lnTo>
                  <a:pt x="8543230" y="813887"/>
                </a:lnTo>
                <a:lnTo>
                  <a:pt x="8529332" y="813887"/>
                </a:lnTo>
                <a:lnTo>
                  <a:pt x="8513699" y="808375"/>
                </a:lnTo>
                <a:lnTo>
                  <a:pt x="8492853" y="793677"/>
                </a:lnTo>
                <a:lnTo>
                  <a:pt x="8480692" y="778979"/>
                </a:lnTo>
                <a:lnTo>
                  <a:pt x="8456373" y="778979"/>
                </a:lnTo>
                <a:lnTo>
                  <a:pt x="8430317" y="1190515"/>
                </a:lnTo>
                <a:close/>
              </a:path>
              <a:path w="9038313" h="4633457">
                <a:moveTo>
                  <a:pt x="8426841" y="778979"/>
                </a:moveTo>
                <a:lnTo>
                  <a:pt x="8426841" y="1175818"/>
                </a:lnTo>
                <a:lnTo>
                  <a:pt x="8430317" y="1190515"/>
                </a:lnTo>
                <a:lnTo>
                  <a:pt x="8456373" y="778979"/>
                </a:lnTo>
                <a:lnTo>
                  <a:pt x="8426841" y="778979"/>
                </a:lnTo>
                <a:close/>
              </a:path>
              <a:path w="9038313" h="4633457">
                <a:moveTo>
                  <a:pt x="8357356" y="769793"/>
                </a:moveTo>
                <a:lnTo>
                  <a:pt x="8353882" y="1106003"/>
                </a:lnTo>
                <a:lnTo>
                  <a:pt x="8357356" y="1089469"/>
                </a:lnTo>
                <a:lnTo>
                  <a:pt x="8383413" y="1078445"/>
                </a:lnTo>
                <a:lnTo>
                  <a:pt x="8357356" y="769793"/>
                </a:lnTo>
                <a:close/>
              </a:path>
              <a:path w="9038313" h="4633457">
                <a:moveTo>
                  <a:pt x="8315257" y="785679"/>
                </a:moveTo>
                <a:lnTo>
                  <a:pt x="8314145" y="787247"/>
                </a:lnTo>
                <a:lnTo>
                  <a:pt x="8317402" y="801025"/>
                </a:lnTo>
                <a:lnTo>
                  <a:pt x="8336511" y="775304"/>
                </a:lnTo>
                <a:lnTo>
                  <a:pt x="8315257" y="785679"/>
                </a:lnTo>
                <a:close/>
              </a:path>
              <a:path w="9038313" h="4633457">
                <a:moveTo>
                  <a:pt x="8489378" y="758770"/>
                </a:moveTo>
                <a:lnTo>
                  <a:pt x="8473744" y="762444"/>
                </a:lnTo>
                <a:lnTo>
                  <a:pt x="8477218" y="769793"/>
                </a:lnTo>
                <a:lnTo>
                  <a:pt x="8499801" y="778979"/>
                </a:lnTo>
                <a:lnTo>
                  <a:pt x="8513699" y="769793"/>
                </a:lnTo>
                <a:lnTo>
                  <a:pt x="8489378" y="758770"/>
                </a:lnTo>
                <a:close/>
              </a:path>
              <a:path w="9038313" h="4633457">
                <a:moveTo>
                  <a:pt x="8642247" y="3986758"/>
                </a:moveTo>
                <a:lnTo>
                  <a:pt x="8642247" y="3972060"/>
                </a:lnTo>
                <a:lnTo>
                  <a:pt x="8626612" y="3959199"/>
                </a:lnTo>
                <a:lnTo>
                  <a:pt x="8612715" y="3955525"/>
                </a:lnTo>
                <a:lnTo>
                  <a:pt x="8605766" y="3940827"/>
                </a:lnTo>
                <a:lnTo>
                  <a:pt x="8609241" y="3955525"/>
                </a:lnTo>
                <a:lnTo>
                  <a:pt x="8626612" y="3994106"/>
                </a:lnTo>
                <a:lnTo>
                  <a:pt x="8642247" y="4001456"/>
                </a:lnTo>
                <a:lnTo>
                  <a:pt x="8642247" y="3986758"/>
                </a:lnTo>
                <a:close/>
              </a:path>
              <a:path w="9038313" h="4633457">
                <a:moveTo>
                  <a:pt x="8659618" y="4155781"/>
                </a:moveTo>
                <a:lnTo>
                  <a:pt x="8673515" y="4152107"/>
                </a:lnTo>
                <a:lnTo>
                  <a:pt x="8666566" y="4021664"/>
                </a:lnTo>
                <a:lnTo>
                  <a:pt x="8652670" y="4014316"/>
                </a:lnTo>
                <a:lnTo>
                  <a:pt x="8649195" y="4001456"/>
                </a:lnTo>
                <a:lnTo>
                  <a:pt x="8642247" y="3986758"/>
                </a:lnTo>
                <a:lnTo>
                  <a:pt x="8652670" y="4021664"/>
                </a:lnTo>
                <a:lnTo>
                  <a:pt x="8656143" y="4109851"/>
                </a:lnTo>
                <a:lnTo>
                  <a:pt x="8659618" y="4124549"/>
                </a:lnTo>
                <a:lnTo>
                  <a:pt x="8659618" y="4155781"/>
                </a:lnTo>
                <a:close/>
              </a:path>
              <a:path w="9038313" h="4633457">
                <a:moveTo>
                  <a:pt x="8642247" y="4001456"/>
                </a:moveTo>
                <a:lnTo>
                  <a:pt x="8637035" y="4014316"/>
                </a:lnTo>
                <a:lnTo>
                  <a:pt x="8652670" y="4021664"/>
                </a:lnTo>
                <a:lnTo>
                  <a:pt x="8642247" y="3986758"/>
                </a:lnTo>
                <a:lnTo>
                  <a:pt x="8642247" y="4001456"/>
                </a:lnTo>
                <a:close/>
              </a:path>
              <a:path w="9038313" h="4633457">
                <a:moveTo>
                  <a:pt x="8656143" y="4109851"/>
                </a:moveTo>
                <a:lnTo>
                  <a:pt x="8652670" y="4021664"/>
                </a:lnTo>
                <a:lnTo>
                  <a:pt x="8649195" y="4040037"/>
                </a:lnTo>
                <a:lnTo>
                  <a:pt x="8649195" y="4052897"/>
                </a:lnTo>
                <a:lnTo>
                  <a:pt x="8645720" y="4067595"/>
                </a:lnTo>
                <a:lnTo>
                  <a:pt x="8637035" y="4098827"/>
                </a:lnTo>
                <a:lnTo>
                  <a:pt x="8656143" y="4109851"/>
                </a:lnTo>
                <a:close/>
              </a:path>
              <a:path w="9038313" h="4633457">
                <a:moveTo>
                  <a:pt x="8630086" y="4082293"/>
                </a:moveTo>
                <a:lnTo>
                  <a:pt x="8623138" y="4095153"/>
                </a:lnTo>
                <a:lnTo>
                  <a:pt x="8637035" y="4098827"/>
                </a:lnTo>
                <a:lnTo>
                  <a:pt x="8645720" y="4067595"/>
                </a:lnTo>
                <a:lnTo>
                  <a:pt x="8630086" y="4082293"/>
                </a:lnTo>
                <a:close/>
              </a:path>
              <a:path w="9038313" h="4633457">
                <a:moveTo>
                  <a:pt x="8703047" y="4095153"/>
                </a:moveTo>
                <a:lnTo>
                  <a:pt x="8709994" y="4082293"/>
                </a:lnTo>
                <a:lnTo>
                  <a:pt x="8725628" y="4082293"/>
                </a:lnTo>
                <a:lnTo>
                  <a:pt x="8736053" y="4067595"/>
                </a:lnTo>
                <a:lnTo>
                  <a:pt x="8739526" y="4049223"/>
                </a:lnTo>
                <a:lnTo>
                  <a:pt x="8739526" y="4036362"/>
                </a:lnTo>
                <a:lnTo>
                  <a:pt x="8725628" y="4040037"/>
                </a:lnTo>
                <a:lnTo>
                  <a:pt x="8709994" y="4049223"/>
                </a:lnTo>
                <a:lnTo>
                  <a:pt x="8703047" y="4095153"/>
                </a:lnTo>
                <a:close/>
              </a:path>
              <a:path w="9038313" h="4633457">
                <a:moveTo>
                  <a:pt x="8696097" y="4043711"/>
                </a:moveTo>
                <a:lnTo>
                  <a:pt x="8682200" y="4036362"/>
                </a:lnTo>
                <a:lnTo>
                  <a:pt x="8685676" y="4137409"/>
                </a:lnTo>
                <a:lnTo>
                  <a:pt x="8696097" y="4124549"/>
                </a:lnTo>
                <a:lnTo>
                  <a:pt x="8703047" y="4109851"/>
                </a:lnTo>
                <a:lnTo>
                  <a:pt x="8703047" y="4095153"/>
                </a:lnTo>
                <a:lnTo>
                  <a:pt x="8709994" y="4049223"/>
                </a:lnTo>
                <a:lnTo>
                  <a:pt x="8696097" y="4043711"/>
                </a:lnTo>
                <a:close/>
              </a:path>
              <a:path w="9038313" h="4633457">
                <a:moveTo>
                  <a:pt x="8678726" y="4017990"/>
                </a:moveTo>
                <a:lnTo>
                  <a:pt x="8666566" y="4005130"/>
                </a:lnTo>
                <a:lnTo>
                  <a:pt x="8673515" y="4152107"/>
                </a:lnTo>
                <a:lnTo>
                  <a:pt x="8685676" y="4137409"/>
                </a:lnTo>
                <a:lnTo>
                  <a:pt x="8682200" y="4036362"/>
                </a:lnTo>
                <a:lnTo>
                  <a:pt x="8678726" y="4017990"/>
                </a:lnTo>
                <a:close/>
              </a:path>
              <a:path w="9038313" h="4633457">
                <a:moveTo>
                  <a:pt x="8656143" y="4137409"/>
                </a:moveTo>
                <a:lnTo>
                  <a:pt x="8645720" y="4152107"/>
                </a:lnTo>
                <a:lnTo>
                  <a:pt x="8659618" y="4155781"/>
                </a:lnTo>
                <a:lnTo>
                  <a:pt x="8659618" y="4124549"/>
                </a:lnTo>
                <a:lnTo>
                  <a:pt x="8656143" y="4137409"/>
                </a:lnTo>
                <a:close/>
              </a:path>
              <a:path w="9038313" h="4633457">
                <a:moveTo>
                  <a:pt x="8713470" y="3466825"/>
                </a:moveTo>
                <a:lnTo>
                  <a:pt x="8718680" y="3481523"/>
                </a:lnTo>
                <a:lnTo>
                  <a:pt x="8732577" y="3481523"/>
                </a:lnTo>
                <a:lnTo>
                  <a:pt x="8746474" y="3477849"/>
                </a:lnTo>
                <a:lnTo>
                  <a:pt x="8743000" y="3470499"/>
                </a:lnTo>
                <a:lnTo>
                  <a:pt x="8729103" y="3459477"/>
                </a:lnTo>
                <a:lnTo>
                  <a:pt x="8713470" y="3466825"/>
                </a:lnTo>
                <a:close/>
              </a:path>
              <a:path w="9038313" h="4633457">
                <a:moveTo>
                  <a:pt x="8954931" y="894723"/>
                </a:moveTo>
                <a:lnTo>
                  <a:pt x="8968828" y="898397"/>
                </a:lnTo>
                <a:lnTo>
                  <a:pt x="8984462" y="959026"/>
                </a:lnTo>
                <a:lnTo>
                  <a:pt x="8998358" y="959026"/>
                </a:lnTo>
                <a:lnTo>
                  <a:pt x="9015730" y="955352"/>
                </a:lnTo>
                <a:lnTo>
                  <a:pt x="9027890" y="940654"/>
                </a:lnTo>
                <a:lnTo>
                  <a:pt x="9038313" y="933305"/>
                </a:lnTo>
                <a:lnTo>
                  <a:pt x="9024416" y="933305"/>
                </a:lnTo>
                <a:lnTo>
                  <a:pt x="9008783" y="916771"/>
                </a:lnTo>
                <a:lnTo>
                  <a:pt x="8991410" y="905747"/>
                </a:lnTo>
                <a:lnTo>
                  <a:pt x="8972302" y="898397"/>
                </a:lnTo>
                <a:lnTo>
                  <a:pt x="8954931" y="894723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58406" y="990259"/>
                </a:lnTo>
                <a:lnTo>
                  <a:pt x="8972302" y="986585"/>
                </a:lnTo>
                <a:lnTo>
                  <a:pt x="8972302" y="970050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746474" y="705491"/>
                </a:moveTo>
                <a:lnTo>
                  <a:pt x="8749949" y="720189"/>
                </a:lnTo>
                <a:lnTo>
                  <a:pt x="8772531" y="716513"/>
                </a:lnTo>
                <a:lnTo>
                  <a:pt x="8786428" y="712839"/>
                </a:lnTo>
                <a:lnTo>
                  <a:pt x="8802063" y="712839"/>
                </a:lnTo>
                <a:lnTo>
                  <a:pt x="8815960" y="709165"/>
                </a:lnTo>
                <a:lnTo>
                  <a:pt x="8835068" y="709165"/>
                </a:lnTo>
                <a:lnTo>
                  <a:pt x="8835068" y="694467"/>
                </a:lnTo>
                <a:lnTo>
                  <a:pt x="8819434" y="685281"/>
                </a:lnTo>
                <a:lnTo>
                  <a:pt x="8805537" y="681607"/>
                </a:lnTo>
                <a:lnTo>
                  <a:pt x="8789903" y="681607"/>
                </a:lnTo>
                <a:lnTo>
                  <a:pt x="8776006" y="685281"/>
                </a:lnTo>
                <a:lnTo>
                  <a:pt x="8762109" y="694467"/>
                </a:lnTo>
                <a:lnTo>
                  <a:pt x="8746474" y="705491"/>
                </a:lnTo>
                <a:close/>
              </a:path>
              <a:path w="9038313" h="4633457">
                <a:moveTo>
                  <a:pt x="7705930" y="3975734"/>
                </a:moveTo>
                <a:lnTo>
                  <a:pt x="7688559" y="3983083"/>
                </a:lnTo>
                <a:lnTo>
                  <a:pt x="7702456" y="3990432"/>
                </a:lnTo>
                <a:lnTo>
                  <a:pt x="7719828" y="3986758"/>
                </a:lnTo>
                <a:lnTo>
                  <a:pt x="7719828" y="3979409"/>
                </a:lnTo>
                <a:lnTo>
                  <a:pt x="7705930" y="3975734"/>
                </a:lnTo>
                <a:close/>
              </a:path>
              <a:path w="9038313" h="4633457">
                <a:moveTo>
                  <a:pt x="8765583" y="1506517"/>
                </a:moveTo>
                <a:lnTo>
                  <a:pt x="8746474" y="1499167"/>
                </a:lnTo>
                <a:lnTo>
                  <a:pt x="8762109" y="1506517"/>
                </a:lnTo>
                <a:lnTo>
                  <a:pt x="8765583" y="1506517"/>
                </a:lnTo>
                <a:close/>
              </a:path>
              <a:path w="9038313" h="4633457">
                <a:moveTo>
                  <a:pt x="8928873" y="902073"/>
                </a:moveTo>
                <a:lnTo>
                  <a:pt x="8939296" y="889212"/>
                </a:lnTo>
                <a:lnTo>
                  <a:pt x="8918451" y="889212"/>
                </a:lnTo>
                <a:lnTo>
                  <a:pt x="8928873" y="902073"/>
                </a:lnTo>
                <a:close/>
              </a:path>
              <a:path w="9038313" h="4633457">
                <a:moveTo>
                  <a:pt x="8958406" y="990259"/>
                </a:moveTo>
                <a:lnTo>
                  <a:pt x="8947983" y="1004957"/>
                </a:lnTo>
                <a:lnTo>
                  <a:pt x="8961879" y="1004957"/>
                </a:lnTo>
                <a:lnTo>
                  <a:pt x="8958406" y="990259"/>
                </a:lnTo>
                <a:close/>
              </a:path>
              <a:path w="9038313" h="4633457">
                <a:moveTo>
                  <a:pt x="8968828" y="898397"/>
                </a:moveTo>
                <a:lnTo>
                  <a:pt x="8965352" y="955352"/>
                </a:lnTo>
                <a:lnTo>
                  <a:pt x="8984462" y="959026"/>
                </a:lnTo>
                <a:lnTo>
                  <a:pt x="8968828" y="898397"/>
                </a:lnTo>
                <a:close/>
              </a:path>
              <a:path w="9038313" h="4633457">
                <a:moveTo>
                  <a:pt x="8626612" y="3994106"/>
                </a:moveTo>
                <a:lnTo>
                  <a:pt x="8609241" y="3955525"/>
                </a:lnTo>
                <a:lnTo>
                  <a:pt x="8609241" y="3968385"/>
                </a:lnTo>
                <a:lnTo>
                  <a:pt x="8626612" y="3994106"/>
                </a:lnTo>
                <a:close/>
              </a:path>
              <a:path w="9038313" h="4633457">
                <a:moveTo>
                  <a:pt x="8666566" y="4021664"/>
                </a:moveTo>
                <a:lnTo>
                  <a:pt x="8673515" y="4152107"/>
                </a:lnTo>
                <a:lnTo>
                  <a:pt x="8666566" y="4005130"/>
                </a:lnTo>
                <a:lnTo>
                  <a:pt x="8666566" y="4021664"/>
                </a:lnTo>
                <a:close/>
              </a:path>
              <a:path w="9038313" h="4633457">
                <a:moveTo>
                  <a:pt x="8605766" y="1453238"/>
                </a:moveTo>
                <a:lnTo>
                  <a:pt x="8590132" y="1453238"/>
                </a:lnTo>
                <a:lnTo>
                  <a:pt x="8605766" y="1456912"/>
                </a:lnTo>
                <a:lnTo>
                  <a:pt x="8605766" y="1453238"/>
                </a:lnTo>
                <a:close/>
              </a:path>
              <a:path w="9038313" h="4633457">
                <a:moveTo>
                  <a:pt x="8560601" y="755096"/>
                </a:moveTo>
                <a:lnTo>
                  <a:pt x="8565812" y="1159282"/>
                </a:lnTo>
                <a:lnTo>
                  <a:pt x="8579709" y="758770"/>
                </a:lnTo>
                <a:lnTo>
                  <a:pt x="8560601" y="755096"/>
                </a:lnTo>
                <a:close/>
              </a:path>
              <a:path w="9038313" h="4633457">
                <a:moveTo>
                  <a:pt x="8899342" y="870840"/>
                </a:moveTo>
                <a:lnTo>
                  <a:pt x="8885445" y="979236"/>
                </a:lnTo>
                <a:lnTo>
                  <a:pt x="8899342" y="993933"/>
                </a:lnTo>
                <a:lnTo>
                  <a:pt x="8899342" y="870840"/>
                </a:lnTo>
                <a:close/>
              </a:path>
              <a:path w="9038313" h="4633457">
                <a:moveTo>
                  <a:pt x="8463321" y="3420896"/>
                </a:moveTo>
                <a:lnTo>
                  <a:pt x="8459847" y="3420896"/>
                </a:lnTo>
                <a:lnTo>
                  <a:pt x="8463321" y="3435593"/>
                </a:lnTo>
                <a:lnTo>
                  <a:pt x="8463321" y="3420896"/>
                </a:lnTo>
                <a:close/>
              </a:path>
              <a:path w="9038313" h="4633457">
                <a:moveTo>
                  <a:pt x="8300031" y="824909"/>
                </a:moveTo>
                <a:lnTo>
                  <a:pt x="8331299" y="1124376"/>
                </a:lnTo>
                <a:lnTo>
                  <a:pt x="8313928" y="813887"/>
                </a:lnTo>
                <a:lnTo>
                  <a:pt x="8300031" y="824909"/>
                </a:lnTo>
                <a:close/>
              </a:path>
              <a:path w="9038313" h="4633457">
                <a:moveTo>
                  <a:pt x="8178431" y="1313609"/>
                </a:moveTo>
                <a:lnTo>
                  <a:pt x="8190591" y="1489981"/>
                </a:lnTo>
                <a:lnTo>
                  <a:pt x="8194065" y="1298911"/>
                </a:lnTo>
                <a:lnTo>
                  <a:pt x="8178431" y="1313609"/>
                </a:lnTo>
                <a:close/>
              </a:path>
              <a:path w="9038313" h="4633457">
                <a:moveTo>
                  <a:pt x="8296556" y="3255545"/>
                </a:moveTo>
                <a:lnTo>
                  <a:pt x="8277448" y="3246360"/>
                </a:lnTo>
                <a:lnTo>
                  <a:pt x="8287871" y="3259220"/>
                </a:lnTo>
                <a:lnTo>
                  <a:pt x="8296556" y="3255545"/>
                </a:lnTo>
                <a:close/>
              </a:path>
              <a:path w="9038313" h="4633457">
                <a:moveTo>
                  <a:pt x="8270499" y="3220638"/>
                </a:moveTo>
                <a:lnTo>
                  <a:pt x="8267025" y="3216964"/>
                </a:lnTo>
                <a:lnTo>
                  <a:pt x="8270499" y="3220638"/>
                </a:lnTo>
                <a:close/>
              </a:path>
              <a:path w="9038313" h="4633457">
                <a:moveTo>
                  <a:pt x="8280921" y="1155608"/>
                </a:moveTo>
                <a:lnTo>
                  <a:pt x="8280921" y="1128050"/>
                </a:lnTo>
                <a:lnTo>
                  <a:pt x="8273975" y="1140910"/>
                </a:lnTo>
                <a:lnTo>
                  <a:pt x="8280921" y="1155608"/>
                </a:lnTo>
                <a:close/>
              </a:path>
              <a:path w="9038313" h="4633457">
                <a:moveTo>
                  <a:pt x="8223597" y="3220638"/>
                </a:moveTo>
                <a:lnTo>
                  <a:pt x="8207963" y="3213290"/>
                </a:lnTo>
                <a:lnTo>
                  <a:pt x="8223597" y="3224314"/>
                </a:lnTo>
                <a:lnTo>
                  <a:pt x="8223597" y="3220638"/>
                </a:lnTo>
                <a:close/>
              </a:path>
              <a:path w="9038313" h="4633457">
                <a:moveTo>
                  <a:pt x="8207963" y="3189406"/>
                </a:moveTo>
                <a:lnTo>
                  <a:pt x="8194065" y="3174709"/>
                </a:lnTo>
                <a:lnTo>
                  <a:pt x="8204488" y="3189406"/>
                </a:lnTo>
                <a:lnTo>
                  <a:pt x="8207963" y="3189406"/>
                </a:lnTo>
                <a:close/>
              </a:path>
              <a:path w="9038313" h="4633457">
                <a:moveTo>
                  <a:pt x="8157585" y="3171033"/>
                </a:moveTo>
                <a:lnTo>
                  <a:pt x="8147163" y="3139801"/>
                </a:lnTo>
                <a:lnTo>
                  <a:pt x="8147163" y="3154499"/>
                </a:lnTo>
                <a:lnTo>
                  <a:pt x="8157585" y="3171033"/>
                </a:lnTo>
                <a:close/>
              </a:path>
              <a:path w="9038313" h="4633457">
                <a:moveTo>
                  <a:pt x="8110683" y="3670757"/>
                </a:moveTo>
                <a:lnTo>
                  <a:pt x="8107208" y="3670757"/>
                </a:lnTo>
                <a:lnTo>
                  <a:pt x="8098523" y="3685454"/>
                </a:lnTo>
                <a:lnTo>
                  <a:pt x="8110683" y="3670757"/>
                </a:lnTo>
                <a:close/>
              </a:path>
              <a:path w="9038313" h="4633457">
                <a:moveTo>
                  <a:pt x="8091575" y="3101220"/>
                </a:moveTo>
                <a:lnTo>
                  <a:pt x="8086230" y="3096133"/>
                </a:lnTo>
                <a:lnTo>
                  <a:pt x="8091575" y="3115918"/>
                </a:lnTo>
                <a:lnTo>
                  <a:pt x="8091575" y="3101220"/>
                </a:lnTo>
                <a:close/>
              </a:path>
              <a:path w="9038313" h="4633457">
                <a:moveTo>
                  <a:pt x="8037724" y="1682889"/>
                </a:moveTo>
                <a:lnTo>
                  <a:pt x="8034249" y="1682889"/>
                </a:lnTo>
                <a:lnTo>
                  <a:pt x="8018616" y="1695749"/>
                </a:lnTo>
                <a:lnTo>
                  <a:pt x="8037724" y="1682889"/>
                </a:lnTo>
                <a:close/>
              </a:path>
              <a:path w="9038313" h="4633457">
                <a:moveTo>
                  <a:pt x="7954341" y="3055289"/>
                </a:moveTo>
                <a:lnTo>
                  <a:pt x="7938706" y="3051615"/>
                </a:lnTo>
                <a:lnTo>
                  <a:pt x="7938706" y="3055289"/>
                </a:lnTo>
                <a:lnTo>
                  <a:pt x="7954341" y="3055289"/>
                </a:lnTo>
                <a:close/>
              </a:path>
              <a:path w="9038313" h="4633457">
                <a:moveTo>
                  <a:pt x="7921335" y="674258"/>
                </a:moveTo>
                <a:lnTo>
                  <a:pt x="7914387" y="1208887"/>
                </a:lnTo>
                <a:lnTo>
                  <a:pt x="7924810" y="1221748"/>
                </a:lnTo>
                <a:lnTo>
                  <a:pt x="7921335" y="674258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58799" y="1675540"/>
                </a:lnTo>
                <a:lnTo>
                  <a:pt x="7858799" y="1692075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2318" y="1692075"/>
                </a:moveTo>
                <a:lnTo>
                  <a:pt x="7822318" y="1657168"/>
                </a:lnTo>
                <a:lnTo>
                  <a:pt x="7818845" y="1675540"/>
                </a:lnTo>
                <a:lnTo>
                  <a:pt x="7822318" y="1692075"/>
                </a:lnTo>
                <a:close/>
              </a:path>
              <a:path w="9038313" h="4633457">
                <a:moveTo>
                  <a:pt x="7931758" y="1745354"/>
                </a:moveTo>
                <a:lnTo>
                  <a:pt x="7928284" y="1741680"/>
                </a:lnTo>
                <a:lnTo>
                  <a:pt x="7917861" y="1756378"/>
                </a:lnTo>
                <a:lnTo>
                  <a:pt x="7931758" y="1745354"/>
                </a:lnTo>
                <a:close/>
              </a:path>
              <a:path w="9038313" h="4633457">
                <a:moveTo>
                  <a:pt x="8107208" y="3817734"/>
                </a:moveTo>
                <a:lnTo>
                  <a:pt x="8101998" y="3733222"/>
                </a:lnTo>
                <a:lnTo>
                  <a:pt x="8101998" y="3836106"/>
                </a:lnTo>
                <a:lnTo>
                  <a:pt x="8107208" y="3817734"/>
                </a:lnTo>
                <a:close/>
              </a:path>
              <a:path w="9038313" h="4633457">
                <a:moveTo>
                  <a:pt x="7945655" y="650374"/>
                </a:moveTo>
                <a:lnTo>
                  <a:pt x="7917861" y="650374"/>
                </a:lnTo>
                <a:lnTo>
                  <a:pt x="7931758" y="655886"/>
                </a:lnTo>
                <a:lnTo>
                  <a:pt x="7945655" y="650374"/>
                </a:lnTo>
                <a:close/>
              </a:path>
              <a:path w="9038313" h="4633457">
                <a:moveTo>
                  <a:pt x="7818845" y="1499167"/>
                </a:moveTo>
                <a:lnTo>
                  <a:pt x="7818845" y="1467935"/>
                </a:lnTo>
                <a:lnTo>
                  <a:pt x="7815370" y="1486307"/>
                </a:lnTo>
                <a:lnTo>
                  <a:pt x="7818845" y="1499167"/>
                </a:lnTo>
                <a:close/>
              </a:path>
              <a:path w="9038313" h="4633457">
                <a:moveTo>
                  <a:pt x="7841427" y="1418330"/>
                </a:moveTo>
                <a:lnTo>
                  <a:pt x="7848376" y="1409145"/>
                </a:lnTo>
                <a:lnTo>
                  <a:pt x="7832741" y="1405469"/>
                </a:lnTo>
                <a:lnTo>
                  <a:pt x="7841427" y="1418330"/>
                </a:lnTo>
                <a:close/>
              </a:path>
              <a:path w="9038313" h="4633457">
                <a:moveTo>
                  <a:pt x="7917861" y="1776587"/>
                </a:moveTo>
                <a:lnTo>
                  <a:pt x="7902227" y="1767401"/>
                </a:lnTo>
                <a:lnTo>
                  <a:pt x="7902227" y="1783935"/>
                </a:lnTo>
                <a:lnTo>
                  <a:pt x="7917861" y="1776587"/>
                </a:lnTo>
                <a:close/>
              </a:path>
              <a:path w="9038313" h="4633457">
                <a:moveTo>
                  <a:pt x="7775416" y="1818843"/>
                </a:moveTo>
                <a:lnTo>
                  <a:pt x="7782364" y="1791285"/>
                </a:lnTo>
                <a:lnTo>
                  <a:pt x="7768468" y="1805983"/>
                </a:lnTo>
                <a:lnTo>
                  <a:pt x="7775416" y="1818843"/>
                </a:lnTo>
                <a:close/>
              </a:path>
              <a:path w="9038313" h="4633457">
                <a:moveTo>
                  <a:pt x="7818845" y="1710447"/>
                </a:moveTo>
                <a:lnTo>
                  <a:pt x="7837953" y="1811494"/>
                </a:lnTo>
                <a:lnTo>
                  <a:pt x="7832741" y="1717796"/>
                </a:lnTo>
                <a:lnTo>
                  <a:pt x="7818845" y="1710447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61289" y="3255545"/>
                </a:lnTo>
                <a:lnTo>
                  <a:pt x="7975187" y="3266569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725039" y="1376074"/>
                </a:moveTo>
                <a:lnTo>
                  <a:pt x="7709405" y="1379749"/>
                </a:lnTo>
                <a:lnTo>
                  <a:pt x="7725039" y="1383423"/>
                </a:lnTo>
                <a:lnTo>
                  <a:pt x="7725039" y="1376074"/>
                </a:lnTo>
                <a:close/>
              </a:path>
              <a:path w="9038313" h="4633457">
                <a:moveTo>
                  <a:pt x="7716353" y="681607"/>
                </a:moveTo>
                <a:lnTo>
                  <a:pt x="7702456" y="681607"/>
                </a:lnTo>
                <a:lnTo>
                  <a:pt x="7716353" y="688955"/>
                </a:lnTo>
                <a:lnTo>
                  <a:pt x="7716353" y="681607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48376" y="470326"/>
                </a:lnTo>
                <a:lnTo>
                  <a:pt x="7841427" y="485024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695507" y="3362104"/>
                </a:moveTo>
                <a:lnTo>
                  <a:pt x="7685084" y="3374965"/>
                </a:lnTo>
                <a:lnTo>
                  <a:pt x="7695507" y="3374965"/>
                </a:lnTo>
                <a:lnTo>
                  <a:pt x="7695507" y="3362104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82364" y="2030122"/>
                </a:lnTo>
                <a:lnTo>
                  <a:pt x="7789313" y="2015425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676399" y="3024056"/>
                </a:moveTo>
                <a:lnTo>
                  <a:pt x="7662503" y="3016708"/>
                </a:lnTo>
                <a:lnTo>
                  <a:pt x="7676399" y="3027732"/>
                </a:lnTo>
                <a:lnTo>
                  <a:pt x="7676399" y="3024056"/>
                </a:lnTo>
                <a:close/>
              </a:path>
              <a:path w="9038313" h="4633457">
                <a:moveTo>
                  <a:pt x="7672925" y="488699"/>
                </a:moveTo>
                <a:lnTo>
                  <a:pt x="7669451" y="474002"/>
                </a:lnTo>
                <a:lnTo>
                  <a:pt x="7659028" y="488699"/>
                </a:lnTo>
                <a:lnTo>
                  <a:pt x="7672925" y="488699"/>
                </a:lnTo>
                <a:close/>
              </a:path>
              <a:path w="9038313" h="4633457">
                <a:moveTo>
                  <a:pt x="7672925" y="565862"/>
                </a:moveTo>
                <a:lnTo>
                  <a:pt x="7662503" y="551164"/>
                </a:lnTo>
                <a:lnTo>
                  <a:pt x="7659028" y="551164"/>
                </a:lnTo>
                <a:lnTo>
                  <a:pt x="7672925" y="565862"/>
                </a:lnTo>
                <a:close/>
              </a:path>
              <a:path w="9038313" h="4633457">
                <a:moveTo>
                  <a:pt x="7636445" y="3165521"/>
                </a:moveTo>
                <a:lnTo>
                  <a:pt x="7626023" y="3165521"/>
                </a:lnTo>
                <a:lnTo>
                  <a:pt x="7626023" y="3178383"/>
                </a:lnTo>
                <a:lnTo>
                  <a:pt x="7636445" y="3165521"/>
                </a:lnTo>
                <a:close/>
              </a:path>
              <a:path w="9038313" h="4633457">
                <a:moveTo>
                  <a:pt x="7599965" y="2092589"/>
                </a:moveTo>
                <a:lnTo>
                  <a:pt x="7586068" y="2083401"/>
                </a:lnTo>
                <a:lnTo>
                  <a:pt x="7586068" y="2096263"/>
                </a:lnTo>
                <a:lnTo>
                  <a:pt x="7599965" y="2092589"/>
                </a:lnTo>
                <a:close/>
              </a:path>
              <a:path w="9038313" h="4633457">
                <a:moveTo>
                  <a:pt x="7539165" y="3308824"/>
                </a:moveTo>
                <a:lnTo>
                  <a:pt x="7523532" y="3301476"/>
                </a:lnTo>
                <a:lnTo>
                  <a:pt x="7523532" y="3308824"/>
                </a:lnTo>
                <a:lnTo>
                  <a:pt x="7539165" y="3308824"/>
                </a:lnTo>
                <a:close/>
              </a:path>
              <a:path w="9038313" h="4633457">
                <a:moveTo>
                  <a:pt x="7520057" y="2096263"/>
                </a:moveTo>
                <a:lnTo>
                  <a:pt x="7516583" y="2079727"/>
                </a:lnTo>
                <a:lnTo>
                  <a:pt x="7513109" y="2083401"/>
                </a:lnTo>
                <a:lnTo>
                  <a:pt x="7520057" y="2096263"/>
                </a:lnTo>
                <a:close/>
              </a:path>
              <a:path w="9038313" h="4633457">
                <a:moveTo>
                  <a:pt x="7480103" y="2276309"/>
                </a:moveTo>
                <a:lnTo>
                  <a:pt x="7466206" y="2279984"/>
                </a:lnTo>
                <a:lnTo>
                  <a:pt x="7466206" y="2287333"/>
                </a:lnTo>
                <a:lnTo>
                  <a:pt x="7480103" y="2276309"/>
                </a:lnTo>
                <a:close/>
              </a:path>
              <a:path w="9038313" h="4633457">
                <a:moveTo>
                  <a:pt x="7473154" y="2965265"/>
                </a:moveTo>
                <a:lnTo>
                  <a:pt x="7483577" y="2970777"/>
                </a:lnTo>
                <a:lnTo>
                  <a:pt x="7487052" y="2957917"/>
                </a:lnTo>
                <a:lnTo>
                  <a:pt x="7473154" y="2965265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59258" y="2954242"/>
                </a:lnTo>
                <a:lnTo>
                  <a:pt x="7459258" y="2965265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396721" y="3216964"/>
                </a:moveTo>
                <a:lnTo>
                  <a:pt x="7382823" y="3213290"/>
                </a:lnTo>
                <a:lnTo>
                  <a:pt x="7382823" y="3220638"/>
                </a:lnTo>
                <a:lnTo>
                  <a:pt x="7396721" y="3216964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65799"/>
                </a:lnTo>
                <a:lnTo>
                  <a:pt x="7379348" y="2662125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509634" y="2006239"/>
                </a:moveTo>
                <a:lnTo>
                  <a:pt x="7506161" y="1991541"/>
                </a:lnTo>
                <a:lnTo>
                  <a:pt x="7506161" y="2026448"/>
                </a:lnTo>
                <a:lnTo>
                  <a:pt x="7509634" y="2006239"/>
                </a:lnTo>
                <a:close/>
              </a:path>
              <a:path w="9038313" h="4633457">
                <a:moveTo>
                  <a:pt x="7334183" y="611793"/>
                </a:moveTo>
                <a:lnTo>
                  <a:pt x="7327235" y="1907029"/>
                </a:lnTo>
                <a:lnTo>
                  <a:pt x="7342869" y="1896007"/>
                </a:lnTo>
                <a:lnTo>
                  <a:pt x="7334183" y="611793"/>
                </a:lnTo>
                <a:close/>
              </a:path>
              <a:path w="9038313" h="4633457">
                <a:moveTo>
                  <a:pt x="7356767" y="578722"/>
                </a:moveTo>
                <a:lnTo>
                  <a:pt x="7374138" y="1886819"/>
                </a:lnTo>
                <a:lnTo>
                  <a:pt x="7370663" y="578722"/>
                </a:lnTo>
                <a:lnTo>
                  <a:pt x="7356767" y="578722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47098" y="2044820"/>
                </a:lnTo>
                <a:lnTo>
                  <a:pt x="7462732" y="2041146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844901" y="3239011"/>
                </a:moveTo>
                <a:lnTo>
                  <a:pt x="7829268" y="3213290"/>
                </a:lnTo>
                <a:lnTo>
                  <a:pt x="7829268" y="3239011"/>
                </a:lnTo>
                <a:lnTo>
                  <a:pt x="7844901" y="3239011"/>
                </a:lnTo>
                <a:close/>
              </a:path>
              <a:path w="9038313" h="4633457">
                <a:moveTo>
                  <a:pt x="7622548" y="3016708"/>
                </a:moveTo>
                <a:lnTo>
                  <a:pt x="7626023" y="3046103"/>
                </a:lnTo>
                <a:lnTo>
                  <a:pt x="7629497" y="3031406"/>
                </a:lnTo>
                <a:lnTo>
                  <a:pt x="7622548" y="3016708"/>
                </a:lnTo>
                <a:close/>
              </a:path>
              <a:path w="9038313" h="4633457">
                <a:moveTo>
                  <a:pt x="7789313" y="1552446"/>
                </a:moveTo>
                <a:lnTo>
                  <a:pt x="7785839" y="1537749"/>
                </a:lnTo>
                <a:lnTo>
                  <a:pt x="7785839" y="1567145"/>
                </a:lnTo>
                <a:lnTo>
                  <a:pt x="7789313" y="1552446"/>
                </a:lnTo>
                <a:close/>
              </a:path>
              <a:path w="9038313" h="4633457">
                <a:moveTo>
                  <a:pt x="7789313" y="1429353"/>
                </a:moveTo>
                <a:lnTo>
                  <a:pt x="7804947" y="1456912"/>
                </a:lnTo>
                <a:lnTo>
                  <a:pt x="7808422" y="1444050"/>
                </a:lnTo>
                <a:lnTo>
                  <a:pt x="7789313" y="1429353"/>
                </a:lnTo>
                <a:close/>
              </a:path>
              <a:path w="9038313" h="4633457">
                <a:moveTo>
                  <a:pt x="7702456" y="1422005"/>
                </a:moveTo>
                <a:lnTo>
                  <a:pt x="7712880" y="1405469"/>
                </a:lnTo>
                <a:lnTo>
                  <a:pt x="7698982" y="1409145"/>
                </a:lnTo>
                <a:lnTo>
                  <a:pt x="7702456" y="1422005"/>
                </a:lnTo>
                <a:close/>
              </a:path>
              <a:path w="9038313" h="4633457">
                <a:moveTo>
                  <a:pt x="7796262" y="632002"/>
                </a:moveTo>
                <a:lnTo>
                  <a:pt x="7811895" y="624653"/>
                </a:lnTo>
                <a:lnTo>
                  <a:pt x="7792787" y="617305"/>
                </a:lnTo>
                <a:lnTo>
                  <a:pt x="7796262" y="632002"/>
                </a:lnTo>
                <a:close/>
              </a:path>
              <a:path w="9038313" h="4633457">
                <a:moveTo>
                  <a:pt x="7374138" y="3266569"/>
                </a:moveTo>
                <a:lnTo>
                  <a:pt x="7363715" y="3255545"/>
                </a:lnTo>
                <a:lnTo>
                  <a:pt x="7360240" y="3270243"/>
                </a:lnTo>
                <a:lnTo>
                  <a:pt x="7374138" y="3266569"/>
                </a:lnTo>
                <a:close/>
              </a:path>
              <a:path w="9038313" h="4633457">
                <a:moveTo>
                  <a:pt x="7363715" y="2726428"/>
                </a:moveTo>
                <a:lnTo>
                  <a:pt x="7360240" y="2726428"/>
                </a:lnTo>
                <a:lnTo>
                  <a:pt x="7353292" y="2742962"/>
                </a:lnTo>
                <a:lnTo>
                  <a:pt x="7363715" y="2726428"/>
                </a:lnTo>
                <a:close/>
              </a:path>
              <a:path w="9038313" h="4633457">
                <a:moveTo>
                  <a:pt x="7363715" y="2676823"/>
                </a:moveTo>
                <a:lnTo>
                  <a:pt x="7360240" y="2665799"/>
                </a:lnTo>
                <a:lnTo>
                  <a:pt x="7349818" y="2680497"/>
                </a:lnTo>
                <a:lnTo>
                  <a:pt x="7363715" y="2676823"/>
                </a:lnTo>
                <a:close/>
              </a:path>
              <a:path w="9038313" h="4633457">
                <a:moveTo>
                  <a:pt x="7356767" y="3277593"/>
                </a:moveTo>
                <a:lnTo>
                  <a:pt x="7342869" y="3281267"/>
                </a:lnTo>
                <a:lnTo>
                  <a:pt x="7342869" y="3284941"/>
                </a:lnTo>
                <a:lnTo>
                  <a:pt x="7356767" y="3277593"/>
                </a:lnTo>
                <a:close/>
              </a:path>
              <a:path w="9038313" h="4633457">
                <a:moveTo>
                  <a:pt x="7346344" y="3123266"/>
                </a:moveTo>
                <a:lnTo>
                  <a:pt x="7342869" y="3123266"/>
                </a:lnTo>
                <a:lnTo>
                  <a:pt x="7337658" y="3136126"/>
                </a:lnTo>
                <a:lnTo>
                  <a:pt x="7346344" y="3123266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42869" y="2722753"/>
                </a:lnTo>
                <a:lnTo>
                  <a:pt x="7330710" y="2735614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37658" y="3119592"/>
                </a:moveTo>
                <a:lnTo>
                  <a:pt x="7327235" y="3136126"/>
                </a:lnTo>
                <a:lnTo>
                  <a:pt x="7330710" y="3132452"/>
                </a:lnTo>
                <a:lnTo>
                  <a:pt x="7337658" y="3119592"/>
                </a:lnTo>
                <a:close/>
              </a:path>
              <a:path w="9038313" h="4633457">
                <a:moveTo>
                  <a:pt x="7276858" y="2388379"/>
                </a:moveTo>
                <a:lnTo>
                  <a:pt x="7273383" y="2360822"/>
                </a:lnTo>
                <a:lnTo>
                  <a:pt x="7273383" y="2373682"/>
                </a:lnTo>
                <a:lnTo>
                  <a:pt x="7276858" y="2388379"/>
                </a:lnTo>
                <a:close/>
              </a:path>
              <a:path w="9038313" h="4633457">
                <a:moveTo>
                  <a:pt x="7283806" y="3227988"/>
                </a:moveTo>
                <a:lnTo>
                  <a:pt x="7273383" y="3216964"/>
                </a:lnTo>
                <a:lnTo>
                  <a:pt x="7269910" y="3231662"/>
                </a:lnTo>
                <a:lnTo>
                  <a:pt x="7283806" y="3227988"/>
                </a:lnTo>
                <a:close/>
              </a:path>
              <a:path w="9038313" h="4633457">
                <a:moveTo>
                  <a:pt x="7367189" y="2654776"/>
                </a:moveTo>
                <a:lnTo>
                  <a:pt x="7363715" y="2641916"/>
                </a:lnTo>
                <a:lnTo>
                  <a:pt x="7353292" y="2651102"/>
                </a:lnTo>
                <a:lnTo>
                  <a:pt x="7367189" y="2654776"/>
                </a:lnTo>
                <a:close/>
              </a:path>
              <a:path w="9038313" h="4633457">
                <a:moveTo>
                  <a:pt x="7302915" y="2634566"/>
                </a:moveTo>
                <a:lnTo>
                  <a:pt x="7287281" y="2616194"/>
                </a:lnTo>
                <a:lnTo>
                  <a:pt x="7287281" y="2630892"/>
                </a:lnTo>
                <a:lnTo>
                  <a:pt x="7302915" y="2634566"/>
                </a:lnTo>
                <a:close/>
              </a:path>
              <a:path w="9038313" h="4633457">
                <a:moveTo>
                  <a:pt x="7210847" y="2765009"/>
                </a:moveTo>
                <a:lnTo>
                  <a:pt x="7203898" y="2765009"/>
                </a:lnTo>
                <a:lnTo>
                  <a:pt x="7200425" y="2777869"/>
                </a:lnTo>
                <a:lnTo>
                  <a:pt x="7210847" y="2765009"/>
                </a:lnTo>
                <a:close/>
              </a:path>
              <a:path w="9038313" h="4633457">
                <a:moveTo>
                  <a:pt x="7302915" y="3101220"/>
                </a:moveTo>
                <a:lnTo>
                  <a:pt x="7297704" y="3069987"/>
                </a:lnTo>
                <a:lnTo>
                  <a:pt x="7294229" y="3084685"/>
                </a:lnTo>
                <a:lnTo>
                  <a:pt x="7302915" y="3101220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6858" y="3143476"/>
                </a:lnTo>
                <a:lnTo>
                  <a:pt x="7276858" y="3126940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108356" y="3185731"/>
                </a:moveTo>
                <a:lnTo>
                  <a:pt x="7094460" y="3178383"/>
                </a:lnTo>
                <a:lnTo>
                  <a:pt x="7094460" y="3185731"/>
                </a:lnTo>
                <a:lnTo>
                  <a:pt x="7108356" y="3185731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56767" y="3924292"/>
                </a:lnTo>
                <a:lnTo>
                  <a:pt x="7370663" y="3913268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745884" y="3975734"/>
                </a:moveTo>
                <a:lnTo>
                  <a:pt x="7735462" y="3948176"/>
                </a:lnTo>
                <a:lnTo>
                  <a:pt x="7731988" y="3968385"/>
                </a:lnTo>
                <a:lnTo>
                  <a:pt x="7745884" y="3975734"/>
                </a:lnTo>
                <a:close/>
              </a:path>
              <a:path w="9038313" h="4633457">
                <a:moveTo>
                  <a:pt x="7709405" y="3962873"/>
                </a:moveTo>
                <a:lnTo>
                  <a:pt x="7709405" y="3948176"/>
                </a:lnTo>
                <a:lnTo>
                  <a:pt x="7695507" y="3968385"/>
                </a:lnTo>
                <a:lnTo>
                  <a:pt x="7709405" y="3962873"/>
                </a:lnTo>
                <a:close/>
              </a:path>
              <a:path w="9038313" h="4633457">
                <a:moveTo>
                  <a:pt x="7643394" y="3909594"/>
                </a:moveTo>
                <a:lnTo>
                  <a:pt x="7629497" y="3891222"/>
                </a:lnTo>
                <a:lnTo>
                  <a:pt x="7629497" y="3905920"/>
                </a:lnTo>
                <a:lnTo>
                  <a:pt x="7643394" y="3909594"/>
                </a:lnTo>
                <a:close/>
              </a:path>
              <a:path w="9038313" h="4633457">
                <a:moveTo>
                  <a:pt x="7363715" y="3448453"/>
                </a:moveTo>
                <a:lnTo>
                  <a:pt x="7370663" y="3428244"/>
                </a:lnTo>
                <a:lnTo>
                  <a:pt x="7356767" y="3435593"/>
                </a:lnTo>
                <a:lnTo>
                  <a:pt x="7363715" y="3448453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19303" y="3878362"/>
                </a:lnTo>
                <a:lnTo>
                  <a:pt x="7440148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144837" y="3817734"/>
                </a:moveTo>
                <a:lnTo>
                  <a:pt x="7141362" y="3786501"/>
                </a:lnTo>
                <a:lnTo>
                  <a:pt x="7141362" y="3804873"/>
                </a:lnTo>
                <a:lnTo>
                  <a:pt x="7144837" y="381773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56996" y="3848967"/>
                </a:lnTo>
                <a:lnTo>
                  <a:pt x="7163945" y="3867339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108356" y="3670757"/>
                </a:moveTo>
                <a:lnTo>
                  <a:pt x="7108356" y="3635849"/>
                </a:lnTo>
                <a:lnTo>
                  <a:pt x="7104882" y="3648709"/>
                </a:lnTo>
                <a:lnTo>
                  <a:pt x="7108356" y="3670757"/>
                </a:lnTo>
                <a:close/>
              </a:path>
              <a:path w="9038313" h="4633457">
                <a:moveTo>
                  <a:pt x="7104882" y="2384705"/>
                </a:moveTo>
                <a:lnTo>
                  <a:pt x="7094460" y="2399403"/>
                </a:lnTo>
                <a:lnTo>
                  <a:pt x="7108356" y="2399403"/>
                </a:lnTo>
                <a:lnTo>
                  <a:pt x="7104882" y="2384705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4882" y="2384705"/>
                </a:lnTo>
                <a:lnTo>
                  <a:pt x="7120516" y="239205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108356" y="600769"/>
                </a:moveTo>
                <a:lnTo>
                  <a:pt x="7120516" y="582397"/>
                </a:lnTo>
                <a:lnTo>
                  <a:pt x="7104882" y="586071"/>
                </a:lnTo>
                <a:lnTo>
                  <a:pt x="7108356" y="600769"/>
                </a:lnTo>
                <a:close/>
              </a:path>
              <a:path w="9038313" h="4633457">
                <a:moveTo>
                  <a:pt x="7313338" y="2215682"/>
                </a:moveTo>
                <a:lnTo>
                  <a:pt x="7309863" y="2202821"/>
                </a:lnTo>
                <a:lnTo>
                  <a:pt x="7309863" y="2230380"/>
                </a:lnTo>
                <a:lnTo>
                  <a:pt x="7313338" y="2215682"/>
                </a:lnTo>
                <a:close/>
              </a:path>
              <a:path w="9038313" h="4633457">
                <a:moveTo>
                  <a:pt x="7104882" y="604443"/>
                </a:moveTo>
                <a:lnTo>
                  <a:pt x="7097933" y="589746"/>
                </a:lnTo>
                <a:lnTo>
                  <a:pt x="7101408" y="617305"/>
                </a:lnTo>
                <a:lnTo>
                  <a:pt x="7104882" y="604443"/>
                </a:lnTo>
                <a:close/>
              </a:path>
              <a:path w="9038313" h="4633457">
                <a:moveTo>
                  <a:pt x="7097933" y="3698314"/>
                </a:moveTo>
                <a:lnTo>
                  <a:pt x="7094460" y="3685454"/>
                </a:lnTo>
                <a:lnTo>
                  <a:pt x="7097933" y="3701989"/>
                </a:lnTo>
                <a:lnTo>
                  <a:pt x="7097933" y="3698314"/>
                </a:lnTo>
                <a:close/>
              </a:path>
              <a:path w="9038313" h="4633457">
                <a:moveTo>
                  <a:pt x="7054505" y="2923010"/>
                </a:moveTo>
                <a:lnTo>
                  <a:pt x="7051031" y="2923010"/>
                </a:lnTo>
                <a:lnTo>
                  <a:pt x="7051031" y="2935870"/>
                </a:lnTo>
                <a:lnTo>
                  <a:pt x="7054505" y="2923010"/>
                </a:lnTo>
                <a:close/>
              </a:path>
              <a:path w="9038313" h="4633457">
                <a:moveTo>
                  <a:pt x="7011076" y="3020382"/>
                </a:moveTo>
                <a:lnTo>
                  <a:pt x="6997180" y="2992824"/>
                </a:lnTo>
                <a:lnTo>
                  <a:pt x="6997180" y="3009358"/>
                </a:lnTo>
                <a:lnTo>
                  <a:pt x="7011076" y="3020382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24974" y="3066313"/>
                </a:lnTo>
                <a:lnTo>
                  <a:pt x="7040608" y="3073661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07373" y="2884429"/>
                </a:moveTo>
                <a:lnTo>
                  <a:pt x="7203898" y="2911986"/>
                </a:lnTo>
                <a:lnTo>
                  <a:pt x="7207373" y="2897289"/>
                </a:lnTo>
                <a:lnTo>
                  <a:pt x="7207373" y="2884429"/>
                </a:lnTo>
                <a:close/>
              </a:path>
              <a:path w="9038313" h="4633457">
                <a:moveTo>
                  <a:pt x="6974597" y="2884429"/>
                </a:moveTo>
                <a:lnTo>
                  <a:pt x="6971122" y="2897289"/>
                </a:lnTo>
                <a:lnTo>
                  <a:pt x="6974597" y="2897289"/>
                </a:lnTo>
                <a:lnTo>
                  <a:pt x="6974597" y="2884429"/>
                </a:lnTo>
                <a:close/>
              </a:path>
              <a:path w="9038313" h="4633457">
                <a:moveTo>
                  <a:pt x="7024974" y="2441660"/>
                </a:moveTo>
                <a:lnTo>
                  <a:pt x="7014551" y="2450846"/>
                </a:lnTo>
                <a:lnTo>
                  <a:pt x="7028447" y="2454520"/>
                </a:lnTo>
                <a:lnTo>
                  <a:pt x="7024974" y="2441660"/>
                </a:lnTo>
                <a:close/>
              </a:path>
              <a:path w="9038313" h="4633457">
                <a:moveTo>
                  <a:pt x="6938117" y="593420"/>
                </a:moveTo>
                <a:lnTo>
                  <a:pt x="6927695" y="428071"/>
                </a:lnTo>
                <a:lnTo>
                  <a:pt x="6924220" y="597095"/>
                </a:lnTo>
                <a:lnTo>
                  <a:pt x="6938117" y="593420"/>
                </a:lnTo>
                <a:close/>
              </a:path>
              <a:path w="9038313" h="4633457">
                <a:moveTo>
                  <a:pt x="6745295" y="3038754"/>
                </a:moveTo>
                <a:lnTo>
                  <a:pt x="6741821" y="3024056"/>
                </a:lnTo>
                <a:lnTo>
                  <a:pt x="6738346" y="3038754"/>
                </a:lnTo>
                <a:lnTo>
                  <a:pt x="6745295" y="3038754"/>
                </a:lnTo>
                <a:close/>
              </a:path>
              <a:path w="9038313" h="4633457">
                <a:moveTo>
                  <a:pt x="6675809" y="2932196"/>
                </a:moveTo>
                <a:lnTo>
                  <a:pt x="6665386" y="2919336"/>
                </a:lnTo>
                <a:lnTo>
                  <a:pt x="6672336" y="2932196"/>
                </a:lnTo>
                <a:lnTo>
                  <a:pt x="6675809" y="2932196"/>
                </a:lnTo>
                <a:close/>
              </a:path>
              <a:path w="9038313" h="4633457">
                <a:moveTo>
                  <a:pt x="6679284" y="442768"/>
                </a:moveTo>
                <a:lnTo>
                  <a:pt x="6661913" y="439094"/>
                </a:lnTo>
                <a:lnTo>
                  <a:pt x="6675809" y="446443"/>
                </a:lnTo>
                <a:lnTo>
                  <a:pt x="6679284" y="442768"/>
                </a:lnTo>
                <a:close/>
              </a:path>
              <a:path w="9038313" h="4633457">
                <a:moveTo>
                  <a:pt x="6672336" y="400513"/>
                </a:moveTo>
                <a:lnTo>
                  <a:pt x="6649753" y="396838"/>
                </a:lnTo>
                <a:lnTo>
                  <a:pt x="6658438" y="400513"/>
                </a:lnTo>
                <a:lnTo>
                  <a:pt x="6672336" y="400513"/>
                </a:lnTo>
                <a:close/>
              </a:path>
              <a:path w="9038313" h="4633457">
                <a:moveTo>
                  <a:pt x="6912060" y="3104894"/>
                </a:moveTo>
                <a:lnTo>
                  <a:pt x="6901637" y="3143476"/>
                </a:lnTo>
                <a:lnTo>
                  <a:pt x="6915534" y="3126940"/>
                </a:lnTo>
                <a:lnTo>
                  <a:pt x="6912060" y="3104894"/>
                </a:lnTo>
                <a:close/>
              </a:path>
              <a:path w="9038313" h="4633457">
                <a:moveTo>
                  <a:pt x="6912060" y="2731940"/>
                </a:moveTo>
                <a:lnTo>
                  <a:pt x="6901637" y="2765009"/>
                </a:lnTo>
                <a:lnTo>
                  <a:pt x="6924220" y="2746637"/>
                </a:lnTo>
                <a:lnTo>
                  <a:pt x="6912060" y="2731940"/>
                </a:lnTo>
                <a:close/>
              </a:path>
              <a:path w="9038313" h="4633457">
                <a:moveTo>
                  <a:pt x="6924220" y="2726428"/>
                </a:moveTo>
                <a:lnTo>
                  <a:pt x="6912060" y="2731940"/>
                </a:lnTo>
                <a:lnTo>
                  <a:pt x="6927695" y="2742962"/>
                </a:lnTo>
                <a:lnTo>
                  <a:pt x="6924220" y="2726428"/>
                </a:lnTo>
                <a:close/>
              </a:path>
              <a:path w="9038313" h="4633457">
                <a:moveTo>
                  <a:pt x="7004128" y="2654776"/>
                </a:moveTo>
                <a:lnTo>
                  <a:pt x="7000654" y="2638242"/>
                </a:lnTo>
                <a:lnTo>
                  <a:pt x="7000654" y="2669473"/>
                </a:lnTo>
                <a:lnTo>
                  <a:pt x="7004128" y="2654776"/>
                </a:lnTo>
                <a:close/>
              </a:path>
              <a:path w="9038313" h="4633457">
                <a:moveTo>
                  <a:pt x="6802621" y="3073661"/>
                </a:moveTo>
                <a:lnTo>
                  <a:pt x="6788724" y="3046103"/>
                </a:lnTo>
                <a:lnTo>
                  <a:pt x="6788724" y="3058963"/>
                </a:lnTo>
                <a:lnTo>
                  <a:pt x="6802621" y="3073661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28907" y="2564753"/>
                </a:lnTo>
                <a:lnTo>
                  <a:pt x="6625432" y="2577613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774826" y="2851358"/>
                </a:moveTo>
                <a:lnTo>
                  <a:pt x="6771352" y="2792567"/>
                </a:lnTo>
                <a:lnTo>
                  <a:pt x="6771352" y="2831148"/>
                </a:lnTo>
                <a:lnTo>
                  <a:pt x="6774826" y="2851358"/>
                </a:lnTo>
                <a:close/>
              </a:path>
              <a:path w="9038313" h="4633457">
                <a:moveTo>
                  <a:pt x="6745295" y="446443"/>
                </a:moveTo>
                <a:lnTo>
                  <a:pt x="6745295" y="2726428"/>
                </a:lnTo>
                <a:lnTo>
                  <a:pt x="6752244" y="2708055"/>
                </a:lnTo>
                <a:lnTo>
                  <a:pt x="6745295" y="446443"/>
                </a:lnTo>
                <a:close/>
              </a:path>
              <a:path w="9038313" h="4633457">
                <a:moveTo>
                  <a:pt x="6879054" y="2719078"/>
                </a:moveTo>
                <a:lnTo>
                  <a:pt x="6872105" y="396838"/>
                </a:lnTo>
                <a:lnTo>
                  <a:pt x="6861683" y="2708055"/>
                </a:lnTo>
                <a:lnTo>
                  <a:pt x="6879054" y="2719078"/>
                </a:lnTo>
                <a:close/>
              </a:path>
              <a:path w="9038313" h="4633457">
                <a:moveTo>
                  <a:pt x="6861683" y="2708055"/>
                </a:moveTo>
                <a:lnTo>
                  <a:pt x="6847786" y="2693358"/>
                </a:lnTo>
                <a:lnTo>
                  <a:pt x="6847786" y="2708055"/>
                </a:lnTo>
                <a:lnTo>
                  <a:pt x="6861683" y="2708055"/>
                </a:lnTo>
                <a:close/>
              </a:path>
              <a:path w="9038313" h="4633457">
                <a:moveTo>
                  <a:pt x="6792197" y="424397"/>
                </a:moveTo>
                <a:lnTo>
                  <a:pt x="6802621" y="389489"/>
                </a:lnTo>
                <a:lnTo>
                  <a:pt x="6788724" y="407861"/>
                </a:lnTo>
                <a:lnTo>
                  <a:pt x="6792197" y="424397"/>
                </a:lnTo>
                <a:close/>
              </a:path>
              <a:path w="9038313" h="4633457">
                <a:moveTo>
                  <a:pt x="6526416" y="2368171"/>
                </a:moveTo>
                <a:lnTo>
                  <a:pt x="6519467" y="477676"/>
                </a:lnTo>
                <a:lnTo>
                  <a:pt x="6526416" y="2384705"/>
                </a:lnTo>
                <a:lnTo>
                  <a:pt x="6526416" y="2368171"/>
                </a:lnTo>
                <a:close/>
              </a:path>
              <a:path w="9038313" h="4633457">
                <a:moveTo>
                  <a:pt x="6585479" y="2680497"/>
                </a:moveTo>
                <a:lnTo>
                  <a:pt x="6582004" y="2680497"/>
                </a:lnTo>
                <a:lnTo>
                  <a:pt x="6582004" y="2693358"/>
                </a:lnTo>
                <a:lnTo>
                  <a:pt x="6585479" y="2680497"/>
                </a:lnTo>
                <a:close/>
              </a:path>
              <a:path w="9038313" h="4633457">
                <a:moveTo>
                  <a:pt x="6323171" y="2553729"/>
                </a:moveTo>
                <a:lnTo>
                  <a:pt x="6319697" y="731211"/>
                </a:lnTo>
                <a:lnTo>
                  <a:pt x="6307537" y="2561078"/>
                </a:lnTo>
                <a:lnTo>
                  <a:pt x="6323171" y="2553729"/>
                </a:lnTo>
                <a:close/>
              </a:path>
              <a:path w="9038313" h="4633457">
                <a:moveTo>
                  <a:pt x="6356177" y="578722"/>
                </a:moveTo>
                <a:lnTo>
                  <a:pt x="6366600" y="2507799"/>
                </a:lnTo>
                <a:lnTo>
                  <a:pt x="6380496" y="575048"/>
                </a:lnTo>
                <a:lnTo>
                  <a:pt x="6356177" y="578722"/>
                </a:lnTo>
                <a:close/>
              </a:path>
              <a:path w="9038313" h="4633457">
                <a:moveTo>
                  <a:pt x="6432610" y="536467"/>
                </a:moveTo>
                <a:lnTo>
                  <a:pt x="6439559" y="519931"/>
                </a:lnTo>
                <a:lnTo>
                  <a:pt x="6420450" y="519931"/>
                </a:lnTo>
                <a:lnTo>
                  <a:pt x="6432610" y="536467"/>
                </a:lnTo>
                <a:close/>
              </a:path>
              <a:path w="9038313" h="4633457">
                <a:moveTo>
                  <a:pt x="6267583" y="2627218"/>
                </a:moveTo>
                <a:lnTo>
                  <a:pt x="6264108" y="2673149"/>
                </a:lnTo>
                <a:lnTo>
                  <a:pt x="6272794" y="2641916"/>
                </a:lnTo>
                <a:lnTo>
                  <a:pt x="6267583" y="2627218"/>
                </a:lnTo>
                <a:close/>
              </a:path>
              <a:path w="9038313" h="4633457">
                <a:moveTo>
                  <a:pt x="6137297" y="608117"/>
                </a:moveTo>
                <a:lnTo>
                  <a:pt x="6123401" y="604443"/>
                </a:lnTo>
                <a:lnTo>
                  <a:pt x="6123401" y="617305"/>
                </a:lnTo>
                <a:lnTo>
                  <a:pt x="6137297" y="608117"/>
                </a:lnTo>
                <a:close/>
              </a:path>
              <a:path w="9038313" h="4633457">
                <a:moveTo>
                  <a:pt x="6217206" y="867166"/>
                </a:moveTo>
                <a:lnTo>
                  <a:pt x="6213731" y="839607"/>
                </a:lnTo>
                <a:lnTo>
                  <a:pt x="6203308" y="856142"/>
                </a:lnTo>
                <a:lnTo>
                  <a:pt x="6217206" y="867166"/>
                </a:lnTo>
                <a:close/>
              </a:path>
              <a:path w="9038313" h="4633457">
                <a:moveTo>
                  <a:pt x="6187674" y="2774195"/>
                </a:moveTo>
                <a:lnTo>
                  <a:pt x="6173778" y="2742962"/>
                </a:lnTo>
                <a:lnTo>
                  <a:pt x="6173778" y="2757660"/>
                </a:lnTo>
                <a:lnTo>
                  <a:pt x="6187674" y="2774195"/>
                </a:lnTo>
                <a:close/>
              </a:path>
              <a:path w="9038313" h="4633457">
                <a:moveTo>
                  <a:pt x="6224155" y="643025"/>
                </a:moveTo>
                <a:lnTo>
                  <a:pt x="6227629" y="712839"/>
                </a:lnTo>
                <a:lnTo>
                  <a:pt x="6260635" y="650374"/>
                </a:lnTo>
                <a:lnTo>
                  <a:pt x="6224155" y="643025"/>
                </a:lnTo>
                <a:close/>
              </a:path>
              <a:path w="9038313" h="4633457">
                <a:moveTo>
                  <a:pt x="6323171" y="698141"/>
                </a:moveTo>
                <a:lnTo>
                  <a:pt x="6319697" y="731211"/>
                </a:lnTo>
                <a:lnTo>
                  <a:pt x="6323171" y="716513"/>
                </a:lnTo>
                <a:lnTo>
                  <a:pt x="6323171" y="698141"/>
                </a:lnTo>
                <a:close/>
              </a:path>
              <a:path w="9038313" h="4633457">
                <a:moveTo>
                  <a:pt x="6151195" y="677932"/>
                </a:moveTo>
                <a:lnTo>
                  <a:pt x="6144246" y="663234"/>
                </a:lnTo>
                <a:lnTo>
                  <a:pt x="6144246" y="694467"/>
                </a:lnTo>
                <a:lnTo>
                  <a:pt x="6151195" y="677932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78235" y="808375"/>
                </a:lnTo>
                <a:lnTo>
                  <a:pt x="6074760" y="786328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78235" y="766118"/>
                </a:moveTo>
                <a:lnTo>
                  <a:pt x="6074760" y="751420"/>
                </a:lnTo>
                <a:lnTo>
                  <a:pt x="6074760" y="786328"/>
                </a:lnTo>
                <a:lnTo>
                  <a:pt x="6078235" y="766118"/>
                </a:lnTo>
                <a:close/>
              </a:path>
              <a:path w="9038313" h="4633457">
                <a:moveTo>
                  <a:pt x="6067812" y="2403077"/>
                </a:moveTo>
                <a:lnTo>
                  <a:pt x="6060864" y="2430636"/>
                </a:lnTo>
                <a:lnTo>
                  <a:pt x="6067812" y="2415938"/>
                </a:lnTo>
                <a:lnTo>
                  <a:pt x="6067812" y="2403077"/>
                </a:lnTo>
                <a:close/>
              </a:path>
              <a:path w="9038313" h="4633457">
                <a:moveTo>
                  <a:pt x="5987905" y="909421"/>
                </a:moveTo>
                <a:lnTo>
                  <a:pt x="5991378" y="808375"/>
                </a:lnTo>
                <a:lnTo>
                  <a:pt x="5980955" y="824909"/>
                </a:lnTo>
                <a:lnTo>
                  <a:pt x="5987905" y="909421"/>
                </a:lnTo>
                <a:close/>
              </a:path>
              <a:path w="9038313" h="4633457">
                <a:moveTo>
                  <a:pt x="6090395" y="2526170"/>
                </a:moveTo>
                <a:lnTo>
                  <a:pt x="6086920" y="2493101"/>
                </a:lnTo>
                <a:lnTo>
                  <a:pt x="6086920" y="2507799"/>
                </a:lnTo>
                <a:lnTo>
                  <a:pt x="6090395" y="2526170"/>
                </a:lnTo>
                <a:close/>
              </a:path>
              <a:path w="9038313" h="4633457">
                <a:moveTo>
                  <a:pt x="5991378" y="2384705"/>
                </a:moveTo>
                <a:lnTo>
                  <a:pt x="5980955" y="2357147"/>
                </a:lnTo>
                <a:lnTo>
                  <a:pt x="5977481" y="2373682"/>
                </a:lnTo>
                <a:lnTo>
                  <a:pt x="5991378" y="2384705"/>
                </a:lnTo>
                <a:close/>
              </a:path>
              <a:path w="9038313" h="4633457">
                <a:moveTo>
                  <a:pt x="5612683" y="2669473"/>
                </a:moveTo>
                <a:lnTo>
                  <a:pt x="5605735" y="2662125"/>
                </a:lnTo>
                <a:lnTo>
                  <a:pt x="5591837" y="2665799"/>
                </a:lnTo>
                <a:lnTo>
                  <a:pt x="5612683" y="2669473"/>
                </a:lnTo>
                <a:close/>
              </a:path>
              <a:path w="9038313" h="4633457">
                <a:moveTo>
                  <a:pt x="5588363" y="701815"/>
                </a:moveTo>
                <a:lnTo>
                  <a:pt x="5576202" y="688955"/>
                </a:lnTo>
                <a:lnTo>
                  <a:pt x="5576202" y="701815"/>
                </a:lnTo>
                <a:lnTo>
                  <a:pt x="5588363" y="701815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31792" y="723863"/>
                </a:lnTo>
                <a:lnTo>
                  <a:pt x="5652637" y="723863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92592" y="569536"/>
                </a:moveTo>
                <a:lnTo>
                  <a:pt x="5682169" y="593420"/>
                </a:lnTo>
                <a:lnTo>
                  <a:pt x="5696065" y="582397"/>
                </a:lnTo>
                <a:lnTo>
                  <a:pt x="5692592" y="569536"/>
                </a:lnTo>
                <a:close/>
              </a:path>
              <a:path w="9038313" h="4633457">
                <a:moveTo>
                  <a:pt x="5609208" y="1822518"/>
                </a:moveTo>
                <a:lnTo>
                  <a:pt x="5598786" y="839607"/>
                </a:lnTo>
                <a:lnTo>
                  <a:pt x="5595312" y="1815169"/>
                </a:lnTo>
                <a:lnTo>
                  <a:pt x="5609208" y="1822518"/>
                </a:lnTo>
                <a:close/>
              </a:path>
              <a:path w="9038313" h="4633457">
                <a:moveTo>
                  <a:pt x="5741231" y="762444"/>
                </a:moveTo>
                <a:lnTo>
                  <a:pt x="5729071" y="740398"/>
                </a:lnTo>
                <a:lnTo>
                  <a:pt x="5725596" y="755096"/>
                </a:lnTo>
                <a:lnTo>
                  <a:pt x="5741231" y="762444"/>
                </a:lnTo>
                <a:close/>
              </a:path>
              <a:path w="9038313" h="4633457">
                <a:moveTo>
                  <a:pt x="5558831" y="688955"/>
                </a:moveTo>
                <a:lnTo>
                  <a:pt x="5548409" y="659560"/>
                </a:lnTo>
                <a:lnTo>
                  <a:pt x="5543198" y="674258"/>
                </a:lnTo>
                <a:lnTo>
                  <a:pt x="5558831" y="688955"/>
                </a:lnTo>
                <a:close/>
              </a:path>
              <a:path w="9038313" h="4633457">
                <a:moveTo>
                  <a:pt x="5595312" y="617305"/>
                </a:moveTo>
                <a:lnTo>
                  <a:pt x="5602260" y="597095"/>
                </a:lnTo>
                <a:lnTo>
                  <a:pt x="5588363" y="604443"/>
                </a:lnTo>
                <a:lnTo>
                  <a:pt x="5595312" y="617305"/>
                </a:lnTo>
                <a:close/>
              </a:path>
              <a:path w="9038313" h="4633457">
                <a:moveTo>
                  <a:pt x="5475450" y="817561"/>
                </a:moveTo>
                <a:lnTo>
                  <a:pt x="5466764" y="790002"/>
                </a:lnTo>
                <a:lnTo>
                  <a:pt x="5463289" y="804699"/>
                </a:lnTo>
                <a:lnTo>
                  <a:pt x="5475450" y="817561"/>
                </a:lnTo>
                <a:close/>
              </a:path>
              <a:path w="9038313" h="4633457">
                <a:moveTo>
                  <a:pt x="5515404" y="2287333"/>
                </a:moveTo>
                <a:lnTo>
                  <a:pt x="5508454" y="2272635"/>
                </a:lnTo>
                <a:lnTo>
                  <a:pt x="5511929" y="2300193"/>
                </a:lnTo>
                <a:lnTo>
                  <a:pt x="5515404" y="2287333"/>
                </a:lnTo>
                <a:close/>
              </a:path>
              <a:path w="9038313" h="4633457">
                <a:moveTo>
                  <a:pt x="5445918" y="1763726"/>
                </a:moveTo>
                <a:lnTo>
                  <a:pt x="5438970" y="1749028"/>
                </a:lnTo>
                <a:lnTo>
                  <a:pt x="5445918" y="1780261"/>
                </a:lnTo>
                <a:lnTo>
                  <a:pt x="5445918" y="1763726"/>
                </a:lnTo>
                <a:close/>
              </a:path>
              <a:path w="9038313" h="4633457">
                <a:moveTo>
                  <a:pt x="5350376" y="3624826"/>
                </a:moveTo>
                <a:lnTo>
                  <a:pt x="5339952" y="3593593"/>
                </a:lnTo>
                <a:lnTo>
                  <a:pt x="5339952" y="3610128"/>
                </a:lnTo>
                <a:lnTo>
                  <a:pt x="5350376" y="3624826"/>
                </a:lnTo>
                <a:close/>
              </a:path>
              <a:path w="9038313" h="4633457">
                <a:moveTo>
                  <a:pt x="5704751" y="2357147"/>
                </a:moveTo>
                <a:lnTo>
                  <a:pt x="5704751" y="2458194"/>
                </a:lnTo>
                <a:lnTo>
                  <a:pt x="5711700" y="2445334"/>
                </a:lnTo>
                <a:lnTo>
                  <a:pt x="5704751" y="2357147"/>
                </a:lnTo>
                <a:close/>
              </a:path>
              <a:path w="9038313" h="4633457">
                <a:moveTo>
                  <a:pt x="5343427" y="3297802"/>
                </a:moveTo>
                <a:lnTo>
                  <a:pt x="5339952" y="3297802"/>
                </a:lnTo>
                <a:lnTo>
                  <a:pt x="5339952" y="3312500"/>
                </a:lnTo>
                <a:lnTo>
                  <a:pt x="5343427" y="3297802"/>
                </a:lnTo>
                <a:close/>
              </a:path>
              <a:path w="9038313" h="4633457">
                <a:moveTo>
                  <a:pt x="5536250" y="1763726"/>
                </a:moveTo>
                <a:lnTo>
                  <a:pt x="5525827" y="1734332"/>
                </a:lnTo>
                <a:lnTo>
                  <a:pt x="5525827" y="1749028"/>
                </a:lnTo>
                <a:lnTo>
                  <a:pt x="5536250" y="1763726"/>
                </a:lnTo>
                <a:close/>
              </a:path>
              <a:path w="9038313" h="4633457">
                <a:moveTo>
                  <a:pt x="4961257" y="1991541"/>
                </a:moveTo>
                <a:lnTo>
                  <a:pt x="4947361" y="1998891"/>
                </a:lnTo>
                <a:lnTo>
                  <a:pt x="4947361" y="2006239"/>
                </a:lnTo>
                <a:lnTo>
                  <a:pt x="4961257" y="1991541"/>
                </a:lnTo>
                <a:close/>
              </a:path>
              <a:path w="9038313" h="4633457">
                <a:moveTo>
                  <a:pt x="4914355" y="1903355"/>
                </a:moveTo>
                <a:lnTo>
                  <a:pt x="4900457" y="1907029"/>
                </a:lnTo>
                <a:lnTo>
                  <a:pt x="4914355" y="1914378"/>
                </a:lnTo>
                <a:lnTo>
                  <a:pt x="4914355" y="1903355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24778" y="1864774"/>
                </a:lnTo>
                <a:lnTo>
                  <a:pt x="4910881" y="1872122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924778" y="1208887"/>
                </a:moveTo>
                <a:lnTo>
                  <a:pt x="4940411" y="1857424"/>
                </a:lnTo>
                <a:lnTo>
                  <a:pt x="4940411" y="1208887"/>
                </a:lnTo>
                <a:lnTo>
                  <a:pt x="4924778" y="1208887"/>
                </a:lnTo>
                <a:close/>
              </a:path>
              <a:path w="9038313" h="4633457">
                <a:moveTo>
                  <a:pt x="4997737" y="1714122"/>
                </a:moveTo>
                <a:lnTo>
                  <a:pt x="4994263" y="1699425"/>
                </a:lnTo>
                <a:lnTo>
                  <a:pt x="4994263" y="1728820"/>
                </a:lnTo>
                <a:lnTo>
                  <a:pt x="4997737" y="1714122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4987314" y="1844564"/>
                </a:lnTo>
                <a:lnTo>
                  <a:pt x="4987314" y="1857424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4976892" y="716513"/>
                </a:moveTo>
                <a:lnTo>
                  <a:pt x="4976892" y="755096"/>
                </a:lnTo>
                <a:lnTo>
                  <a:pt x="5001211" y="755096"/>
                </a:lnTo>
                <a:lnTo>
                  <a:pt x="4976892" y="716513"/>
                </a:lnTo>
                <a:close/>
              </a:path>
              <a:path w="9038313" h="4633457">
                <a:moveTo>
                  <a:pt x="4824023" y="1232771"/>
                </a:moveTo>
                <a:lnTo>
                  <a:pt x="4804915" y="1229097"/>
                </a:lnTo>
                <a:lnTo>
                  <a:pt x="4808390" y="1232771"/>
                </a:lnTo>
                <a:lnTo>
                  <a:pt x="4824023" y="1232771"/>
                </a:lnTo>
                <a:close/>
              </a:path>
              <a:path w="9038313" h="4633457">
                <a:moveTo>
                  <a:pt x="5233987" y="2419612"/>
                </a:moveTo>
                <a:lnTo>
                  <a:pt x="5230514" y="2388379"/>
                </a:lnTo>
                <a:lnTo>
                  <a:pt x="5230514" y="2406752"/>
                </a:lnTo>
                <a:lnTo>
                  <a:pt x="5233987" y="2419612"/>
                </a:lnTo>
                <a:close/>
              </a:path>
              <a:path w="9038313" h="4633457">
                <a:moveTo>
                  <a:pt x="5329530" y="2595985"/>
                </a:moveTo>
                <a:lnTo>
                  <a:pt x="5326056" y="2561078"/>
                </a:lnTo>
                <a:lnTo>
                  <a:pt x="5326056" y="2581287"/>
                </a:lnTo>
                <a:lnTo>
                  <a:pt x="5329530" y="2595985"/>
                </a:lnTo>
                <a:close/>
              </a:path>
              <a:path w="9038313" h="4633457">
                <a:moveTo>
                  <a:pt x="5343427" y="2658451"/>
                </a:moveTo>
                <a:lnTo>
                  <a:pt x="5336479" y="2627218"/>
                </a:lnTo>
                <a:lnTo>
                  <a:pt x="5336479" y="2645590"/>
                </a:lnTo>
                <a:lnTo>
                  <a:pt x="5343427" y="2658451"/>
                </a:lnTo>
                <a:close/>
              </a:path>
              <a:path w="9038313" h="4633457">
                <a:moveTo>
                  <a:pt x="5383381" y="824909"/>
                </a:moveTo>
                <a:lnTo>
                  <a:pt x="5379906" y="878189"/>
                </a:lnTo>
                <a:lnTo>
                  <a:pt x="5395541" y="863492"/>
                </a:lnTo>
                <a:lnTo>
                  <a:pt x="5383381" y="824909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7553" y="2268961"/>
                </a:lnTo>
                <a:lnTo>
                  <a:pt x="5169714" y="2292845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190559" y="2335100"/>
                </a:lnTo>
                <a:lnTo>
                  <a:pt x="5206193" y="2346124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299999" y="927793"/>
                </a:moveTo>
                <a:lnTo>
                  <a:pt x="5313895" y="2531682"/>
                </a:lnTo>
                <a:lnTo>
                  <a:pt x="5322582" y="920445"/>
                </a:lnTo>
                <a:lnTo>
                  <a:pt x="5299999" y="927793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5001211" y="1998891"/>
                </a:lnTo>
                <a:lnTo>
                  <a:pt x="5016846" y="1995215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5129759" y="3551337"/>
                </a:moveTo>
                <a:lnTo>
                  <a:pt x="5136708" y="3656059"/>
                </a:lnTo>
                <a:lnTo>
                  <a:pt x="5133234" y="3571547"/>
                </a:lnTo>
                <a:lnTo>
                  <a:pt x="5129759" y="3551337"/>
                </a:lnTo>
                <a:close/>
              </a:path>
              <a:path w="9038313" h="4633457">
                <a:moveTo>
                  <a:pt x="5237462" y="3442942"/>
                </a:moveTo>
                <a:lnTo>
                  <a:pt x="5227039" y="3161847"/>
                </a:lnTo>
                <a:lnTo>
                  <a:pt x="5223564" y="3452127"/>
                </a:lnTo>
                <a:lnTo>
                  <a:pt x="5237462" y="3442942"/>
                </a:lnTo>
                <a:close/>
              </a:path>
              <a:path w="9038313" h="4633457">
                <a:moveTo>
                  <a:pt x="5343427" y="2981801"/>
                </a:moveTo>
                <a:lnTo>
                  <a:pt x="5322582" y="2693358"/>
                </a:lnTo>
                <a:lnTo>
                  <a:pt x="5319107" y="3009358"/>
                </a:lnTo>
                <a:lnTo>
                  <a:pt x="5343427" y="2981801"/>
                </a:lnTo>
                <a:close/>
              </a:path>
              <a:path w="9038313" h="4633457">
                <a:moveTo>
                  <a:pt x="4801442" y="374792"/>
                </a:moveTo>
                <a:lnTo>
                  <a:pt x="4784069" y="365606"/>
                </a:lnTo>
                <a:lnTo>
                  <a:pt x="4778858" y="378466"/>
                </a:lnTo>
                <a:lnTo>
                  <a:pt x="4801442" y="374792"/>
                </a:lnTo>
                <a:close/>
              </a:path>
              <a:path w="9038313" h="4633457">
                <a:moveTo>
                  <a:pt x="4830972" y="382140"/>
                </a:moveTo>
                <a:lnTo>
                  <a:pt x="4815338" y="369280"/>
                </a:lnTo>
                <a:lnTo>
                  <a:pt x="4815338" y="382140"/>
                </a:lnTo>
                <a:lnTo>
                  <a:pt x="4830972" y="382140"/>
                </a:lnTo>
                <a:close/>
              </a:path>
              <a:path w="9038313" h="4633457">
                <a:moveTo>
                  <a:pt x="4778858" y="1363214"/>
                </a:moveTo>
                <a:lnTo>
                  <a:pt x="4770521" y="1376441"/>
                </a:lnTo>
                <a:lnTo>
                  <a:pt x="4771910" y="1376074"/>
                </a:lnTo>
                <a:lnTo>
                  <a:pt x="4778858" y="1363214"/>
                </a:lnTo>
                <a:close/>
              </a:path>
              <a:path w="9038313" h="4633457">
                <a:moveTo>
                  <a:pt x="4728481" y="242512"/>
                </a:moveTo>
                <a:lnTo>
                  <a:pt x="4725007" y="227815"/>
                </a:lnTo>
                <a:lnTo>
                  <a:pt x="4711110" y="231489"/>
                </a:lnTo>
                <a:lnTo>
                  <a:pt x="4728481" y="242512"/>
                </a:lnTo>
                <a:close/>
              </a:path>
              <a:path w="9038313" h="4633457">
                <a:moveTo>
                  <a:pt x="4622516" y="3663407"/>
                </a:moveTo>
                <a:lnTo>
                  <a:pt x="4615568" y="3632175"/>
                </a:lnTo>
                <a:lnTo>
                  <a:pt x="4615568" y="3648709"/>
                </a:lnTo>
                <a:lnTo>
                  <a:pt x="4622516" y="3663407"/>
                </a:lnTo>
                <a:close/>
              </a:path>
              <a:path w="9038313" h="4633457">
                <a:moveTo>
                  <a:pt x="4615568" y="2107286"/>
                </a:moveTo>
                <a:lnTo>
                  <a:pt x="4622516" y="3663407"/>
                </a:lnTo>
                <a:lnTo>
                  <a:pt x="4631202" y="2110960"/>
                </a:lnTo>
                <a:lnTo>
                  <a:pt x="4615568" y="2107286"/>
                </a:lnTo>
                <a:close/>
              </a:path>
              <a:path w="9038313" h="4633457">
                <a:moveTo>
                  <a:pt x="4631202" y="2110960"/>
                </a:moveTo>
                <a:lnTo>
                  <a:pt x="4631202" y="3720362"/>
                </a:lnTo>
                <a:lnTo>
                  <a:pt x="4634677" y="3733222"/>
                </a:lnTo>
                <a:lnTo>
                  <a:pt x="4631202" y="2110960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5191" y="1398121"/>
                </a:lnTo>
                <a:lnTo>
                  <a:pt x="4546083" y="1409145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561716" y="1706773"/>
                </a:moveTo>
                <a:lnTo>
                  <a:pt x="4558242" y="1734332"/>
                </a:lnTo>
                <a:lnTo>
                  <a:pt x="4561716" y="1721471"/>
                </a:lnTo>
                <a:lnTo>
                  <a:pt x="4561716" y="1706773"/>
                </a:lnTo>
                <a:close/>
              </a:path>
              <a:path w="9038313" h="4633457">
                <a:moveTo>
                  <a:pt x="4634677" y="1409145"/>
                </a:moveTo>
                <a:lnTo>
                  <a:pt x="4641625" y="1745354"/>
                </a:lnTo>
                <a:lnTo>
                  <a:pt x="4652048" y="1405469"/>
                </a:lnTo>
                <a:lnTo>
                  <a:pt x="4634677" y="1409145"/>
                </a:lnTo>
                <a:close/>
              </a:path>
              <a:path w="9038313" h="4633457">
                <a:moveTo>
                  <a:pt x="4685054" y="1387097"/>
                </a:moveTo>
                <a:lnTo>
                  <a:pt x="4695475" y="1791285"/>
                </a:lnTo>
                <a:lnTo>
                  <a:pt x="4698950" y="1387097"/>
                </a:lnTo>
                <a:lnTo>
                  <a:pt x="4685054" y="1387097"/>
                </a:lnTo>
                <a:close/>
              </a:path>
              <a:path w="9038313" h="4633457">
                <a:moveTo>
                  <a:pt x="4791019" y="1004957"/>
                </a:moveTo>
                <a:lnTo>
                  <a:pt x="4784069" y="990259"/>
                </a:lnTo>
                <a:lnTo>
                  <a:pt x="4778858" y="1017817"/>
                </a:lnTo>
                <a:lnTo>
                  <a:pt x="4791019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01442" y="1166632"/>
                </a:lnTo>
                <a:lnTo>
                  <a:pt x="4815338" y="1175818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75384" y="1910704"/>
                </a:moveTo>
                <a:lnTo>
                  <a:pt x="4768435" y="1379749"/>
                </a:lnTo>
                <a:lnTo>
                  <a:pt x="4761486" y="1903355"/>
                </a:lnTo>
                <a:lnTo>
                  <a:pt x="4775384" y="1910704"/>
                </a:lnTo>
                <a:close/>
              </a:path>
              <a:path w="9038313" h="4633457">
                <a:moveTo>
                  <a:pt x="4787544" y="1098655"/>
                </a:moveTo>
                <a:lnTo>
                  <a:pt x="4791019" y="1071096"/>
                </a:lnTo>
                <a:lnTo>
                  <a:pt x="4784069" y="1085794"/>
                </a:lnTo>
                <a:lnTo>
                  <a:pt x="4787544" y="1098655"/>
                </a:lnTo>
                <a:close/>
              </a:path>
              <a:path w="9038313" h="4633457">
                <a:moveTo>
                  <a:pt x="4681579" y="1783935"/>
                </a:moveTo>
                <a:lnTo>
                  <a:pt x="4667681" y="1780261"/>
                </a:lnTo>
                <a:lnTo>
                  <a:pt x="4662470" y="1780261"/>
                </a:lnTo>
                <a:lnTo>
                  <a:pt x="4681579" y="1783935"/>
                </a:lnTo>
                <a:close/>
              </a:path>
              <a:path w="9038313" h="4633457">
                <a:moveTo>
                  <a:pt x="4634677" y="808375"/>
                </a:moveTo>
                <a:lnTo>
                  <a:pt x="4619042" y="813887"/>
                </a:lnTo>
                <a:lnTo>
                  <a:pt x="4634677" y="824909"/>
                </a:lnTo>
                <a:lnTo>
                  <a:pt x="4634677" y="808375"/>
                </a:lnTo>
                <a:close/>
              </a:path>
              <a:path w="9038313" h="4633457">
                <a:moveTo>
                  <a:pt x="4658996" y="281094"/>
                </a:moveTo>
                <a:lnTo>
                  <a:pt x="4652048" y="238838"/>
                </a:lnTo>
                <a:lnTo>
                  <a:pt x="4648573" y="255372"/>
                </a:lnTo>
                <a:lnTo>
                  <a:pt x="4658996" y="281094"/>
                </a:lnTo>
                <a:close/>
              </a:path>
              <a:path w="9038313" h="4633457">
                <a:moveTo>
                  <a:pt x="4714584" y="347233"/>
                </a:moveTo>
                <a:lnTo>
                  <a:pt x="4707636" y="374792"/>
                </a:lnTo>
                <a:lnTo>
                  <a:pt x="4714584" y="361932"/>
                </a:lnTo>
                <a:lnTo>
                  <a:pt x="4714584" y="347233"/>
                </a:lnTo>
                <a:close/>
              </a:path>
              <a:path w="9038313" h="4633457">
                <a:moveTo>
                  <a:pt x="4655521" y="821235"/>
                </a:moveTo>
                <a:lnTo>
                  <a:pt x="4658996" y="824909"/>
                </a:lnTo>
                <a:lnTo>
                  <a:pt x="4658996" y="808375"/>
                </a:lnTo>
                <a:lnTo>
                  <a:pt x="4655521" y="821235"/>
                </a:lnTo>
                <a:close/>
              </a:path>
              <a:path w="9038313" h="4633457">
                <a:moveTo>
                  <a:pt x="4598196" y="1401795"/>
                </a:moveTo>
                <a:lnTo>
                  <a:pt x="4582562" y="1390771"/>
                </a:lnTo>
                <a:lnTo>
                  <a:pt x="4582562" y="1401795"/>
                </a:lnTo>
                <a:lnTo>
                  <a:pt x="4598196" y="1401795"/>
                </a:lnTo>
                <a:close/>
              </a:path>
              <a:path w="9038313" h="4633457">
                <a:moveTo>
                  <a:pt x="4608619" y="1344842"/>
                </a:moveTo>
                <a:lnTo>
                  <a:pt x="4598196" y="1363214"/>
                </a:lnTo>
                <a:lnTo>
                  <a:pt x="4612093" y="1359540"/>
                </a:lnTo>
                <a:lnTo>
                  <a:pt x="4608619" y="1344842"/>
                </a:lnTo>
                <a:close/>
              </a:path>
              <a:path w="9038313" h="4633457">
                <a:moveTo>
                  <a:pt x="4681579" y="1289725"/>
                </a:moveTo>
                <a:lnTo>
                  <a:pt x="4678104" y="1295237"/>
                </a:lnTo>
                <a:lnTo>
                  <a:pt x="4677718" y="1296871"/>
                </a:lnTo>
                <a:lnTo>
                  <a:pt x="4681579" y="1289725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78104" y="1240120"/>
                </a:lnTo>
                <a:lnTo>
                  <a:pt x="4667681" y="832258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88527" y="1089469"/>
                </a:moveTo>
                <a:lnTo>
                  <a:pt x="4685054" y="1120701"/>
                </a:lnTo>
                <a:lnTo>
                  <a:pt x="4688527" y="1106003"/>
                </a:lnTo>
                <a:lnTo>
                  <a:pt x="4688527" y="1089469"/>
                </a:lnTo>
                <a:close/>
              </a:path>
              <a:path w="9038313" h="4633457">
                <a:moveTo>
                  <a:pt x="4671156" y="1286051"/>
                </a:moveTo>
                <a:lnTo>
                  <a:pt x="4667681" y="1271353"/>
                </a:lnTo>
                <a:lnTo>
                  <a:pt x="4662470" y="1306261"/>
                </a:lnTo>
                <a:lnTo>
                  <a:pt x="4671156" y="1286051"/>
                </a:lnTo>
                <a:close/>
              </a:path>
              <a:path w="9038313" h="4633457">
                <a:moveTo>
                  <a:pt x="4702425" y="1214399"/>
                </a:moveTo>
                <a:lnTo>
                  <a:pt x="4711110" y="1225422"/>
                </a:lnTo>
                <a:lnTo>
                  <a:pt x="4718058" y="1208887"/>
                </a:lnTo>
                <a:lnTo>
                  <a:pt x="4702425" y="1214399"/>
                </a:lnTo>
                <a:close/>
              </a:path>
              <a:path w="9038313" h="4633457">
                <a:moveTo>
                  <a:pt x="4598196" y="839607"/>
                </a:moveTo>
                <a:lnTo>
                  <a:pt x="4582562" y="843282"/>
                </a:lnTo>
                <a:lnTo>
                  <a:pt x="4598196" y="846956"/>
                </a:lnTo>
                <a:lnTo>
                  <a:pt x="4598196" y="839607"/>
                </a:lnTo>
                <a:close/>
              </a:path>
              <a:path w="9038313" h="4633457">
                <a:moveTo>
                  <a:pt x="4619042" y="393164"/>
                </a:moveTo>
                <a:lnTo>
                  <a:pt x="4612093" y="369280"/>
                </a:lnTo>
                <a:lnTo>
                  <a:pt x="4605145" y="382140"/>
                </a:lnTo>
                <a:lnTo>
                  <a:pt x="4619042" y="393164"/>
                </a:lnTo>
                <a:close/>
              </a:path>
              <a:path w="9038313" h="4633457">
                <a:moveTo>
                  <a:pt x="4528710" y="273744"/>
                </a:moveTo>
                <a:lnTo>
                  <a:pt x="4521762" y="246186"/>
                </a:lnTo>
                <a:lnTo>
                  <a:pt x="4521762" y="259046"/>
                </a:lnTo>
                <a:lnTo>
                  <a:pt x="4528710" y="273744"/>
                </a:lnTo>
                <a:close/>
              </a:path>
              <a:path w="9038313" h="4633457">
                <a:moveTo>
                  <a:pt x="4546083" y="1379749"/>
                </a:moveTo>
                <a:lnTo>
                  <a:pt x="4535660" y="1352190"/>
                </a:lnTo>
                <a:lnTo>
                  <a:pt x="4532185" y="1366888"/>
                </a:lnTo>
                <a:lnTo>
                  <a:pt x="4546083" y="1379749"/>
                </a:lnTo>
                <a:close/>
              </a:path>
              <a:path w="9038313" h="4633457">
                <a:moveTo>
                  <a:pt x="4143067" y="1405469"/>
                </a:moveTo>
                <a:lnTo>
                  <a:pt x="4139592" y="1398121"/>
                </a:lnTo>
                <a:lnTo>
                  <a:pt x="4127432" y="1414655"/>
                </a:lnTo>
                <a:lnTo>
                  <a:pt x="4143067" y="1405469"/>
                </a:lnTo>
                <a:close/>
              </a:path>
              <a:path w="9038313" h="4633457">
                <a:moveTo>
                  <a:pt x="4203867" y="1352190"/>
                </a:moveTo>
                <a:lnTo>
                  <a:pt x="4219501" y="1524889"/>
                </a:lnTo>
                <a:lnTo>
                  <a:pt x="4212553" y="1366888"/>
                </a:lnTo>
                <a:lnTo>
                  <a:pt x="4203867" y="1352190"/>
                </a:lnTo>
                <a:close/>
              </a:path>
              <a:path w="9038313" h="4633457">
                <a:moveTo>
                  <a:pt x="4176072" y="1436702"/>
                </a:moveTo>
                <a:lnTo>
                  <a:pt x="4172598" y="1409145"/>
                </a:lnTo>
                <a:lnTo>
                  <a:pt x="4172598" y="1422005"/>
                </a:lnTo>
                <a:lnTo>
                  <a:pt x="4176072" y="1436702"/>
                </a:lnTo>
                <a:close/>
              </a:path>
              <a:path w="9038313" h="4633457">
                <a:moveTo>
                  <a:pt x="4172598" y="1344842"/>
                </a:moveTo>
                <a:lnTo>
                  <a:pt x="4176072" y="1436702"/>
                </a:lnTo>
                <a:lnTo>
                  <a:pt x="4186495" y="1341166"/>
                </a:lnTo>
                <a:lnTo>
                  <a:pt x="4172598" y="1344842"/>
                </a:lnTo>
                <a:close/>
              </a:path>
              <a:path w="9038313" h="4633457">
                <a:moveTo>
                  <a:pt x="4252506" y="1453238"/>
                </a:moveTo>
                <a:lnTo>
                  <a:pt x="4255980" y="1528563"/>
                </a:lnTo>
                <a:lnTo>
                  <a:pt x="4266403" y="1453238"/>
                </a:lnTo>
                <a:lnTo>
                  <a:pt x="4252506" y="1453238"/>
                </a:lnTo>
                <a:close/>
              </a:path>
              <a:path w="9038313" h="4633457">
                <a:moveTo>
                  <a:pt x="4150015" y="1267678"/>
                </a:moveTo>
                <a:lnTo>
                  <a:pt x="4139592" y="1243794"/>
                </a:lnTo>
                <a:lnTo>
                  <a:pt x="4150015" y="1282376"/>
                </a:lnTo>
                <a:lnTo>
                  <a:pt x="4150015" y="1267678"/>
                </a:lnTo>
                <a:close/>
              </a:path>
              <a:path w="9038313" h="4633457">
                <a:moveTo>
                  <a:pt x="4106588" y="1328306"/>
                </a:moveTo>
                <a:lnTo>
                  <a:pt x="4090953" y="1317283"/>
                </a:lnTo>
                <a:lnTo>
                  <a:pt x="4090953" y="1328306"/>
                </a:lnTo>
                <a:lnTo>
                  <a:pt x="4106588" y="1328306"/>
                </a:lnTo>
                <a:close/>
              </a:path>
              <a:path w="9038313" h="4633457">
                <a:moveTo>
                  <a:pt x="4030153" y="1502843"/>
                </a:moveTo>
                <a:lnTo>
                  <a:pt x="4007570" y="1489981"/>
                </a:lnTo>
                <a:lnTo>
                  <a:pt x="4004096" y="1502843"/>
                </a:lnTo>
                <a:lnTo>
                  <a:pt x="4030153" y="1502843"/>
                </a:lnTo>
                <a:close/>
              </a:path>
              <a:path w="9038313" h="4633457">
                <a:moveTo>
                  <a:pt x="4030153" y="1464260"/>
                </a:moveTo>
                <a:lnTo>
                  <a:pt x="4030153" y="1502843"/>
                </a:lnTo>
                <a:lnTo>
                  <a:pt x="4040576" y="1489981"/>
                </a:lnTo>
                <a:lnTo>
                  <a:pt x="4030153" y="1464260"/>
                </a:lnTo>
                <a:close/>
              </a:path>
              <a:path w="9038313" h="4633457">
                <a:moveTo>
                  <a:pt x="4019730" y="1440376"/>
                </a:moveTo>
                <a:lnTo>
                  <a:pt x="4000621" y="1414655"/>
                </a:lnTo>
                <a:lnTo>
                  <a:pt x="4000621" y="1429353"/>
                </a:lnTo>
                <a:lnTo>
                  <a:pt x="4019730" y="1440376"/>
                </a:lnTo>
                <a:close/>
              </a:path>
              <a:path w="9038313" h="4633457">
                <a:moveTo>
                  <a:pt x="3903342" y="2219356"/>
                </a:moveTo>
                <a:lnTo>
                  <a:pt x="3898131" y="2219356"/>
                </a:lnTo>
                <a:lnTo>
                  <a:pt x="3891182" y="2234054"/>
                </a:lnTo>
                <a:lnTo>
                  <a:pt x="3903342" y="2219356"/>
                </a:lnTo>
                <a:close/>
              </a:path>
              <a:path w="9038313" h="4633457">
                <a:moveTo>
                  <a:pt x="4393214" y="1186841"/>
                </a:moveTo>
                <a:lnTo>
                  <a:pt x="4382791" y="1179492"/>
                </a:lnTo>
                <a:lnTo>
                  <a:pt x="4379318" y="1194189"/>
                </a:lnTo>
                <a:lnTo>
                  <a:pt x="4393214" y="1186841"/>
                </a:lnTo>
                <a:close/>
              </a:path>
              <a:path w="9038313" h="4633457">
                <a:moveTo>
                  <a:pt x="4382791" y="1128050"/>
                </a:moveTo>
                <a:lnTo>
                  <a:pt x="4396689" y="1113353"/>
                </a:lnTo>
                <a:lnTo>
                  <a:pt x="4379318" y="1113353"/>
                </a:lnTo>
                <a:lnTo>
                  <a:pt x="4382791" y="1128050"/>
                </a:lnTo>
                <a:close/>
              </a:path>
              <a:path w="9038313" h="4633457">
                <a:moveTo>
                  <a:pt x="4473122" y="1414655"/>
                </a:moveTo>
                <a:lnTo>
                  <a:pt x="4469648" y="1387097"/>
                </a:lnTo>
                <a:lnTo>
                  <a:pt x="4466174" y="1401795"/>
                </a:lnTo>
                <a:lnTo>
                  <a:pt x="4473122" y="1414655"/>
                </a:lnTo>
                <a:close/>
              </a:path>
              <a:path w="9038313" h="4633457">
                <a:moveTo>
                  <a:pt x="3927662" y="2792567"/>
                </a:moveTo>
                <a:lnTo>
                  <a:pt x="3917240" y="2765009"/>
                </a:lnTo>
                <a:lnTo>
                  <a:pt x="3917240" y="2777869"/>
                </a:lnTo>
                <a:lnTo>
                  <a:pt x="3927662" y="2792567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4007570" y="2851358"/>
                </a:lnTo>
                <a:lnTo>
                  <a:pt x="4040576" y="2877079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4506128" y="1967657"/>
                </a:moveTo>
                <a:lnTo>
                  <a:pt x="4506128" y="2068704"/>
                </a:lnTo>
                <a:lnTo>
                  <a:pt x="4506128" y="1967657"/>
                </a:lnTo>
                <a:close/>
              </a:path>
              <a:path w="9038313" h="4633457">
                <a:moveTo>
                  <a:pt x="4518289" y="2006239"/>
                </a:moveTo>
                <a:lnTo>
                  <a:pt x="4525237" y="2037472"/>
                </a:lnTo>
                <a:lnTo>
                  <a:pt x="4528710" y="2022774"/>
                </a:lnTo>
                <a:lnTo>
                  <a:pt x="4518289" y="2006239"/>
                </a:lnTo>
                <a:close/>
              </a:path>
              <a:path w="9038313" h="4633457">
                <a:moveTo>
                  <a:pt x="4575614" y="1352190"/>
                </a:moveTo>
                <a:lnTo>
                  <a:pt x="4572139" y="1324632"/>
                </a:lnTo>
                <a:lnTo>
                  <a:pt x="4568664" y="1337492"/>
                </a:lnTo>
                <a:lnTo>
                  <a:pt x="4575614" y="1352190"/>
                </a:lnTo>
                <a:close/>
              </a:path>
              <a:path w="9038313" h="4633457">
                <a:moveTo>
                  <a:pt x="4488756" y="3046103"/>
                </a:moveTo>
                <a:lnTo>
                  <a:pt x="4481808" y="3013034"/>
                </a:lnTo>
                <a:lnTo>
                  <a:pt x="4478333" y="3031406"/>
                </a:lnTo>
                <a:lnTo>
                  <a:pt x="4488756" y="3046103"/>
                </a:lnTo>
                <a:close/>
              </a:path>
              <a:path w="9038313" h="4633457">
                <a:moveTo>
                  <a:pt x="4492231" y="2978127"/>
                </a:moveTo>
                <a:lnTo>
                  <a:pt x="4495706" y="2950568"/>
                </a:lnTo>
                <a:lnTo>
                  <a:pt x="4485283" y="2965265"/>
                </a:lnTo>
                <a:lnTo>
                  <a:pt x="4492231" y="2978127"/>
                </a:lnTo>
                <a:close/>
              </a:path>
              <a:path w="9038313" h="4633457">
                <a:moveTo>
                  <a:pt x="4478333" y="1298911"/>
                </a:moveTo>
                <a:lnTo>
                  <a:pt x="4462699" y="1306261"/>
                </a:lnTo>
                <a:lnTo>
                  <a:pt x="4478333" y="1302585"/>
                </a:lnTo>
                <a:lnTo>
                  <a:pt x="4478333" y="1298911"/>
                </a:lnTo>
                <a:close/>
              </a:path>
              <a:path w="9038313" h="4633457">
                <a:moveTo>
                  <a:pt x="4419271" y="1082120"/>
                </a:moveTo>
                <a:lnTo>
                  <a:pt x="4405374" y="1089469"/>
                </a:lnTo>
                <a:lnTo>
                  <a:pt x="4419271" y="1089469"/>
                </a:lnTo>
                <a:lnTo>
                  <a:pt x="4419271" y="1082120"/>
                </a:lnTo>
                <a:close/>
              </a:path>
              <a:path w="9038313" h="4633457">
                <a:moveTo>
                  <a:pt x="4216026" y="1679215"/>
                </a:moveTo>
                <a:lnTo>
                  <a:pt x="4200392" y="1647982"/>
                </a:lnTo>
                <a:lnTo>
                  <a:pt x="4196918" y="1660842"/>
                </a:lnTo>
                <a:lnTo>
                  <a:pt x="4216026" y="1679215"/>
                </a:lnTo>
                <a:close/>
              </a:path>
              <a:path w="9038313" h="4633457">
                <a:moveTo>
                  <a:pt x="4143067" y="1614912"/>
                </a:moveTo>
                <a:lnTo>
                  <a:pt x="4153490" y="1598377"/>
                </a:lnTo>
                <a:lnTo>
                  <a:pt x="4136118" y="1602051"/>
                </a:lnTo>
                <a:lnTo>
                  <a:pt x="4143067" y="1614912"/>
                </a:lnTo>
                <a:close/>
              </a:path>
              <a:path w="9038313" h="4633457">
                <a:moveTo>
                  <a:pt x="3840806" y="2226704"/>
                </a:moveTo>
                <a:lnTo>
                  <a:pt x="3826908" y="2226704"/>
                </a:lnTo>
                <a:lnTo>
                  <a:pt x="3826908" y="2234054"/>
                </a:lnTo>
                <a:lnTo>
                  <a:pt x="3840806" y="2226704"/>
                </a:lnTo>
                <a:close/>
              </a:path>
              <a:path w="9038313" h="4633457">
                <a:moveTo>
                  <a:pt x="2511897" y="4622434"/>
                </a:moveTo>
                <a:lnTo>
                  <a:pt x="2497999" y="4611411"/>
                </a:lnTo>
                <a:lnTo>
                  <a:pt x="2497999" y="4626108"/>
                </a:lnTo>
                <a:lnTo>
                  <a:pt x="2511897" y="4622434"/>
                </a:lnTo>
                <a:close/>
              </a:path>
              <a:path w="9038313" h="4633457">
                <a:moveTo>
                  <a:pt x="2475417" y="4611411"/>
                </a:moveTo>
                <a:lnTo>
                  <a:pt x="2461520" y="4611411"/>
                </a:lnTo>
                <a:lnTo>
                  <a:pt x="2475417" y="4618760"/>
                </a:lnTo>
                <a:lnTo>
                  <a:pt x="2475417" y="4611411"/>
                </a:lnTo>
                <a:close/>
              </a:path>
              <a:path w="9038313" h="4633457">
                <a:moveTo>
                  <a:pt x="4033627" y="1929076"/>
                </a:moveTo>
                <a:lnTo>
                  <a:pt x="4026678" y="1914378"/>
                </a:lnTo>
                <a:lnTo>
                  <a:pt x="4019730" y="1929076"/>
                </a:lnTo>
                <a:lnTo>
                  <a:pt x="4033627" y="1929076"/>
                </a:lnTo>
                <a:close/>
              </a:path>
              <a:path w="9038313" h="4633457">
                <a:moveTo>
                  <a:pt x="4026678" y="1914378"/>
                </a:moveTo>
                <a:lnTo>
                  <a:pt x="4019730" y="1896007"/>
                </a:lnTo>
                <a:lnTo>
                  <a:pt x="4011044" y="1910704"/>
                </a:lnTo>
                <a:lnTo>
                  <a:pt x="4026678" y="1914378"/>
                </a:lnTo>
                <a:close/>
              </a:path>
              <a:path w="9038313" h="4633457">
                <a:moveTo>
                  <a:pt x="3851229" y="2638242"/>
                </a:moveTo>
                <a:lnTo>
                  <a:pt x="3833856" y="2623544"/>
                </a:lnTo>
                <a:lnTo>
                  <a:pt x="3833856" y="2638242"/>
                </a:lnTo>
                <a:lnTo>
                  <a:pt x="3851229" y="2638242"/>
                </a:lnTo>
                <a:close/>
              </a:path>
              <a:path w="9038313" h="4633457">
                <a:moveTo>
                  <a:pt x="3833856" y="2445334"/>
                </a:moveTo>
                <a:lnTo>
                  <a:pt x="3821697" y="2412264"/>
                </a:lnTo>
                <a:lnTo>
                  <a:pt x="3818223" y="2437984"/>
                </a:lnTo>
                <a:lnTo>
                  <a:pt x="3833856" y="2445334"/>
                </a:lnTo>
                <a:close/>
              </a:path>
              <a:path w="9038313" h="4633457">
                <a:moveTo>
                  <a:pt x="3531595" y="736723"/>
                </a:moveTo>
                <a:lnTo>
                  <a:pt x="3548966" y="101047"/>
                </a:lnTo>
                <a:lnTo>
                  <a:pt x="3524647" y="104721"/>
                </a:lnTo>
                <a:lnTo>
                  <a:pt x="3531595" y="736723"/>
                </a:lnTo>
                <a:close/>
              </a:path>
              <a:path w="9038313" h="4633457">
                <a:moveTo>
                  <a:pt x="3687937" y="411535"/>
                </a:moveTo>
                <a:lnTo>
                  <a:pt x="3687937" y="597095"/>
                </a:lnTo>
                <a:lnTo>
                  <a:pt x="3687937" y="411535"/>
                </a:lnTo>
                <a:close/>
              </a:path>
              <a:path w="9038313" h="4633457">
                <a:moveTo>
                  <a:pt x="3708783" y="1008631"/>
                </a:moveTo>
                <a:lnTo>
                  <a:pt x="3705308" y="997607"/>
                </a:lnTo>
                <a:lnTo>
                  <a:pt x="3694885" y="1014143"/>
                </a:lnTo>
                <a:lnTo>
                  <a:pt x="3708783" y="1008631"/>
                </a:lnTo>
                <a:close/>
              </a:path>
              <a:path w="9038313" h="4633457">
                <a:moveTo>
                  <a:pt x="3880759" y="1008631"/>
                </a:moveTo>
                <a:lnTo>
                  <a:pt x="3877285" y="951678"/>
                </a:lnTo>
                <a:lnTo>
                  <a:pt x="3866862" y="1014143"/>
                </a:lnTo>
                <a:lnTo>
                  <a:pt x="3880759" y="1008631"/>
                </a:lnTo>
                <a:close/>
              </a:path>
              <a:path w="9038313" h="4633457">
                <a:moveTo>
                  <a:pt x="2857587" y="628327"/>
                </a:moveTo>
                <a:lnTo>
                  <a:pt x="2840216" y="624653"/>
                </a:lnTo>
                <a:lnTo>
                  <a:pt x="2843690" y="628327"/>
                </a:lnTo>
                <a:lnTo>
                  <a:pt x="2857587" y="628327"/>
                </a:lnTo>
                <a:close/>
              </a:path>
              <a:path w="9038313" h="4633457">
                <a:moveTo>
                  <a:pt x="1817043" y="604443"/>
                </a:moveTo>
                <a:lnTo>
                  <a:pt x="1813568" y="604443"/>
                </a:lnTo>
                <a:lnTo>
                  <a:pt x="1810095" y="617305"/>
                </a:lnTo>
                <a:lnTo>
                  <a:pt x="1817043" y="604443"/>
                </a:lnTo>
                <a:close/>
              </a:path>
              <a:path w="9038313" h="4633457">
                <a:moveTo>
                  <a:pt x="1387971" y="417047"/>
                </a:moveTo>
                <a:lnTo>
                  <a:pt x="1384496" y="407861"/>
                </a:lnTo>
                <a:lnTo>
                  <a:pt x="1368863" y="407861"/>
                </a:lnTo>
                <a:lnTo>
                  <a:pt x="1387971" y="417047"/>
                </a:lnTo>
                <a:close/>
              </a:path>
              <a:path w="9038313" h="4633457">
                <a:moveTo>
                  <a:pt x="1398394" y="505233"/>
                </a:moveTo>
                <a:lnTo>
                  <a:pt x="1394919" y="485024"/>
                </a:lnTo>
                <a:lnTo>
                  <a:pt x="1384496" y="497885"/>
                </a:lnTo>
                <a:lnTo>
                  <a:pt x="1398394" y="505233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7364" y="508909"/>
                </a:lnTo>
                <a:lnTo>
                  <a:pt x="1554736" y="512583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321960" y="477676"/>
                </a:moveTo>
                <a:lnTo>
                  <a:pt x="1321960" y="466652"/>
                </a:lnTo>
                <a:lnTo>
                  <a:pt x="1308063" y="470326"/>
                </a:lnTo>
                <a:lnTo>
                  <a:pt x="1321960" y="477676"/>
                </a:lnTo>
                <a:close/>
              </a:path>
              <a:path w="9038313" h="4633457">
                <a:moveTo>
                  <a:pt x="2996558" y="2989149"/>
                </a:moveTo>
                <a:lnTo>
                  <a:pt x="2980923" y="2992824"/>
                </a:lnTo>
                <a:lnTo>
                  <a:pt x="2996558" y="2996498"/>
                </a:lnTo>
                <a:lnTo>
                  <a:pt x="2996558" y="2989149"/>
                </a:lnTo>
                <a:close/>
              </a:path>
              <a:path w="9038313" h="4633457">
                <a:moveTo>
                  <a:pt x="2993083" y="3042428"/>
                </a:moveTo>
                <a:lnTo>
                  <a:pt x="2977450" y="3027732"/>
                </a:lnTo>
                <a:lnTo>
                  <a:pt x="2977450" y="3042428"/>
                </a:lnTo>
                <a:lnTo>
                  <a:pt x="2993083" y="3042428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90592" y="744072"/>
                </a:lnTo>
                <a:lnTo>
                  <a:pt x="2873221" y="747746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868010" y="1644308"/>
                </a:moveTo>
                <a:lnTo>
                  <a:pt x="2861061" y="1636958"/>
                </a:lnTo>
                <a:lnTo>
                  <a:pt x="2854112" y="1653494"/>
                </a:lnTo>
                <a:lnTo>
                  <a:pt x="2868010" y="1644308"/>
                </a:lnTo>
                <a:close/>
              </a:path>
              <a:path w="9038313" h="4633457">
                <a:moveTo>
                  <a:pt x="2901016" y="1653494"/>
                </a:moveTo>
                <a:lnTo>
                  <a:pt x="2890592" y="1647982"/>
                </a:lnTo>
                <a:lnTo>
                  <a:pt x="2887118" y="1660842"/>
                </a:lnTo>
                <a:lnTo>
                  <a:pt x="2901016" y="1653494"/>
                </a:lnTo>
                <a:close/>
              </a:path>
              <a:path w="9038313" h="4633457">
                <a:moveTo>
                  <a:pt x="2890592" y="1647982"/>
                </a:moveTo>
                <a:lnTo>
                  <a:pt x="2887118" y="1609401"/>
                </a:lnTo>
                <a:lnTo>
                  <a:pt x="2887118" y="1633284"/>
                </a:lnTo>
                <a:lnTo>
                  <a:pt x="2890592" y="1647982"/>
                </a:lnTo>
                <a:close/>
              </a:path>
              <a:path w="9038313" h="4633457">
                <a:moveTo>
                  <a:pt x="2916650" y="1668191"/>
                </a:moveTo>
                <a:lnTo>
                  <a:pt x="2901016" y="1653494"/>
                </a:lnTo>
                <a:lnTo>
                  <a:pt x="2901016" y="1668191"/>
                </a:lnTo>
                <a:lnTo>
                  <a:pt x="2916650" y="1668191"/>
                </a:lnTo>
                <a:close/>
              </a:path>
              <a:path w="9038313" h="4633457">
                <a:moveTo>
                  <a:pt x="2847164" y="1640634"/>
                </a:moveTo>
                <a:lnTo>
                  <a:pt x="2840216" y="1576331"/>
                </a:lnTo>
                <a:lnTo>
                  <a:pt x="2831531" y="1636958"/>
                </a:lnTo>
                <a:lnTo>
                  <a:pt x="2847164" y="1640634"/>
                </a:lnTo>
                <a:close/>
              </a:path>
              <a:path w="9038313" h="4633457">
                <a:moveTo>
                  <a:pt x="2774204" y="1636958"/>
                </a:moveTo>
                <a:lnTo>
                  <a:pt x="2767256" y="1618587"/>
                </a:lnTo>
                <a:lnTo>
                  <a:pt x="2755096" y="1633284"/>
                </a:lnTo>
                <a:lnTo>
                  <a:pt x="2774204" y="1636958"/>
                </a:lnTo>
                <a:close/>
              </a:path>
              <a:path w="9038313" h="4633457">
                <a:moveTo>
                  <a:pt x="2774204" y="4510364"/>
                </a:moveTo>
                <a:lnTo>
                  <a:pt x="2763781" y="4491992"/>
                </a:lnTo>
                <a:lnTo>
                  <a:pt x="2751622" y="4506689"/>
                </a:lnTo>
                <a:lnTo>
                  <a:pt x="2774204" y="4510364"/>
                </a:lnTo>
                <a:close/>
              </a:path>
              <a:path w="9038313" h="4633457">
                <a:moveTo>
                  <a:pt x="2956604" y="948002"/>
                </a:moveTo>
                <a:lnTo>
                  <a:pt x="2956604" y="1001281"/>
                </a:lnTo>
                <a:lnTo>
                  <a:pt x="2970500" y="997607"/>
                </a:lnTo>
                <a:lnTo>
                  <a:pt x="2956604" y="948002"/>
                </a:lnTo>
                <a:close/>
              </a:path>
              <a:path w="9038313" h="4633457">
                <a:moveTo>
                  <a:pt x="2967027" y="1056398"/>
                </a:moveTo>
                <a:lnTo>
                  <a:pt x="2960077" y="1025166"/>
                </a:lnTo>
                <a:lnTo>
                  <a:pt x="2956604" y="1039864"/>
                </a:lnTo>
                <a:lnTo>
                  <a:pt x="2967027" y="1056398"/>
                </a:lnTo>
                <a:close/>
              </a:path>
              <a:path w="9038313" h="4633457">
                <a:moveTo>
                  <a:pt x="3017404" y="1133562"/>
                </a:moveTo>
                <a:lnTo>
                  <a:pt x="3010454" y="1106003"/>
                </a:lnTo>
                <a:lnTo>
                  <a:pt x="3010454" y="1120701"/>
                </a:lnTo>
                <a:lnTo>
                  <a:pt x="3017404" y="1133562"/>
                </a:lnTo>
                <a:close/>
              </a:path>
              <a:path w="9038313" h="4633457">
                <a:moveTo>
                  <a:pt x="3105997" y="1170306"/>
                </a:moveTo>
                <a:lnTo>
                  <a:pt x="3090363" y="1144584"/>
                </a:lnTo>
                <a:lnTo>
                  <a:pt x="3090363" y="1162958"/>
                </a:lnTo>
                <a:lnTo>
                  <a:pt x="3105997" y="1170306"/>
                </a:lnTo>
                <a:close/>
              </a:path>
              <a:path w="9038313" h="4633457">
                <a:moveTo>
                  <a:pt x="3126842" y="1186841"/>
                </a:moveTo>
                <a:lnTo>
                  <a:pt x="3123369" y="1162958"/>
                </a:lnTo>
                <a:lnTo>
                  <a:pt x="3112946" y="1175818"/>
                </a:lnTo>
                <a:lnTo>
                  <a:pt x="3126842" y="1186841"/>
                </a:lnTo>
                <a:close/>
              </a:path>
              <a:path w="9038313" h="4633457">
                <a:moveTo>
                  <a:pt x="3178957" y="1144584"/>
                </a:moveTo>
                <a:lnTo>
                  <a:pt x="3173746" y="1082120"/>
                </a:lnTo>
                <a:lnTo>
                  <a:pt x="3173746" y="1159282"/>
                </a:lnTo>
                <a:lnTo>
                  <a:pt x="3178957" y="1144584"/>
                </a:lnTo>
                <a:close/>
              </a:path>
              <a:path w="9038313" h="4633457">
                <a:moveTo>
                  <a:pt x="3295345" y="933305"/>
                </a:moveTo>
                <a:lnTo>
                  <a:pt x="3290134" y="920445"/>
                </a:lnTo>
                <a:lnTo>
                  <a:pt x="3286659" y="951678"/>
                </a:lnTo>
                <a:lnTo>
                  <a:pt x="3295345" y="933305"/>
                </a:lnTo>
                <a:close/>
              </a:path>
              <a:path w="9038313" h="4633457">
                <a:moveTo>
                  <a:pt x="3326613" y="3674"/>
                </a:moveTo>
                <a:lnTo>
                  <a:pt x="3338774" y="944328"/>
                </a:lnTo>
                <a:lnTo>
                  <a:pt x="3356145" y="3674"/>
                </a:lnTo>
                <a:lnTo>
                  <a:pt x="3326613" y="3674"/>
                </a:lnTo>
                <a:close/>
              </a:path>
              <a:path w="9038313" h="4633457">
                <a:moveTo>
                  <a:pt x="2907964" y="898397"/>
                </a:moveTo>
                <a:lnTo>
                  <a:pt x="2901016" y="874514"/>
                </a:lnTo>
                <a:lnTo>
                  <a:pt x="2894067" y="889212"/>
                </a:lnTo>
                <a:lnTo>
                  <a:pt x="2907964" y="898397"/>
                </a:lnTo>
                <a:close/>
              </a:path>
              <a:path w="9038313" h="4633457">
                <a:moveTo>
                  <a:pt x="2973975" y="874514"/>
                </a:moveTo>
                <a:lnTo>
                  <a:pt x="2970500" y="982910"/>
                </a:lnTo>
                <a:lnTo>
                  <a:pt x="2984398" y="993933"/>
                </a:lnTo>
                <a:lnTo>
                  <a:pt x="2973975" y="874514"/>
                </a:lnTo>
                <a:close/>
              </a:path>
              <a:path w="9038313" h="4633457">
                <a:moveTo>
                  <a:pt x="2980923" y="769793"/>
                </a:moveTo>
                <a:lnTo>
                  <a:pt x="2984398" y="993933"/>
                </a:lnTo>
                <a:lnTo>
                  <a:pt x="2980923" y="755096"/>
                </a:lnTo>
                <a:lnTo>
                  <a:pt x="2980923" y="769793"/>
                </a:lnTo>
                <a:close/>
              </a:path>
              <a:path w="9038313" h="4633457">
                <a:moveTo>
                  <a:pt x="2916650" y="112069"/>
                </a:moveTo>
                <a:lnTo>
                  <a:pt x="2923598" y="84512"/>
                </a:lnTo>
                <a:lnTo>
                  <a:pt x="2913175" y="97372"/>
                </a:lnTo>
                <a:lnTo>
                  <a:pt x="2916650" y="112069"/>
                </a:lnTo>
                <a:close/>
              </a:path>
              <a:path w="9038313" h="4633457">
                <a:moveTo>
                  <a:pt x="2963552" y="1017817"/>
                </a:moveTo>
                <a:lnTo>
                  <a:pt x="2956604" y="1004957"/>
                </a:lnTo>
                <a:lnTo>
                  <a:pt x="2949656" y="1017817"/>
                </a:lnTo>
                <a:lnTo>
                  <a:pt x="2963552" y="1017817"/>
                </a:lnTo>
                <a:close/>
              </a:path>
              <a:path w="9038313" h="4633457">
                <a:moveTo>
                  <a:pt x="2916650" y="863492"/>
                </a:moveTo>
                <a:lnTo>
                  <a:pt x="2916650" y="839607"/>
                </a:lnTo>
                <a:lnTo>
                  <a:pt x="2901016" y="859816"/>
                </a:lnTo>
                <a:lnTo>
                  <a:pt x="2916650" y="863492"/>
                </a:lnTo>
                <a:close/>
              </a:path>
              <a:path w="9038313" h="4633457">
                <a:moveTo>
                  <a:pt x="2960077" y="817561"/>
                </a:moveTo>
                <a:lnTo>
                  <a:pt x="2967027" y="859816"/>
                </a:lnTo>
                <a:lnTo>
                  <a:pt x="2963552" y="797351"/>
                </a:lnTo>
                <a:lnTo>
                  <a:pt x="2960077" y="817561"/>
                </a:lnTo>
                <a:close/>
              </a:path>
              <a:path w="9038313" h="4633457">
                <a:moveTo>
                  <a:pt x="2868010" y="643025"/>
                </a:moveTo>
                <a:lnTo>
                  <a:pt x="2854112" y="635676"/>
                </a:lnTo>
                <a:lnTo>
                  <a:pt x="2850639" y="650374"/>
                </a:lnTo>
                <a:lnTo>
                  <a:pt x="2868010" y="643025"/>
                </a:lnTo>
                <a:close/>
              </a:path>
              <a:path w="9038313" h="4633457">
                <a:moveTo>
                  <a:pt x="2873221" y="632002"/>
                </a:moveTo>
                <a:lnTo>
                  <a:pt x="2873221" y="694467"/>
                </a:lnTo>
                <a:lnTo>
                  <a:pt x="2887118" y="688955"/>
                </a:lnTo>
                <a:lnTo>
                  <a:pt x="2873221" y="632002"/>
                </a:lnTo>
                <a:close/>
              </a:path>
              <a:path w="9038313" h="4633457">
                <a:moveTo>
                  <a:pt x="2894067" y="88186"/>
                </a:moveTo>
                <a:lnTo>
                  <a:pt x="2901016" y="659560"/>
                </a:lnTo>
                <a:lnTo>
                  <a:pt x="2901016" y="101047"/>
                </a:lnTo>
                <a:lnTo>
                  <a:pt x="2894067" y="88186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894067" y="646700"/>
                </a:lnTo>
                <a:lnTo>
                  <a:pt x="2887118" y="688955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7587" y="84512"/>
                </a:moveTo>
                <a:lnTo>
                  <a:pt x="2861061" y="617305"/>
                </a:lnTo>
                <a:lnTo>
                  <a:pt x="2876696" y="80838"/>
                </a:lnTo>
                <a:lnTo>
                  <a:pt x="2857587" y="84512"/>
                </a:lnTo>
                <a:close/>
              </a:path>
              <a:path w="9038313" h="4633457">
                <a:moveTo>
                  <a:pt x="2847164" y="593420"/>
                </a:moveTo>
                <a:lnTo>
                  <a:pt x="2840216" y="565862"/>
                </a:lnTo>
                <a:lnTo>
                  <a:pt x="2840216" y="578722"/>
                </a:lnTo>
                <a:lnTo>
                  <a:pt x="2847164" y="593420"/>
                </a:lnTo>
                <a:close/>
              </a:path>
              <a:path w="9038313" h="4633457">
                <a:moveTo>
                  <a:pt x="2720353" y="2612520"/>
                </a:moveTo>
                <a:lnTo>
                  <a:pt x="2711668" y="2599660"/>
                </a:lnTo>
                <a:lnTo>
                  <a:pt x="2711668" y="2612520"/>
                </a:lnTo>
                <a:lnTo>
                  <a:pt x="2720353" y="2612520"/>
                </a:lnTo>
                <a:close/>
              </a:path>
              <a:path w="9038313" h="4633457">
                <a:moveTo>
                  <a:pt x="3026089" y="3762617"/>
                </a:moveTo>
                <a:lnTo>
                  <a:pt x="3020877" y="3705664"/>
                </a:lnTo>
                <a:lnTo>
                  <a:pt x="3017404" y="3775478"/>
                </a:lnTo>
                <a:lnTo>
                  <a:pt x="3026089" y="3762617"/>
                </a:lnTo>
                <a:close/>
              </a:path>
              <a:path w="9038313" h="4633457">
                <a:moveTo>
                  <a:pt x="3371778" y="3182057"/>
                </a:moveTo>
                <a:lnTo>
                  <a:pt x="3375253" y="3196755"/>
                </a:lnTo>
                <a:lnTo>
                  <a:pt x="3375253" y="3182057"/>
                </a:lnTo>
                <a:lnTo>
                  <a:pt x="3371778" y="3182057"/>
                </a:lnTo>
                <a:close/>
              </a:path>
              <a:path w="9038313" h="4633457">
                <a:moveTo>
                  <a:pt x="3578498" y="821235"/>
                </a:moveTo>
                <a:lnTo>
                  <a:pt x="3564601" y="755096"/>
                </a:lnTo>
                <a:lnTo>
                  <a:pt x="3564601" y="824909"/>
                </a:lnTo>
                <a:lnTo>
                  <a:pt x="3578498" y="821235"/>
                </a:lnTo>
                <a:close/>
              </a:path>
              <a:path w="9038313" h="4633457">
                <a:moveTo>
                  <a:pt x="3691412" y="547490"/>
                </a:moveTo>
                <a:lnTo>
                  <a:pt x="3708783" y="589746"/>
                </a:lnTo>
                <a:lnTo>
                  <a:pt x="3698360" y="562188"/>
                </a:lnTo>
                <a:lnTo>
                  <a:pt x="3691412" y="547490"/>
                </a:lnTo>
                <a:close/>
              </a:path>
              <a:path w="9038313" h="4633457">
                <a:moveTo>
                  <a:pt x="3774794" y="319675"/>
                </a:moveTo>
                <a:lnTo>
                  <a:pt x="3764371" y="336210"/>
                </a:lnTo>
                <a:lnTo>
                  <a:pt x="3774794" y="323349"/>
                </a:lnTo>
                <a:lnTo>
                  <a:pt x="3774794" y="319675"/>
                </a:lnTo>
                <a:close/>
              </a:path>
              <a:path w="9038313" h="4633457">
                <a:moveTo>
                  <a:pt x="3698360" y="530955"/>
                </a:moveTo>
                <a:lnTo>
                  <a:pt x="3694885" y="505233"/>
                </a:lnTo>
                <a:lnTo>
                  <a:pt x="3691412" y="547490"/>
                </a:lnTo>
                <a:lnTo>
                  <a:pt x="3698360" y="530955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4463" y="101047"/>
                </a:lnTo>
                <a:lnTo>
                  <a:pt x="3668829" y="104721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568075" y="712839"/>
                </a:moveTo>
                <a:lnTo>
                  <a:pt x="3561126" y="608117"/>
                </a:lnTo>
                <a:lnTo>
                  <a:pt x="3552441" y="712839"/>
                </a:lnTo>
                <a:lnTo>
                  <a:pt x="3568075" y="712839"/>
                </a:lnTo>
                <a:close/>
              </a:path>
              <a:path w="9038313" h="4633457">
                <a:moveTo>
                  <a:pt x="3116419" y="3035080"/>
                </a:moveTo>
                <a:lnTo>
                  <a:pt x="3126842" y="3062638"/>
                </a:lnTo>
                <a:lnTo>
                  <a:pt x="3130317" y="3046103"/>
                </a:lnTo>
                <a:lnTo>
                  <a:pt x="3116419" y="3035080"/>
                </a:lnTo>
                <a:close/>
              </a:path>
              <a:path w="9038313" h="4633457">
                <a:moveTo>
                  <a:pt x="2960077" y="3814060"/>
                </a:moveTo>
                <a:lnTo>
                  <a:pt x="2956604" y="3843455"/>
                </a:lnTo>
                <a:lnTo>
                  <a:pt x="2960077" y="3828757"/>
                </a:lnTo>
                <a:lnTo>
                  <a:pt x="2960077" y="3814060"/>
                </a:lnTo>
                <a:close/>
              </a:path>
              <a:path w="9038313" h="4633457">
                <a:moveTo>
                  <a:pt x="2960077" y="2884429"/>
                </a:moveTo>
                <a:lnTo>
                  <a:pt x="2953303" y="3013309"/>
                </a:lnTo>
                <a:lnTo>
                  <a:pt x="2960077" y="3000173"/>
                </a:lnTo>
                <a:lnTo>
                  <a:pt x="2960077" y="2884429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788102" y="3898571"/>
                </a:lnTo>
                <a:lnTo>
                  <a:pt x="2781153" y="3913268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548376" y="2719078"/>
                </a:moveTo>
                <a:lnTo>
                  <a:pt x="2548376" y="4306433"/>
                </a:lnTo>
                <a:lnTo>
                  <a:pt x="2558799" y="4291735"/>
                </a:lnTo>
                <a:lnTo>
                  <a:pt x="2548376" y="2719078"/>
                </a:lnTo>
                <a:close/>
              </a:path>
              <a:path w="9038313" h="4633457">
                <a:moveTo>
                  <a:pt x="2730776" y="1679215"/>
                </a:moveTo>
                <a:lnTo>
                  <a:pt x="2734250" y="1699425"/>
                </a:lnTo>
                <a:lnTo>
                  <a:pt x="2744673" y="1686563"/>
                </a:lnTo>
                <a:lnTo>
                  <a:pt x="2730776" y="1679215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5096" y="1534074"/>
                </a:lnTo>
                <a:lnTo>
                  <a:pt x="2774204" y="1513865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34250" y="1372400"/>
                </a:moveTo>
                <a:lnTo>
                  <a:pt x="2744673" y="1383423"/>
                </a:lnTo>
                <a:lnTo>
                  <a:pt x="2748147" y="1366888"/>
                </a:lnTo>
                <a:lnTo>
                  <a:pt x="2734250" y="1372400"/>
                </a:lnTo>
                <a:close/>
              </a:path>
              <a:path w="9038313" h="4633457">
                <a:moveTo>
                  <a:pt x="2675187" y="1247468"/>
                </a:moveTo>
                <a:lnTo>
                  <a:pt x="2661291" y="1247468"/>
                </a:lnTo>
                <a:lnTo>
                  <a:pt x="2664764" y="1264004"/>
                </a:lnTo>
                <a:lnTo>
                  <a:pt x="2675187" y="1247468"/>
                </a:lnTo>
                <a:close/>
              </a:path>
              <a:path w="9038313" h="4633457">
                <a:moveTo>
                  <a:pt x="2544903" y="1170306"/>
                </a:moveTo>
                <a:lnTo>
                  <a:pt x="2541428" y="1166632"/>
                </a:lnTo>
                <a:lnTo>
                  <a:pt x="2531005" y="1179492"/>
                </a:lnTo>
                <a:lnTo>
                  <a:pt x="2544903" y="1170306"/>
                </a:lnTo>
                <a:close/>
              </a:path>
              <a:path w="9038313" h="4633457">
                <a:moveTo>
                  <a:pt x="2518845" y="446443"/>
                </a:moveTo>
                <a:lnTo>
                  <a:pt x="2515372" y="424397"/>
                </a:lnTo>
                <a:lnTo>
                  <a:pt x="2501474" y="435420"/>
                </a:lnTo>
                <a:lnTo>
                  <a:pt x="2518845" y="446443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7347" y="442768"/>
                </a:lnTo>
                <a:lnTo>
                  <a:pt x="2704720" y="446443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475417" y="1078445"/>
                </a:moveTo>
                <a:lnTo>
                  <a:pt x="2461520" y="1071096"/>
                </a:lnTo>
                <a:lnTo>
                  <a:pt x="2471943" y="1085794"/>
                </a:lnTo>
                <a:lnTo>
                  <a:pt x="2475417" y="1078445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51851" y="1102329"/>
                </a:lnTo>
                <a:lnTo>
                  <a:pt x="2570960" y="1109677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51851" y="1047212"/>
                </a:lnTo>
                <a:lnTo>
                  <a:pt x="2567485" y="1060074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598754" y="1004957"/>
                </a:moveTo>
                <a:lnTo>
                  <a:pt x="2610914" y="1025166"/>
                </a:lnTo>
                <a:lnTo>
                  <a:pt x="2614388" y="1004957"/>
                </a:lnTo>
                <a:lnTo>
                  <a:pt x="2598754" y="1004957"/>
                </a:lnTo>
                <a:close/>
              </a:path>
              <a:path w="9038313" h="4633457">
                <a:moveTo>
                  <a:pt x="2650868" y="1225422"/>
                </a:moveTo>
                <a:lnTo>
                  <a:pt x="2661291" y="1247468"/>
                </a:lnTo>
                <a:lnTo>
                  <a:pt x="2664764" y="1232771"/>
                </a:lnTo>
                <a:lnTo>
                  <a:pt x="2650868" y="1225422"/>
                </a:lnTo>
                <a:close/>
              </a:path>
              <a:path w="9038313" h="4633457">
                <a:moveTo>
                  <a:pt x="2531005" y="150651"/>
                </a:moveTo>
                <a:lnTo>
                  <a:pt x="2515372" y="192907"/>
                </a:lnTo>
                <a:lnTo>
                  <a:pt x="2544903" y="178210"/>
                </a:lnTo>
                <a:lnTo>
                  <a:pt x="2531005" y="150651"/>
                </a:lnTo>
                <a:close/>
              </a:path>
              <a:path w="9038313" h="4633457">
                <a:moveTo>
                  <a:pt x="2548376" y="944328"/>
                </a:moveTo>
                <a:lnTo>
                  <a:pt x="2544903" y="927793"/>
                </a:lnTo>
                <a:lnTo>
                  <a:pt x="2534480" y="933305"/>
                </a:lnTo>
                <a:lnTo>
                  <a:pt x="2548376" y="944328"/>
                </a:lnTo>
                <a:close/>
              </a:path>
              <a:path w="9038313" h="4633457">
                <a:moveTo>
                  <a:pt x="2621337" y="927793"/>
                </a:moveTo>
                <a:lnTo>
                  <a:pt x="2614388" y="859816"/>
                </a:lnTo>
                <a:lnTo>
                  <a:pt x="2607439" y="940654"/>
                </a:lnTo>
                <a:lnTo>
                  <a:pt x="2621337" y="927793"/>
                </a:lnTo>
                <a:close/>
              </a:path>
              <a:path w="9038313" h="4633457">
                <a:moveTo>
                  <a:pt x="2515372" y="801025"/>
                </a:moveTo>
                <a:lnTo>
                  <a:pt x="2511897" y="782654"/>
                </a:lnTo>
                <a:lnTo>
                  <a:pt x="2515372" y="1036189"/>
                </a:lnTo>
                <a:lnTo>
                  <a:pt x="2515372" y="801025"/>
                </a:lnTo>
                <a:close/>
              </a:path>
              <a:path w="9038313" h="4633457">
                <a:moveTo>
                  <a:pt x="2464995" y="4602224"/>
                </a:moveTo>
                <a:lnTo>
                  <a:pt x="2461520" y="4594876"/>
                </a:lnTo>
                <a:lnTo>
                  <a:pt x="2445886" y="4594876"/>
                </a:lnTo>
                <a:lnTo>
                  <a:pt x="2464995" y="4602224"/>
                </a:lnTo>
                <a:close/>
              </a:path>
              <a:path w="9038313" h="4633457">
                <a:moveTo>
                  <a:pt x="2475417" y="4563643"/>
                </a:moveTo>
                <a:lnTo>
                  <a:pt x="2482366" y="4607737"/>
                </a:lnTo>
                <a:lnTo>
                  <a:pt x="2478891" y="4583853"/>
                </a:lnTo>
                <a:lnTo>
                  <a:pt x="2475417" y="4563643"/>
                </a:lnTo>
                <a:close/>
              </a:path>
              <a:path w="9038313" h="4633457">
                <a:moveTo>
                  <a:pt x="2405932" y="835933"/>
                </a:moveTo>
                <a:lnTo>
                  <a:pt x="2392034" y="821235"/>
                </a:lnTo>
                <a:lnTo>
                  <a:pt x="2392034" y="835933"/>
                </a:lnTo>
                <a:lnTo>
                  <a:pt x="2405932" y="835933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8938" y="709165"/>
                </a:lnTo>
                <a:lnTo>
                  <a:pt x="2454572" y="705491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418092" y="4534247"/>
                </a:moveTo>
                <a:lnTo>
                  <a:pt x="2402457" y="4530573"/>
                </a:lnTo>
                <a:lnTo>
                  <a:pt x="2402457" y="4545271"/>
                </a:lnTo>
                <a:lnTo>
                  <a:pt x="2418092" y="4534247"/>
                </a:lnTo>
                <a:close/>
              </a:path>
              <a:path w="9038313" h="4633457">
                <a:moveTo>
                  <a:pt x="2225269" y="3066313"/>
                </a:moveTo>
                <a:lnTo>
                  <a:pt x="2216584" y="3038754"/>
                </a:lnTo>
                <a:lnTo>
                  <a:pt x="2216584" y="3051615"/>
                </a:lnTo>
                <a:lnTo>
                  <a:pt x="2225269" y="3066313"/>
                </a:lnTo>
                <a:close/>
              </a:path>
              <a:path w="9038313" h="4633457">
                <a:moveTo>
                  <a:pt x="2409407" y="2434310"/>
                </a:moveTo>
                <a:lnTo>
                  <a:pt x="2395509" y="2430636"/>
                </a:lnTo>
                <a:lnTo>
                  <a:pt x="2395509" y="2434310"/>
                </a:lnTo>
                <a:lnTo>
                  <a:pt x="2409407" y="2434310"/>
                </a:lnTo>
                <a:close/>
              </a:path>
              <a:path w="9038313" h="4633457">
                <a:moveTo>
                  <a:pt x="2598754" y="1772913"/>
                </a:moveTo>
                <a:lnTo>
                  <a:pt x="2588331" y="1741680"/>
                </a:lnTo>
                <a:lnTo>
                  <a:pt x="2584857" y="1760052"/>
                </a:lnTo>
                <a:lnTo>
                  <a:pt x="2598754" y="1772913"/>
                </a:lnTo>
                <a:close/>
              </a:path>
              <a:path w="9038313" h="4633457">
                <a:moveTo>
                  <a:pt x="2621337" y="1703099"/>
                </a:moveTo>
                <a:lnTo>
                  <a:pt x="2617862" y="1653494"/>
                </a:lnTo>
                <a:lnTo>
                  <a:pt x="2607439" y="1706773"/>
                </a:lnTo>
                <a:lnTo>
                  <a:pt x="2621337" y="1703099"/>
                </a:lnTo>
                <a:close/>
              </a:path>
              <a:path w="9038313" h="4633457">
                <a:moveTo>
                  <a:pt x="2265224" y="1510191"/>
                </a:moveTo>
                <a:lnTo>
                  <a:pt x="2265224" y="1780261"/>
                </a:lnTo>
                <a:lnTo>
                  <a:pt x="2265224" y="1510191"/>
                </a:lnTo>
                <a:close/>
              </a:path>
              <a:path w="9038313" h="4633457">
                <a:moveTo>
                  <a:pt x="2388561" y="1714122"/>
                </a:moveTo>
                <a:lnTo>
                  <a:pt x="2388561" y="1868448"/>
                </a:lnTo>
                <a:lnTo>
                  <a:pt x="2388561" y="1714122"/>
                </a:lnTo>
                <a:close/>
              </a:path>
              <a:path w="9038313" h="4633457">
                <a:moveTo>
                  <a:pt x="2464995" y="1063748"/>
                </a:moveTo>
                <a:lnTo>
                  <a:pt x="2449360" y="1039864"/>
                </a:lnTo>
                <a:lnTo>
                  <a:pt x="2445886" y="1060074"/>
                </a:lnTo>
                <a:lnTo>
                  <a:pt x="2464995" y="1063748"/>
                </a:lnTo>
                <a:close/>
              </a:path>
              <a:path w="9038313" h="4633457">
                <a:moveTo>
                  <a:pt x="2508423" y="420723"/>
                </a:moveTo>
                <a:lnTo>
                  <a:pt x="2497999" y="400513"/>
                </a:lnTo>
                <a:lnTo>
                  <a:pt x="2494526" y="417047"/>
                </a:lnTo>
                <a:lnTo>
                  <a:pt x="2508423" y="420723"/>
                </a:lnTo>
                <a:close/>
              </a:path>
              <a:path w="9038313" h="4633457">
                <a:moveTo>
                  <a:pt x="2369452" y="4514038"/>
                </a:moveTo>
                <a:lnTo>
                  <a:pt x="2365978" y="4495666"/>
                </a:lnTo>
                <a:lnTo>
                  <a:pt x="2362503" y="4510364"/>
                </a:lnTo>
                <a:lnTo>
                  <a:pt x="2369452" y="4514038"/>
                </a:lnTo>
                <a:close/>
              </a:path>
              <a:path w="9038313" h="4633457">
                <a:moveTo>
                  <a:pt x="2385086" y="4464434"/>
                </a:moveTo>
                <a:lnTo>
                  <a:pt x="2385086" y="4436876"/>
                </a:lnTo>
                <a:lnTo>
                  <a:pt x="2378138" y="4449736"/>
                </a:lnTo>
                <a:lnTo>
                  <a:pt x="2385086" y="4464434"/>
                </a:lnTo>
                <a:close/>
              </a:path>
              <a:path w="9038313" h="4633457">
                <a:moveTo>
                  <a:pt x="2405932" y="4087804"/>
                </a:moveTo>
                <a:lnTo>
                  <a:pt x="2402457" y="4052897"/>
                </a:lnTo>
                <a:lnTo>
                  <a:pt x="2398984" y="4067595"/>
                </a:lnTo>
                <a:lnTo>
                  <a:pt x="2405932" y="4087804"/>
                </a:lnTo>
                <a:close/>
              </a:path>
              <a:path w="9038313" h="4633457">
                <a:moveTo>
                  <a:pt x="2405932" y="4488318"/>
                </a:moveTo>
                <a:lnTo>
                  <a:pt x="2398984" y="4510364"/>
                </a:lnTo>
                <a:lnTo>
                  <a:pt x="2414617" y="4503015"/>
                </a:lnTo>
                <a:lnTo>
                  <a:pt x="2405932" y="4488318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402457" y="4376247"/>
                </a:lnTo>
                <a:lnTo>
                  <a:pt x="2409407" y="4282549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1611" y="4422177"/>
                </a:moveTo>
                <a:lnTo>
                  <a:pt x="2381611" y="4387271"/>
                </a:lnTo>
                <a:lnTo>
                  <a:pt x="2378138" y="4407480"/>
                </a:lnTo>
                <a:lnTo>
                  <a:pt x="2381611" y="4422177"/>
                </a:lnTo>
                <a:close/>
              </a:path>
              <a:path w="9038313" h="4633457">
                <a:moveTo>
                  <a:pt x="2365978" y="828584"/>
                </a:moveTo>
                <a:lnTo>
                  <a:pt x="2352080" y="821235"/>
                </a:lnTo>
                <a:lnTo>
                  <a:pt x="2362503" y="835933"/>
                </a:lnTo>
                <a:lnTo>
                  <a:pt x="2365978" y="828584"/>
                </a:lnTo>
                <a:close/>
              </a:path>
              <a:path w="9038313" h="4633457">
                <a:moveTo>
                  <a:pt x="2359030" y="4398293"/>
                </a:moveTo>
                <a:lnTo>
                  <a:pt x="2348607" y="4411155"/>
                </a:lnTo>
                <a:lnTo>
                  <a:pt x="2352080" y="4411155"/>
                </a:lnTo>
                <a:lnTo>
                  <a:pt x="2359030" y="4398293"/>
                </a:lnTo>
                <a:close/>
              </a:path>
              <a:path w="9038313" h="4633457">
                <a:moveTo>
                  <a:pt x="2359030" y="4390945"/>
                </a:moveTo>
                <a:lnTo>
                  <a:pt x="2355555" y="4376247"/>
                </a:lnTo>
                <a:lnTo>
                  <a:pt x="2345132" y="4390945"/>
                </a:lnTo>
                <a:lnTo>
                  <a:pt x="2359030" y="4390945"/>
                </a:lnTo>
                <a:close/>
              </a:path>
              <a:path w="9038313" h="4633457">
                <a:moveTo>
                  <a:pt x="2319075" y="786328"/>
                </a:moveTo>
                <a:lnTo>
                  <a:pt x="2305178" y="786328"/>
                </a:lnTo>
                <a:lnTo>
                  <a:pt x="2319075" y="790002"/>
                </a:lnTo>
                <a:lnTo>
                  <a:pt x="2319075" y="786328"/>
                </a:lnTo>
                <a:close/>
              </a:path>
              <a:path w="9038313" h="4633457">
                <a:moveTo>
                  <a:pt x="2332972" y="316001"/>
                </a:moveTo>
                <a:lnTo>
                  <a:pt x="2338184" y="347233"/>
                </a:lnTo>
                <a:lnTo>
                  <a:pt x="2348607" y="330699"/>
                </a:lnTo>
                <a:lnTo>
                  <a:pt x="2332972" y="316001"/>
                </a:lnTo>
                <a:close/>
              </a:path>
              <a:path w="9038313" h="4633457">
                <a:moveTo>
                  <a:pt x="2195738" y="1822518"/>
                </a:moveTo>
                <a:lnTo>
                  <a:pt x="2185315" y="1802309"/>
                </a:lnTo>
                <a:lnTo>
                  <a:pt x="2180104" y="1815169"/>
                </a:lnTo>
                <a:lnTo>
                  <a:pt x="2195738" y="1822518"/>
                </a:lnTo>
                <a:close/>
              </a:path>
              <a:path w="9038313" h="4633457">
                <a:moveTo>
                  <a:pt x="2256538" y="1738006"/>
                </a:moveTo>
                <a:lnTo>
                  <a:pt x="2265224" y="1780261"/>
                </a:lnTo>
                <a:lnTo>
                  <a:pt x="2256538" y="1725145"/>
                </a:lnTo>
                <a:lnTo>
                  <a:pt x="2256538" y="1738006"/>
                </a:lnTo>
                <a:close/>
              </a:path>
              <a:path w="9038313" h="4633457">
                <a:moveTo>
                  <a:pt x="2332972" y="2002565"/>
                </a:moveTo>
                <a:lnTo>
                  <a:pt x="2326024" y="2022774"/>
                </a:lnTo>
                <a:lnTo>
                  <a:pt x="2345132" y="2015425"/>
                </a:lnTo>
                <a:lnTo>
                  <a:pt x="2332972" y="2002565"/>
                </a:lnTo>
                <a:close/>
              </a:path>
              <a:path w="9038313" h="4633457">
                <a:moveTo>
                  <a:pt x="2293019" y="1008631"/>
                </a:moveTo>
                <a:lnTo>
                  <a:pt x="2289544" y="979236"/>
                </a:lnTo>
                <a:lnTo>
                  <a:pt x="2282595" y="993933"/>
                </a:lnTo>
                <a:lnTo>
                  <a:pt x="2293019" y="1008631"/>
                </a:lnTo>
                <a:close/>
              </a:path>
              <a:path w="9038313" h="4633457">
                <a:moveTo>
                  <a:pt x="2428515" y="881863"/>
                </a:moveTo>
                <a:lnTo>
                  <a:pt x="2421566" y="720189"/>
                </a:lnTo>
                <a:lnTo>
                  <a:pt x="2414617" y="856142"/>
                </a:lnTo>
                <a:lnTo>
                  <a:pt x="2428515" y="881863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16771"/>
                </a:lnTo>
                <a:lnTo>
                  <a:pt x="2378138" y="933305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62503" y="1907029"/>
                </a:lnTo>
                <a:lnTo>
                  <a:pt x="2355555" y="1745354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12127" y="2279984"/>
                </a:moveTo>
                <a:lnTo>
                  <a:pt x="2305178" y="2276309"/>
                </a:lnTo>
                <a:lnTo>
                  <a:pt x="2305178" y="2292845"/>
                </a:lnTo>
                <a:lnTo>
                  <a:pt x="2312127" y="2279984"/>
                </a:lnTo>
                <a:close/>
              </a:path>
              <a:path w="9038313" h="4633457">
                <a:moveTo>
                  <a:pt x="2289544" y="2325914"/>
                </a:moveTo>
                <a:lnTo>
                  <a:pt x="2275646" y="2335100"/>
                </a:lnTo>
                <a:lnTo>
                  <a:pt x="2282595" y="2338776"/>
                </a:lnTo>
                <a:lnTo>
                  <a:pt x="2289544" y="2325914"/>
                </a:lnTo>
                <a:close/>
              </a:path>
              <a:path w="9038313" h="4633457">
                <a:moveTo>
                  <a:pt x="2272173" y="1324632"/>
                </a:moveTo>
                <a:lnTo>
                  <a:pt x="2265224" y="1337492"/>
                </a:lnTo>
                <a:lnTo>
                  <a:pt x="2268698" y="1337492"/>
                </a:lnTo>
                <a:lnTo>
                  <a:pt x="2272173" y="1324632"/>
                </a:lnTo>
                <a:close/>
              </a:path>
              <a:path w="9038313" h="4633457">
                <a:moveTo>
                  <a:pt x="2256538" y="1333818"/>
                </a:moveTo>
                <a:lnTo>
                  <a:pt x="2246115" y="1333818"/>
                </a:lnTo>
                <a:lnTo>
                  <a:pt x="2242642" y="1348516"/>
                </a:lnTo>
                <a:lnTo>
                  <a:pt x="2256538" y="1333818"/>
                </a:lnTo>
                <a:close/>
              </a:path>
              <a:path w="9038313" h="4633457">
                <a:moveTo>
                  <a:pt x="2173156" y="2419612"/>
                </a:moveTo>
                <a:lnTo>
                  <a:pt x="2162733" y="2406752"/>
                </a:lnTo>
                <a:lnTo>
                  <a:pt x="2162733" y="2419612"/>
                </a:lnTo>
                <a:lnTo>
                  <a:pt x="2173156" y="2419612"/>
                </a:lnTo>
                <a:close/>
              </a:path>
              <a:path w="9038313" h="4633457">
                <a:moveTo>
                  <a:pt x="2072402" y="874514"/>
                </a:moveTo>
                <a:lnTo>
                  <a:pt x="2082825" y="916771"/>
                </a:lnTo>
                <a:lnTo>
                  <a:pt x="2075877" y="859816"/>
                </a:lnTo>
                <a:lnTo>
                  <a:pt x="2072402" y="87451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95738" y="898397"/>
                </a:lnTo>
                <a:lnTo>
                  <a:pt x="2202688" y="88553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22779" y="955352"/>
                </a:moveTo>
                <a:lnTo>
                  <a:pt x="2115831" y="940654"/>
                </a:lnTo>
                <a:lnTo>
                  <a:pt x="2108881" y="948002"/>
                </a:lnTo>
                <a:lnTo>
                  <a:pt x="2122779" y="955352"/>
                </a:lnTo>
                <a:close/>
              </a:path>
              <a:path w="9038313" h="4633457">
                <a:moveTo>
                  <a:pt x="2075877" y="843282"/>
                </a:moveTo>
                <a:lnTo>
                  <a:pt x="2060242" y="843282"/>
                </a:lnTo>
                <a:lnTo>
                  <a:pt x="2063716" y="856142"/>
                </a:lnTo>
                <a:lnTo>
                  <a:pt x="2075877" y="843282"/>
                </a:lnTo>
                <a:close/>
              </a:path>
              <a:path w="9038313" h="4633457">
                <a:moveTo>
                  <a:pt x="1962962" y="3013034"/>
                </a:moveTo>
                <a:lnTo>
                  <a:pt x="1956014" y="3000173"/>
                </a:lnTo>
                <a:lnTo>
                  <a:pt x="1959488" y="3013034"/>
                </a:lnTo>
                <a:lnTo>
                  <a:pt x="1962962" y="3013034"/>
                </a:lnTo>
                <a:close/>
              </a:path>
              <a:path w="9038313" h="4633457">
                <a:moveTo>
                  <a:pt x="1863945" y="1190515"/>
                </a:moveTo>
                <a:lnTo>
                  <a:pt x="1863945" y="1229097"/>
                </a:lnTo>
                <a:lnTo>
                  <a:pt x="1863945" y="1190515"/>
                </a:lnTo>
                <a:close/>
              </a:path>
              <a:path w="9038313" h="4633457">
                <a:moveTo>
                  <a:pt x="1856997" y="846956"/>
                </a:moveTo>
                <a:lnTo>
                  <a:pt x="1843100" y="863492"/>
                </a:lnTo>
                <a:lnTo>
                  <a:pt x="1853523" y="878189"/>
                </a:lnTo>
                <a:lnTo>
                  <a:pt x="1856997" y="846956"/>
                </a:lnTo>
                <a:close/>
              </a:path>
              <a:path w="9038313" h="4633457">
                <a:moveTo>
                  <a:pt x="2072402" y="2167914"/>
                </a:moveTo>
                <a:lnTo>
                  <a:pt x="2060242" y="1802309"/>
                </a:lnTo>
                <a:lnTo>
                  <a:pt x="2056768" y="2167914"/>
                </a:lnTo>
                <a:lnTo>
                  <a:pt x="2072402" y="2167914"/>
                </a:lnTo>
                <a:close/>
              </a:path>
              <a:path w="9038313" h="4633457">
                <a:moveTo>
                  <a:pt x="1810095" y="2234054"/>
                </a:moveTo>
                <a:lnTo>
                  <a:pt x="1806620" y="2241402"/>
                </a:lnTo>
                <a:lnTo>
                  <a:pt x="1810095" y="2234054"/>
                </a:lnTo>
                <a:close/>
              </a:path>
              <a:path w="9038313" h="4633457">
                <a:moveTo>
                  <a:pt x="1714552" y="582397"/>
                </a:moveTo>
                <a:lnTo>
                  <a:pt x="1733660" y="562188"/>
                </a:lnTo>
                <a:lnTo>
                  <a:pt x="1711078" y="569536"/>
                </a:lnTo>
                <a:lnTo>
                  <a:pt x="1714552" y="582397"/>
                </a:lnTo>
                <a:close/>
              </a:path>
              <a:path w="9038313" h="4633457">
                <a:moveTo>
                  <a:pt x="1681547" y="639351"/>
                </a:moveTo>
                <a:lnTo>
                  <a:pt x="1678072" y="608117"/>
                </a:lnTo>
                <a:lnTo>
                  <a:pt x="1667649" y="620979"/>
                </a:lnTo>
                <a:lnTo>
                  <a:pt x="1681547" y="639351"/>
                </a:lnTo>
                <a:close/>
              </a:path>
              <a:path w="9038313" h="4633457">
                <a:moveTo>
                  <a:pt x="1773614" y="674258"/>
                </a:moveTo>
                <a:lnTo>
                  <a:pt x="1766666" y="698141"/>
                </a:lnTo>
                <a:lnTo>
                  <a:pt x="1780564" y="688955"/>
                </a:lnTo>
                <a:lnTo>
                  <a:pt x="1773614" y="674258"/>
                </a:lnTo>
                <a:close/>
              </a:path>
              <a:path w="9038313" h="4633457">
                <a:moveTo>
                  <a:pt x="1784037" y="608117"/>
                </a:moveTo>
                <a:lnTo>
                  <a:pt x="1773614" y="674258"/>
                </a:lnTo>
                <a:lnTo>
                  <a:pt x="1794460" y="681607"/>
                </a:lnTo>
                <a:lnTo>
                  <a:pt x="1784037" y="608117"/>
                </a:lnTo>
                <a:close/>
              </a:path>
              <a:path w="9038313" h="4633457">
                <a:moveTo>
                  <a:pt x="1427925" y="2318566"/>
                </a:moveTo>
                <a:lnTo>
                  <a:pt x="1424451" y="2331426"/>
                </a:lnTo>
                <a:lnTo>
                  <a:pt x="1427925" y="2335100"/>
                </a:lnTo>
                <a:lnTo>
                  <a:pt x="1427925" y="2318566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65388" y="2206495"/>
                </a:lnTo>
                <a:lnTo>
                  <a:pt x="1361913" y="2160565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295902" y="688955"/>
                </a:moveTo>
                <a:lnTo>
                  <a:pt x="1282006" y="677932"/>
                </a:lnTo>
                <a:lnTo>
                  <a:pt x="1282006" y="694467"/>
                </a:lnTo>
                <a:lnTo>
                  <a:pt x="1295902" y="688955"/>
                </a:lnTo>
                <a:close/>
              </a:path>
              <a:path w="9038313" h="4633457">
                <a:moveTo>
                  <a:pt x="1431399" y="617305"/>
                </a:moveTo>
                <a:lnTo>
                  <a:pt x="1441822" y="643025"/>
                </a:lnTo>
                <a:lnTo>
                  <a:pt x="1448771" y="628327"/>
                </a:lnTo>
                <a:lnTo>
                  <a:pt x="1431399" y="617305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8486" y="751420"/>
                </a:lnTo>
                <a:lnTo>
                  <a:pt x="1302851" y="755096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613799" y="670584"/>
                </a:moveTo>
                <a:lnTo>
                  <a:pt x="1620747" y="698141"/>
                </a:lnTo>
                <a:lnTo>
                  <a:pt x="1624222" y="685281"/>
                </a:lnTo>
                <a:lnTo>
                  <a:pt x="1613799" y="670584"/>
                </a:lnTo>
                <a:close/>
              </a:path>
              <a:path w="9038313" h="4633457">
                <a:moveTo>
                  <a:pt x="1045756" y="1552446"/>
                </a:moveTo>
                <a:lnTo>
                  <a:pt x="1042281" y="1537749"/>
                </a:lnTo>
                <a:lnTo>
                  <a:pt x="1030121" y="1552446"/>
                </a:lnTo>
                <a:lnTo>
                  <a:pt x="1045756" y="1552446"/>
                </a:lnTo>
                <a:close/>
              </a:path>
              <a:path w="9038313" h="4633457">
                <a:moveTo>
                  <a:pt x="1042281" y="1537749"/>
                </a:moveTo>
                <a:lnTo>
                  <a:pt x="1030121" y="1524889"/>
                </a:lnTo>
                <a:lnTo>
                  <a:pt x="1026647" y="1537749"/>
                </a:lnTo>
                <a:lnTo>
                  <a:pt x="1042281" y="1537749"/>
                </a:lnTo>
                <a:close/>
              </a:path>
              <a:path w="9038313" h="4633457">
                <a:moveTo>
                  <a:pt x="969321" y="1409145"/>
                </a:moveTo>
                <a:lnTo>
                  <a:pt x="962372" y="1422005"/>
                </a:lnTo>
                <a:lnTo>
                  <a:pt x="969321" y="1422005"/>
                </a:lnTo>
                <a:lnTo>
                  <a:pt x="969321" y="1409145"/>
                </a:lnTo>
                <a:close/>
              </a:path>
              <a:path w="9038313" h="4633457">
                <a:moveTo>
                  <a:pt x="1110029" y="1556122"/>
                </a:moveTo>
                <a:lnTo>
                  <a:pt x="1106556" y="1528563"/>
                </a:lnTo>
                <a:lnTo>
                  <a:pt x="1103081" y="1541424"/>
                </a:lnTo>
                <a:lnTo>
                  <a:pt x="1110029" y="1556122"/>
                </a:lnTo>
                <a:close/>
              </a:path>
              <a:path w="9038313" h="4633457">
                <a:moveTo>
                  <a:pt x="1169092" y="1622261"/>
                </a:moveTo>
                <a:lnTo>
                  <a:pt x="1162143" y="1594703"/>
                </a:lnTo>
                <a:lnTo>
                  <a:pt x="1162143" y="1609401"/>
                </a:lnTo>
                <a:lnTo>
                  <a:pt x="1169092" y="1622261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9515" y="1960309"/>
                </a:lnTo>
                <a:lnTo>
                  <a:pt x="1165617" y="1949286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169092" y="766118"/>
                </a:moveTo>
                <a:lnTo>
                  <a:pt x="1172566" y="1941936"/>
                </a:lnTo>
                <a:lnTo>
                  <a:pt x="1191675" y="769793"/>
                </a:lnTo>
                <a:lnTo>
                  <a:pt x="1169092" y="766118"/>
                </a:lnTo>
                <a:close/>
              </a:path>
              <a:path w="9038313" h="4633457">
                <a:moveTo>
                  <a:pt x="1408817" y="2173425"/>
                </a:moveTo>
                <a:lnTo>
                  <a:pt x="1405342" y="2145868"/>
                </a:lnTo>
                <a:lnTo>
                  <a:pt x="1405342" y="2160565"/>
                </a:lnTo>
                <a:lnTo>
                  <a:pt x="1408817" y="2173425"/>
                </a:lnTo>
                <a:close/>
              </a:path>
              <a:path w="9038313" h="4633457">
                <a:moveTo>
                  <a:pt x="1544313" y="913095"/>
                </a:moveTo>
                <a:lnTo>
                  <a:pt x="1554736" y="902073"/>
                </a:lnTo>
                <a:lnTo>
                  <a:pt x="1540838" y="894723"/>
                </a:lnTo>
                <a:lnTo>
                  <a:pt x="1544313" y="913095"/>
                </a:lnTo>
                <a:close/>
              </a:path>
              <a:path w="9038313" h="4633457">
                <a:moveTo>
                  <a:pt x="2235692" y="3174709"/>
                </a:moveTo>
                <a:lnTo>
                  <a:pt x="2213110" y="3139801"/>
                </a:lnTo>
                <a:lnTo>
                  <a:pt x="2206161" y="3154499"/>
                </a:lnTo>
                <a:lnTo>
                  <a:pt x="2235692" y="3174709"/>
                </a:lnTo>
                <a:close/>
              </a:path>
              <a:path w="9038313" h="4633457">
                <a:moveTo>
                  <a:pt x="2213110" y="3139801"/>
                </a:moveTo>
                <a:lnTo>
                  <a:pt x="2206161" y="3108568"/>
                </a:lnTo>
                <a:lnTo>
                  <a:pt x="2206161" y="3123266"/>
                </a:lnTo>
                <a:lnTo>
                  <a:pt x="2213110" y="3139801"/>
                </a:lnTo>
                <a:close/>
              </a:path>
              <a:path w="9038313" h="4633457">
                <a:moveTo>
                  <a:pt x="2103671" y="2739288"/>
                </a:moveTo>
                <a:lnTo>
                  <a:pt x="2093248" y="2711730"/>
                </a:lnTo>
                <a:lnTo>
                  <a:pt x="2089773" y="2726428"/>
                </a:lnTo>
                <a:lnTo>
                  <a:pt x="2103671" y="2739288"/>
                </a:lnTo>
                <a:close/>
              </a:path>
              <a:path w="9038313" h="4633457">
                <a:moveTo>
                  <a:pt x="2032448" y="2645590"/>
                </a:moveTo>
                <a:lnTo>
                  <a:pt x="2020288" y="2573939"/>
                </a:lnTo>
                <a:lnTo>
                  <a:pt x="2013339" y="2641916"/>
                </a:lnTo>
                <a:lnTo>
                  <a:pt x="2032448" y="2645590"/>
                </a:lnTo>
                <a:close/>
              </a:path>
              <a:path w="9038313" h="4633457">
                <a:moveTo>
                  <a:pt x="2049819" y="2458194"/>
                </a:moveTo>
                <a:lnTo>
                  <a:pt x="2046345" y="2487589"/>
                </a:lnTo>
                <a:lnTo>
                  <a:pt x="2049819" y="2472891"/>
                </a:lnTo>
                <a:lnTo>
                  <a:pt x="2049819" y="2458194"/>
                </a:lnTo>
                <a:close/>
              </a:path>
              <a:path w="9038313" h="4633457">
                <a:moveTo>
                  <a:pt x="1797935" y="2279984"/>
                </a:moveTo>
                <a:lnTo>
                  <a:pt x="1803145" y="2307543"/>
                </a:lnTo>
                <a:lnTo>
                  <a:pt x="1806620" y="2292845"/>
                </a:lnTo>
                <a:lnTo>
                  <a:pt x="1797935" y="2279984"/>
                </a:lnTo>
                <a:close/>
              </a:path>
              <a:path w="9038313" h="4633457">
                <a:moveTo>
                  <a:pt x="1500884" y="2307543"/>
                </a:moveTo>
                <a:lnTo>
                  <a:pt x="1497411" y="2276309"/>
                </a:lnTo>
                <a:lnTo>
                  <a:pt x="1497411" y="2292845"/>
                </a:lnTo>
                <a:lnTo>
                  <a:pt x="1500884" y="2307543"/>
                </a:lnTo>
                <a:close/>
              </a:path>
              <a:path w="9038313" h="4633457">
                <a:moveTo>
                  <a:pt x="1179515" y="1960309"/>
                </a:moveTo>
                <a:lnTo>
                  <a:pt x="1186463" y="1941936"/>
                </a:lnTo>
                <a:lnTo>
                  <a:pt x="1172566" y="1945612"/>
                </a:lnTo>
                <a:lnTo>
                  <a:pt x="1179515" y="1960309"/>
                </a:lnTo>
                <a:close/>
              </a:path>
              <a:path w="9038313" h="4633457">
                <a:moveTo>
                  <a:pt x="1149983" y="1929076"/>
                </a:moveTo>
                <a:lnTo>
                  <a:pt x="1136086" y="1899681"/>
                </a:lnTo>
                <a:lnTo>
                  <a:pt x="1136086" y="1914378"/>
                </a:lnTo>
                <a:lnTo>
                  <a:pt x="1149983" y="1929076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32612" y="1886819"/>
                </a:lnTo>
                <a:lnTo>
                  <a:pt x="1136086" y="1899681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5664" y="1818843"/>
                </a:moveTo>
                <a:lnTo>
                  <a:pt x="1118715" y="1791285"/>
                </a:lnTo>
                <a:lnTo>
                  <a:pt x="1118715" y="1805983"/>
                </a:lnTo>
                <a:lnTo>
                  <a:pt x="1125664" y="1818843"/>
                </a:lnTo>
                <a:close/>
              </a:path>
              <a:path w="9038313" h="4633457">
                <a:moveTo>
                  <a:pt x="990166" y="766118"/>
                </a:moveTo>
                <a:lnTo>
                  <a:pt x="997116" y="1436702"/>
                </a:lnTo>
                <a:lnTo>
                  <a:pt x="1005801" y="769793"/>
                </a:lnTo>
                <a:lnTo>
                  <a:pt x="990166" y="766118"/>
                </a:lnTo>
                <a:close/>
              </a:path>
              <a:path w="9038313" h="4633457">
                <a:moveTo>
                  <a:pt x="920681" y="1456912"/>
                </a:moveTo>
                <a:lnTo>
                  <a:pt x="936316" y="1444050"/>
                </a:lnTo>
                <a:lnTo>
                  <a:pt x="917207" y="1444050"/>
                </a:lnTo>
                <a:lnTo>
                  <a:pt x="920681" y="1456912"/>
                </a:lnTo>
                <a:close/>
              </a:path>
              <a:path w="9038313" h="4633457">
                <a:moveTo>
                  <a:pt x="920681" y="1324632"/>
                </a:moveTo>
                <a:lnTo>
                  <a:pt x="910259" y="1337492"/>
                </a:lnTo>
                <a:lnTo>
                  <a:pt x="917207" y="1344842"/>
                </a:lnTo>
                <a:lnTo>
                  <a:pt x="920681" y="1324632"/>
                </a:lnTo>
                <a:close/>
              </a:path>
              <a:path w="9038313" h="4633457">
                <a:moveTo>
                  <a:pt x="946739" y="1341166"/>
                </a:moveTo>
                <a:lnTo>
                  <a:pt x="929368" y="1333818"/>
                </a:lnTo>
                <a:lnTo>
                  <a:pt x="925893" y="1348516"/>
                </a:lnTo>
                <a:lnTo>
                  <a:pt x="946739" y="1341166"/>
                </a:lnTo>
                <a:close/>
              </a:path>
              <a:path w="9038313" h="4633457">
                <a:moveTo>
                  <a:pt x="856407" y="782654"/>
                </a:moveTo>
                <a:lnTo>
                  <a:pt x="856407" y="1240120"/>
                </a:lnTo>
                <a:lnTo>
                  <a:pt x="859882" y="1252980"/>
                </a:lnTo>
                <a:lnTo>
                  <a:pt x="856407" y="782654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899836" y="1271353"/>
                </a:lnTo>
                <a:lnTo>
                  <a:pt x="913733" y="813887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943264" y="1383423"/>
                </a:moveTo>
                <a:lnTo>
                  <a:pt x="939789" y="1366888"/>
                </a:lnTo>
                <a:lnTo>
                  <a:pt x="939789" y="1379749"/>
                </a:lnTo>
                <a:lnTo>
                  <a:pt x="943264" y="1383423"/>
                </a:lnTo>
                <a:close/>
              </a:path>
              <a:path w="9038313" h="4633457">
                <a:moveTo>
                  <a:pt x="917207" y="1436702"/>
                </a:moveTo>
                <a:lnTo>
                  <a:pt x="906785" y="1409145"/>
                </a:lnTo>
                <a:lnTo>
                  <a:pt x="899836" y="1422005"/>
                </a:lnTo>
                <a:lnTo>
                  <a:pt x="917207" y="1436702"/>
                </a:lnTo>
                <a:close/>
              </a:path>
              <a:path w="9038313" h="4633457">
                <a:moveTo>
                  <a:pt x="929368" y="1429353"/>
                </a:moveTo>
                <a:lnTo>
                  <a:pt x="917207" y="1436702"/>
                </a:lnTo>
                <a:lnTo>
                  <a:pt x="917207" y="1444050"/>
                </a:lnTo>
                <a:lnTo>
                  <a:pt x="929368" y="1429353"/>
                </a:lnTo>
                <a:close/>
              </a:path>
              <a:path w="9038313" h="4633457">
                <a:moveTo>
                  <a:pt x="913733" y="1383423"/>
                </a:moveTo>
                <a:lnTo>
                  <a:pt x="899836" y="1372400"/>
                </a:lnTo>
                <a:lnTo>
                  <a:pt x="899836" y="1383423"/>
                </a:lnTo>
                <a:lnTo>
                  <a:pt x="913733" y="1383423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9836" y="1337492"/>
                </a:lnTo>
                <a:lnTo>
                  <a:pt x="885939" y="1341166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899836" y="1324632"/>
                </a:moveTo>
                <a:lnTo>
                  <a:pt x="885939" y="1313609"/>
                </a:lnTo>
                <a:lnTo>
                  <a:pt x="885939" y="1317283"/>
                </a:lnTo>
                <a:lnTo>
                  <a:pt x="899836" y="1324632"/>
                </a:lnTo>
                <a:close/>
              </a:path>
              <a:path w="9038313" h="4633457">
                <a:moveTo>
                  <a:pt x="885939" y="1271353"/>
                </a:moveTo>
                <a:lnTo>
                  <a:pt x="880727" y="1243794"/>
                </a:lnTo>
                <a:lnTo>
                  <a:pt x="877253" y="1256656"/>
                </a:lnTo>
                <a:lnTo>
                  <a:pt x="885939" y="1271353"/>
                </a:lnTo>
                <a:close/>
              </a:path>
              <a:path w="9038313" h="4633457">
                <a:moveTo>
                  <a:pt x="873779" y="1295237"/>
                </a:moveTo>
                <a:lnTo>
                  <a:pt x="863356" y="1282376"/>
                </a:lnTo>
                <a:lnTo>
                  <a:pt x="863356" y="1295237"/>
                </a:lnTo>
                <a:lnTo>
                  <a:pt x="873779" y="1295237"/>
                </a:lnTo>
                <a:close/>
              </a:path>
              <a:path w="9038313" h="4633457">
                <a:moveTo>
                  <a:pt x="571517" y="1170306"/>
                </a:moveTo>
                <a:lnTo>
                  <a:pt x="557620" y="1170306"/>
                </a:lnTo>
                <a:lnTo>
                  <a:pt x="571517" y="1175818"/>
                </a:lnTo>
                <a:lnTo>
                  <a:pt x="571517" y="1170306"/>
                </a:lnTo>
                <a:close/>
              </a:path>
              <a:path w="9038313" h="4633457">
                <a:moveTo>
                  <a:pt x="550672" y="1179492"/>
                </a:moveTo>
                <a:lnTo>
                  <a:pt x="547198" y="1175818"/>
                </a:lnTo>
                <a:lnTo>
                  <a:pt x="531563" y="1190515"/>
                </a:lnTo>
                <a:lnTo>
                  <a:pt x="550672" y="1179492"/>
                </a:lnTo>
                <a:close/>
              </a:path>
              <a:path w="9038313" h="4633457">
                <a:moveTo>
                  <a:pt x="535038" y="1170306"/>
                </a:moveTo>
                <a:lnTo>
                  <a:pt x="531563" y="1170306"/>
                </a:lnTo>
                <a:lnTo>
                  <a:pt x="531563" y="1183167"/>
                </a:lnTo>
                <a:lnTo>
                  <a:pt x="535038" y="1170306"/>
                </a:lnTo>
                <a:close/>
              </a:path>
              <a:path w="9038313" h="4633457">
                <a:moveTo>
                  <a:pt x="385644" y="1302585"/>
                </a:moveTo>
                <a:lnTo>
                  <a:pt x="375221" y="1298911"/>
                </a:lnTo>
                <a:lnTo>
                  <a:pt x="371746" y="1313609"/>
                </a:lnTo>
                <a:lnTo>
                  <a:pt x="385644" y="1302585"/>
                </a:lnTo>
                <a:close/>
              </a:path>
              <a:path w="9038313" h="4633457">
                <a:moveTo>
                  <a:pt x="401278" y="1275027"/>
                </a:moveTo>
                <a:lnTo>
                  <a:pt x="415175" y="1286051"/>
                </a:lnTo>
                <a:lnTo>
                  <a:pt x="415175" y="1278702"/>
                </a:lnTo>
                <a:lnTo>
                  <a:pt x="401278" y="1275027"/>
                </a:lnTo>
                <a:close/>
              </a:path>
              <a:path w="9038313" h="4633457">
                <a:moveTo>
                  <a:pt x="375221" y="1298911"/>
                </a:moveTo>
                <a:lnTo>
                  <a:pt x="364798" y="1282376"/>
                </a:lnTo>
                <a:lnTo>
                  <a:pt x="361325" y="1295237"/>
                </a:lnTo>
                <a:lnTo>
                  <a:pt x="375221" y="1298911"/>
                </a:lnTo>
                <a:close/>
              </a:path>
              <a:path w="9038313" h="4633457">
                <a:moveTo>
                  <a:pt x="488135" y="736723"/>
                </a:moveTo>
                <a:lnTo>
                  <a:pt x="495084" y="1151934"/>
                </a:lnTo>
                <a:lnTo>
                  <a:pt x="503769" y="740398"/>
                </a:lnTo>
                <a:lnTo>
                  <a:pt x="488135" y="736723"/>
                </a:lnTo>
                <a:close/>
              </a:path>
              <a:path w="9038313" h="4633457">
                <a:moveTo>
                  <a:pt x="620157" y="1179492"/>
                </a:moveTo>
                <a:lnTo>
                  <a:pt x="604523" y="1162958"/>
                </a:lnTo>
                <a:lnTo>
                  <a:pt x="604523" y="1175818"/>
                </a:lnTo>
                <a:lnTo>
                  <a:pt x="620157" y="1179492"/>
                </a:lnTo>
                <a:close/>
              </a:path>
              <a:path w="9038313" h="4633457">
                <a:moveTo>
                  <a:pt x="583678" y="1162958"/>
                </a:moveTo>
                <a:lnTo>
                  <a:pt x="568043" y="1144584"/>
                </a:lnTo>
                <a:lnTo>
                  <a:pt x="564569" y="1159282"/>
                </a:lnTo>
                <a:lnTo>
                  <a:pt x="583678" y="1162958"/>
                </a:lnTo>
                <a:close/>
              </a:path>
              <a:path w="9038313" h="4633457">
                <a:moveTo>
                  <a:pt x="597574" y="758770"/>
                </a:moveTo>
                <a:lnTo>
                  <a:pt x="604523" y="1162958"/>
                </a:lnTo>
                <a:lnTo>
                  <a:pt x="623632" y="755096"/>
                </a:lnTo>
                <a:lnTo>
                  <a:pt x="597574" y="758770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54146" y="1148260"/>
                </a:lnTo>
                <a:lnTo>
                  <a:pt x="568043" y="1144584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281416" y="2423286"/>
                </a:moveTo>
                <a:lnTo>
                  <a:pt x="265781" y="2419612"/>
                </a:lnTo>
                <a:lnTo>
                  <a:pt x="281416" y="2426962"/>
                </a:lnTo>
                <a:lnTo>
                  <a:pt x="281416" y="2423286"/>
                </a:lnTo>
                <a:close/>
              </a:path>
              <a:path w="9038313" h="4633457">
                <a:moveTo>
                  <a:pt x="156342" y="1175818"/>
                </a:moveTo>
                <a:lnTo>
                  <a:pt x="142445" y="1194189"/>
                </a:lnTo>
                <a:lnTo>
                  <a:pt x="161554" y="1190515"/>
                </a:lnTo>
                <a:lnTo>
                  <a:pt x="156342" y="1175818"/>
                </a:lnTo>
                <a:close/>
              </a:path>
              <a:path w="9038313" h="4633457">
                <a:moveTo>
                  <a:pt x="178925" y="1229097"/>
                </a:moveTo>
                <a:lnTo>
                  <a:pt x="175450" y="1197865"/>
                </a:lnTo>
                <a:lnTo>
                  <a:pt x="175450" y="1214399"/>
                </a:lnTo>
                <a:lnTo>
                  <a:pt x="178925" y="1229097"/>
                </a:lnTo>
                <a:close/>
              </a:path>
              <a:path w="9038313" h="4633457">
                <a:moveTo>
                  <a:pt x="178925" y="936980"/>
                </a:moveTo>
                <a:lnTo>
                  <a:pt x="192822" y="986585"/>
                </a:lnTo>
                <a:lnTo>
                  <a:pt x="196296" y="924119"/>
                </a:lnTo>
                <a:lnTo>
                  <a:pt x="178925" y="936980"/>
                </a:lnTo>
                <a:close/>
              </a:path>
              <a:path w="9038313" h="4633457">
                <a:moveTo>
                  <a:pt x="281416" y="1236446"/>
                </a:moveTo>
                <a:lnTo>
                  <a:pt x="269256" y="1225422"/>
                </a:lnTo>
                <a:lnTo>
                  <a:pt x="265781" y="1240120"/>
                </a:lnTo>
                <a:lnTo>
                  <a:pt x="281416" y="1236446"/>
                </a:lnTo>
                <a:close/>
              </a:path>
              <a:path w="9038313" h="4633457">
                <a:moveTo>
                  <a:pt x="390856" y="1236446"/>
                </a:moveTo>
                <a:lnTo>
                  <a:pt x="375221" y="1225422"/>
                </a:lnTo>
                <a:lnTo>
                  <a:pt x="371746" y="1247468"/>
                </a:lnTo>
                <a:lnTo>
                  <a:pt x="390856" y="1236446"/>
                </a:lnTo>
                <a:close/>
              </a:path>
              <a:path w="9038313" h="4633457">
                <a:moveTo>
                  <a:pt x="375221" y="716513"/>
                </a:moveTo>
                <a:lnTo>
                  <a:pt x="378696" y="1208887"/>
                </a:lnTo>
                <a:lnTo>
                  <a:pt x="394329" y="712839"/>
                </a:lnTo>
                <a:lnTo>
                  <a:pt x="375221" y="716513"/>
                </a:lnTo>
                <a:close/>
              </a:path>
              <a:path w="9038313" h="4633457">
                <a:moveTo>
                  <a:pt x="189348" y="916771"/>
                </a:moveTo>
                <a:lnTo>
                  <a:pt x="178925" y="894723"/>
                </a:lnTo>
                <a:lnTo>
                  <a:pt x="175450" y="909421"/>
                </a:lnTo>
                <a:lnTo>
                  <a:pt x="189348" y="916771"/>
                </a:lnTo>
                <a:close/>
              </a:path>
              <a:path w="9038313" h="4633457">
                <a:moveTo>
                  <a:pt x="175450" y="1197865"/>
                </a:moveTo>
                <a:lnTo>
                  <a:pt x="168502" y="1162958"/>
                </a:lnTo>
                <a:lnTo>
                  <a:pt x="165028" y="1179492"/>
                </a:lnTo>
                <a:lnTo>
                  <a:pt x="175450" y="1197865"/>
                </a:lnTo>
                <a:close/>
              </a:path>
              <a:path w="9038313" h="4633457">
                <a:moveTo>
                  <a:pt x="79908" y="936980"/>
                </a:moveTo>
                <a:lnTo>
                  <a:pt x="95543" y="920445"/>
                </a:lnTo>
                <a:lnTo>
                  <a:pt x="76434" y="924119"/>
                </a:lnTo>
                <a:lnTo>
                  <a:pt x="79908" y="936980"/>
                </a:lnTo>
                <a:close/>
              </a:path>
              <a:path w="9038313" h="4633457">
                <a:moveTo>
                  <a:pt x="109439" y="913095"/>
                </a:moveTo>
                <a:lnTo>
                  <a:pt x="119862" y="927793"/>
                </a:lnTo>
                <a:lnTo>
                  <a:pt x="125074" y="913095"/>
                </a:lnTo>
                <a:lnTo>
                  <a:pt x="109439" y="913095"/>
                </a:lnTo>
                <a:close/>
              </a:path>
              <a:path w="9038313" h="4633457">
                <a:moveTo>
                  <a:pt x="1179515" y="455629"/>
                </a:moveTo>
                <a:lnTo>
                  <a:pt x="1165617" y="446443"/>
                </a:lnTo>
                <a:lnTo>
                  <a:pt x="1165617" y="459304"/>
                </a:lnTo>
                <a:lnTo>
                  <a:pt x="1179515" y="455629"/>
                </a:lnTo>
                <a:close/>
              </a:path>
              <a:path w="9038313" h="4633457">
                <a:moveTo>
                  <a:pt x="1325434" y="407861"/>
                </a:moveTo>
                <a:lnTo>
                  <a:pt x="1318486" y="424397"/>
                </a:lnTo>
                <a:lnTo>
                  <a:pt x="1332382" y="420723"/>
                </a:lnTo>
                <a:lnTo>
                  <a:pt x="1325434" y="407861"/>
                </a:lnTo>
                <a:close/>
              </a:path>
              <a:path w="9038313" h="4633457">
                <a:moveTo>
                  <a:pt x="1315011" y="382140"/>
                </a:moveTo>
                <a:lnTo>
                  <a:pt x="1325434" y="374792"/>
                </a:lnTo>
                <a:lnTo>
                  <a:pt x="1311537" y="369280"/>
                </a:lnTo>
                <a:lnTo>
                  <a:pt x="1315011" y="382140"/>
                </a:lnTo>
                <a:close/>
              </a:path>
              <a:path w="9038313" h="4633457">
                <a:moveTo>
                  <a:pt x="1926483" y="150651"/>
                </a:moveTo>
                <a:lnTo>
                  <a:pt x="1914323" y="262722"/>
                </a:lnTo>
                <a:lnTo>
                  <a:pt x="1929958" y="266396"/>
                </a:lnTo>
                <a:lnTo>
                  <a:pt x="1926483" y="150651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93248" y="701815"/>
                </a:lnTo>
                <a:lnTo>
                  <a:pt x="2108881" y="698141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7190" y="249861"/>
                </a:moveTo>
                <a:lnTo>
                  <a:pt x="2067190" y="288442"/>
                </a:lnTo>
                <a:lnTo>
                  <a:pt x="2082825" y="281094"/>
                </a:lnTo>
                <a:lnTo>
                  <a:pt x="2067190" y="249861"/>
                </a:lnTo>
                <a:close/>
              </a:path>
              <a:path w="9038313" h="4633457">
                <a:moveTo>
                  <a:pt x="2053294" y="297629"/>
                </a:moveTo>
                <a:lnTo>
                  <a:pt x="2039396" y="224141"/>
                </a:lnTo>
                <a:lnTo>
                  <a:pt x="2039396" y="301303"/>
                </a:lnTo>
                <a:lnTo>
                  <a:pt x="2053294" y="297629"/>
                </a:lnTo>
                <a:close/>
              </a:path>
              <a:path w="9038313" h="4633457">
                <a:moveTo>
                  <a:pt x="2173156" y="417047"/>
                </a:moveTo>
                <a:lnTo>
                  <a:pt x="2152310" y="431745"/>
                </a:lnTo>
                <a:lnTo>
                  <a:pt x="2180104" y="431745"/>
                </a:lnTo>
                <a:lnTo>
                  <a:pt x="2173156" y="417047"/>
                </a:lnTo>
                <a:close/>
              </a:path>
              <a:path w="9038313" h="4633457">
                <a:moveTo>
                  <a:pt x="2286069" y="778979"/>
                </a:moveTo>
                <a:lnTo>
                  <a:pt x="2272173" y="775304"/>
                </a:lnTo>
                <a:lnTo>
                  <a:pt x="2272173" y="782654"/>
                </a:lnTo>
                <a:lnTo>
                  <a:pt x="2286069" y="778979"/>
                </a:lnTo>
                <a:close/>
              </a:path>
              <a:path w="9038313" h="4633457">
                <a:moveTo>
                  <a:pt x="2188790" y="84512"/>
                </a:moveTo>
                <a:lnTo>
                  <a:pt x="2192265" y="62464"/>
                </a:lnTo>
                <a:lnTo>
                  <a:pt x="2173156" y="77162"/>
                </a:lnTo>
                <a:lnTo>
                  <a:pt x="2188790" y="84512"/>
                </a:lnTo>
                <a:close/>
              </a:path>
              <a:path w="9038313" h="4633457">
                <a:moveTo>
                  <a:pt x="1823991" y="238838"/>
                </a:moveTo>
                <a:lnTo>
                  <a:pt x="1850049" y="224141"/>
                </a:lnTo>
                <a:lnTo>
                  <a:pt x="1813568" y="220465"/>
                </a:lnTo>
                <a:lnTo>
                  <a:pt x="1823991" y="238838"/>
                </a:lnTo>
                <a:close/>
              </a:path>
              <a:path w="9038313" h="4633457">
                <a:moveTo>
                  <a:pt x="1879580" y="466652"/>
                </a:moveTo>
                <a:lnTo>
                  <a:pt x="1863945" y="459304"/>
                </a:lnTo>
                <a:lnTo>
                  <a:pt x="1863945" y="462978"/>
                </a:lnTo>
                <a:lnTo>
                  <a:pt x="1879580" y="466652"/>
                </a:lnTo>
                <a:close/>
              </a:path>
              <a:path w="9038313" h="4633457">
                <a:moveTo>
                  <a:pt x="1834414" y="424397"/>
                </a:moveTo>
                <a:lnTo>
                  <a:pt x="1823991" y="400513"/>
                </a:lnTo>
                <a:lnTo>
                  <a:pt x="1820518" y="417047"/>
                </a:lnTo>
                <a:lnTo>
                  <a:pt x="1834414" y="424397"/>
                </a:lnTo>
                <a:close/>
              </a:path>
              <a:path w="9038313" h="4633457">
                <a:moveTo>
                  <a:pt x="8605766" y="4232945"/>
                </a:moveTo>
                <a:lnTo>
                  <a:pt x="8590132" y="4221921"/>
                </a:lnTo>
                <a:lnTo>
                  <a:pt x="8590132" y="4229270"/>
                </a:lnTo>
                <a:lnTo>
                  <a:pt x="8605766" y="4232945"/>
                </a:lnTo>
                <a:close/>
              </a:path>
              <a:path w="9038313" h="4633457">
                <a:moveTo>
                  <a:pt x="8532807" y="4214572"/>
                </a:moveTo>
                <a:lnTo>
                  <a:pt x="8517173" y="4225596"/>
                </a:lnTo>
                <a:lnTo>
                  <a:pt x="8503276" y="4232945"/>
                </a:lnTo>
                <a:lnTo>
                  <a:pt x="8489378" y="4236619"/>
                </a:lnTo>
                <a:lnTo>
                  <a:pt x="8477218" y="4249480"/>
                </a:lnTo>
                <a:lnTo>
                  <a:pt x="8466796" y="4264177"/>
                </a:lnTo>
                <a:lnTo>
                  <a:pt x="8452899" y="4275201"/>
                </a:lnTo>
                <a:lnTo>
                  <a:pt x="8444213" y="4288061"/>
                </a:lnTo>
                <a:lnTo>
                  <a:pt x="8440740" y="4302758"/>
                </a:lnTo>
                <a:lnTo>
                  <a:pt x="8456373" y="4310107"/>
                </a:lnTo>
                <a:lnTo>
                  <a:pt x="8470270" y="4310107"/>
                </a:lnTo>
                <a:lnTo>
                  <a:pt x="8484167" y="4313782"/>
                </a:lnTo>
                <a:lnTo>
                  <a:pt x="8499801" y="4321131"/>
                </a:lnTo>
                <a:lnTo>
                  <a:pt x="8520647" y="4321131"/>
                </a:lnTo>
                <a:lnTo>
                  <a:pt x="8532807" y="4306433"/>
                </a:lnTo>
                <a:lnTo>
                  <a:pt x="8546705" y="4299084"/>
                </a:lnTo>
                <a:lnTo>
                  <a:pt x="8550178" y="4282549"/>
                </a:lnTo>
                <a:lnTo>
                  <a:pt x="8557127" y="4267852"/>
                </a:lnTo>
                <a:lnTo>
                  <a:pt x="8560601" y="4249480"/>
                </a:lnTo>
                <a:lnTo>
                  <a:pt x="8576235" y="4236619"/>
                </a:lnTo>
                <a:lnTo>
                  <a:pt x="8590132" y="4229270"/>
                </a:lnTo>
                <a:lnTo>
                  <a:pt x="8590132" y="4221921"/>
                </a:lnTo>
                <a:lnTo>
                  <a:pt x="8605766" y="4207223"/>
                </a:lnTo>
                <a:lnTo>
                  <a:pt x="8616189" y="4190688"/>
                </a:lnTo>
                <a:lnTo>
                  <a:pt x="8626612" y="4175991"/>
                </a:lnTo>
                <a:lnTo>
                  <a:pt x="8637035" y="4163130"/>
                </a:lnTo>
                <a:lnTo>
                  <a:pt x="8637035" y="4148433"/>
                </a:lnTo>
                <a:lnTo>
                  <a:pt x="8633561" y="4148433"/>
                </a:lnTo>
                <a:lnTo>
                  <a:pt x="8619663" y="4144758"/>
                </a:lnTo>
                <a:lnTo>
                  <a:pt x="8605766" y="4152107"/>
                </a:lnTo>
                <a:lnTo>
                  <a:pt x="8605766" y="4137409"/>
                </a:lnTo>
                <a:lnTo>
                  <a:pt x="8602292" y="4124549"/>
                </a:lnTo>
                <a:lnTo>
                  <a:pt x="8586657" y="4133735"/>
                </a:lnTo>
                <a:lnTo>
                  <a:pt x="8579709" y="4148433"/>
                </a:lnTo>
                <a:lnTo>
                  <a:pt x="8576235" y="4163130"/>
                </a:lnTo>
                <a:lnTo>
                  <a:pt x="8560601" y="4175991"/>
                </a:lnTo>
                <a:lnTo>
                  <a:pt x="8557127" y="4190688"/>
                </a:lnTo>
                <a:lnTo>
                  <a:pt x="8546705" y="4207223"/>
                </a:lnTo>
                <a:lnTo>
                  <a:pt x="8532807" y="4214572"/>
                </a:lnTo>
                <a:close/>
              </a:path>
              <a:path w="9038313" h="4633457">
                <a:moveTo>
                  <a:pt x="4528710" y="319675"/>
                </a:moveTo>
                <a:lnTo>
                  <a:pt x="4542608" y="323349"/>
                </a:lnTo>
                <a:lnTo>
                  <a:pt x="4532185" y="308651"/>
                </a:lnTo>
                <a:lnTo>
                  <a:pt x="4521762" y="292117"/>
                </a:lnTo>
                <a:lnTo>
                  <a:pt x="4521762" y="304977"/>
                </a:lnTo>
                <a:lnTo>
                  <a:pt x="4528710" y="319675"/>
                </a:lnTo>
                <a:close/>
              </a:path>
              <a:path w="9038313" h="4633457">
                <a:moveTo>
                  <a:pt x="2449360" y="4576504"/>
                </a:moveTo>
                <a:lnTo>
                  <a:pt x="2435463" y="4576504"/>
                </a:lnTo>
                <a:lnTo>
                  <a:pt x="2438938" y="4591202"/>
                </a:lnTo>
                <a:lnTo>
                  <a:pt x="2442411" y="4587527"/>
                </a:lnTo>
                <a:lnTo>
                  <a:pt x="2458046" y="4591202"/>
                </a:lnTo>
                <a:lnTo>
                  <a:pt x="2449360" y="4576504"/>
                </a:lnTo>
                <a:close/>
              </a:path>
              <a:path w="9038313" h="4633457">
                <a:moveTo>
                  <a:pt x="1923008" y="1085794"/>
                </a:moveTo>
                <a:lnTo>
                  <a:pt x="1936906" y="1085794"/>
                </a:lnTo>
                <a:lnTo>
                  <a:pt x="1933431" y="1071096"/>
                </a:lnTo>
                <a:lnTo>
                  <a:pt x="1947329" y="1074771"/>
                </a:lnTo>
                <a:lnTo>
                  <a:pt x="1962962" y="1071096"/>
                </a:lnTo>
                <a:lnTo>
                  <a:pt x="1966437" y="1056398"/>
                </a:lnTo>
                <a:lnTo>
                  <a:pt x="1950802" y="1047212"/>
                </a:lnTo>
                <a:lnTo>
                  <a:pt x="1936906" y="1039864"/>
                </a:lnTo>
                <a:lnTo>
                  <a:pt x="1923008" y="1043538"/>
                </a:lnTo>
                <a:lnTo>
                  <a:pt x="1903900" y="1028840"/>
                </a:lnTo>
                <a:lnTo>
                  <a:pt x="1907374" y="694467"/>
                </a:lnTo>
                <a:lnTo>
                  <a:pt x="1896952" y="681607"/>
                </a:lnTo>
                <a:lnTo>
                  <a:pt x="1900426" y="1106003"/>
                </a:lnTo>
                <a:lnTo>
                  <a:pt x="1914323" y="1098655"/>
                </a:lnTo>
                <a:lnTo>
                  <a:pt x="1923008" y="1085794"/>
                </a:lnTo>
                <a:close/>
              </a:path>
              <a:path w="9038313" h="4633457">
                <a:moveTo>
                  <a:pt x="2056768" y="881863"/>
                </a:moveTo>
                <a:lnTo>
                  <a:pt x="2035923" y="867166"/>
                </a:lnTo>
                <a:lnTo>
                  <a:pt x="2027237" y="850630"/>
                </a:lnTo>
                <a:lnTo>
                  <a:pt x="2027237" y="835933"/>
                </a:lnTo>
                <a:lnTo>
                  <a:pt x="2035923" y="817561"/>
                </a:lnTo>
                <a:lnTo>
                  <a:pt x="2020288" y="801025"/>
                </a:lnTo>
                <a:lnTo>
                  <a:pt x="2006391" y="793677"/>
                </a:lnTo>
                <a:lnTo>
                  <a:pt x="1990756" y="808375"/>
                </a:lnTo>
                <a:lnTo>
                  <a:pt x="1987283" y="821235"/>
                </a:lnTo>
                <a:lnTo>
                  <a:pt x="1987283" y="944328"/>
                </a:lnTo>
                <a:lnTo>
                  <a:pt x="2009865" y="951678"/>
                </a:lnTo>
                <a:lnTo>
                  <a:pt x="2023762" y="959026"/>
                </a:lnTo>
                <a:lnTo>
                  <a:pt x="2042871" y="966376"/>
                </a:lnTo>
                <a:lnTo>
                  <a:pt x="2056768" y="966376"/>
                </a:lnTo>
                <a:lnTo>
                  <a:pt x="2056768" y="881863"/>
                </a:lnTo>
                <a:close/>
              </a:path>
              <a:path w="9038313" h="4633457">
                <a:moveTo>
                  <a:pt x="2039396" y="970050"/>
                </a:moveTo>
                <a:lnTo>
                  <a:pt x="2009865" y="966376"/>
                </a:lnTo>
                <a:lnTo>
                  <a:pt x="1995968" y="955352"/>
                </a:lnTo>
                <a:lnTo>
                  <a:pt x="1980333" y="948002"/>
                </a:lnTo>
                <a:lnTo>
                  <a:pt x="1959488" y="944328"/>
                </a:lnTo>
                <a:lnTo>
                  <a:pt x="1987283" y="944328"/>
                </a:lnTo>
                <a:lnTo>
                  <a:pt x="1987283" y="821235"/>
                </a:lnTo>
                <a:lnTo>
                  <a:pt x="1980333" y="835933"/>
                </a:lnTo>
                <a:lnTo>
                  <a:pt x="1973385" y="821235"/>
                </a:lnTo>
                <a:lnTo>
                  <a:pt x="1973385" y="808375"/>
                </a:lnTo>
                <a:lnTo>
                  <a:pt x="1956014" y="793677"/>
                </a:lnTo>
                <a:lnTo>
                  <a:pt x="1969910" y="786328"/>
                </a:lnTo>
                <a:lnTo>
                  <a:pt x="1950802" y="778979"/>
                </a:lnTo>
                <a:lnTo>
                  <a:pt x="1936906" y="782654"/>
                </a:lnTo>
                <a:lnTo>
                  <a:pt x="1923008" y="775304"/>
                </a:lnTo>
                <a:lnTo>
                  <a:pt x="1923008" y="723863"/>
                </a:lnTo>
                <a:lnTo>
                  <a:pt x="1923008" y="1032515"/>
                </a:lnTo>
                <a:lnTo>
                  <a:pt x="1936906" y="1032515"/>
                </a:lnTo>
                <a:lnTo>
                  <a:pt x="1959488" y="1039864"/>
                </a:lnTo>
                <a:lnTo>
                  <a:pt x="1973385" y="1039864"/>
                </a:lnTo>
                <a:lnTo>
                  <a:pt x="1980333" y="1025166"/>
                </a:lnTo>
                <a:lnTo>
                  <a:pt x="2009865" y="1025166"/>
                </a:lnTo>
                <a:lnTo>
                  <a:pt x="2023762" y="1021491"/>
                </a:lnTo>
                <a:lnTo>
                  <a:pt x="2039396" y="1008631"/>
                </a:lnTo>
                <a:lnTo>
                  <a:pt x="2053294" y="990259"/>
                </a:lnTo>
                <a:lnTo>
                  <a:pt x="2060242" y="975561"/>
                </a:lnTo>
                <a:lnTo>
                  <a:pt x="2039396" y="970050"/>
                </a:lnTo>
                <a:close/>
              </a:path>
              <a:path w="9038313" h="4633457">
                <a:moveTo>
                  <a:pt x="1850049" y="330699"/>
                </a:moveTo>
                <a:lnTo>
                  <a:pt x="1850049" y="316001"/>
                </a:lnTo>
                <a:lnTo>
                  <a:pt x="1834414" y="316001"/>
                </a:lnTo>
                <a:lnTo>
                  <a:pt x="1820518" y="304977"/>
                </a:lnTo>
                <a:lnTo>
                  <a:pt x="1806620" y="301303"/>
                </a:lnTo>
                <a:lnTo>
                  <a:pt x="1784037" y="297629"/>
                </a:lnTo>
                <a:lnTo>
                  <a:pt x="1780564" y="312327"/>
                </a:lnTo>
                <a:lnTo>
                  <a:pt x="1784037" y="327025"/>
                </a:lnTo>
                <a:lnTo>
                  <a:pt x="1803145" y="330699"/>
                </a:lnTo>
                <a:lnTo>
                  <a:pt x="1794460" y="343559"/>
                </a:lnTo>
                <a:lnTo>
                  <a:pt x="1810095" y="350908"/>
                </a:lnTo>
                <a:lnTo>
                  <a:pt x="1834414" y="350908"/>
                </a:lnTo>
                <a:lnTo>
                  <a:pt x="1850049" y="347233"/>
                </a:lnTo>
                <a:lnTo>
                  <a:pt x="1850049" y="330699"/>
                </a:lnTo>
                <a:close/>
              </a:path>
              <a:path w="9038313" h="4633457">
                <a:moveTo>
                  <a:pt x="1990756" y="323349"/>
                </a:moveTo>
                <a:lnTo>
                  <a:pt x="1983808" y="308651"/>
                </a:lnTo>
                <a:lnTo>
                  <a:pt x="1999442" y="323349"/>
                </a:lnTo>
                <a:lnTo>
                  <a:pt x="2009865" y="336210"/>
                </a:lnTo>
                <a:lnTo>
                  <a:pt x="2009865" y="216791"/>
                </a:lnTo>
                <a:lnTo>
                  <a:pt x="2006391" y="203931"/>
                </a:lnTo>
                <a:lnTo>
                  <a:pt x="1990756" y="196582"/>
                </a:lnTo>
                <a:lnTo>
                  <a:pt x="1973385" y="192907"/>
                </a:lnTo>
                <a:lnTo>
                  <a:pt x="1959488" y="181884"/>
                </a:lnTo>
                <a:lnTo>
                  <a:pt x="1940379" y="161674"/>
                </a:lnTo>
                <a:lnTo>
                  <a:pt x="1926483" y="150651"/>
                </a:lnTo>
                <a:lnTo>
                  <a:pt x="1929958" y="266396"/>
                </a:lnTo>
                <a:lnTo>
                  <a:pt x="1943854" y="266396"/>
                </a:lnTo>
                <a:lnTo>
                  <a:pt x="1923008" y="270070"/>
                </a:lnTo>
                <a:lnTo>
                  <a:pt x="1907374" y="277420"/>
                </a:lnTo>
                <a:lnTo>
                  <a:pt x="1886529" y="284768"/>
                </a:lnTo>
                <a:lnTo>
                  <a:pt x="1900426" y="297629"/>
                </a:lnTo>
                <a:lnTo>
                  <a:pt x="1907374" y="312327"/>
                </a:lnTo>
                <a:lnTo>
                  <a:pt x="1936906" y="312327"/>
                </a:lnTo>
                <a:lnTo>
                  <a:pt x="1914323" y="316001"/>
                </a:lnTo>
                <a:lnTo>
                  <a:pt x="1936906" y="330699"/>
                </a:lnTo>
                <a:lnTo>
                  <a:pt x="1950802" y="336210"/>
                </a:lnTo>
                <a:lnTo>
                  <a:pt x="1969910" y="336210"/>
                </a:lnTo>
                <a:lnTo>
                  <a:pt x="1983808" y="327025"/>
                </a:lnTo>
                <a:lnTo>
                  <a:pt x="1999442" y="336210"/>
                </a:lnTo>
                <a:lnTo>
                  <a:pt x="1990756" y="323349"/>
                </a:lnTo>
                <a:close/>
              </a:path>
              <a:path w="9038313" h="4633457">
                <a:moveTo>
                  <a:pt x="1870894" y="242512"/>
                </a:moveTo>
                <a:lnTo>
                  <a:pt x="1853523" y="255372"/>
                </a:lnTo>
                <a:lnTo>
                  <a:pt x="1856997" y="270070"/>
                </a:lnTo>
                <a:lnTo>
                  <a:pt x="1874368" y="266396"/>
                </a:lnTo>
                <a:lnTo>
                  <a:pt x="1896952" y="266396"/>
                </a:lnTo>
                <a:lnTo>
                  <a:pt x="1914323" y="262722"/>
                </a:lnTo>
                <a:lnTo>
                  <a:pt x="1926483" y="150651"/>
                </a:lnTo>
                <a:lnTo>
                  <a:pt x="1907374" y="146977"/>
                </a:lnTo>
                <a:lnTo>
                  <a:pt x="1879580" y="146977"/>
                </a:lnTo>
                <a:lnTo>
                  <a:pt x="1900426" y="154326"/>
                </a:lnTo>
                <a:lnTo>
                  <a:pt x="1879580" y="161674"/>
                </a:lnTo>
                <a:lnTo>
                  <a:pt x="1860472" y="161674"/>
                </a:lnTo>
                <a:lnTo>
                  <a:pt x="1846574" y="174536"/>
                </a:lnTo>
                <a:lnTo>
                  <a:pt x="1863945" y="181884"/>
                </a:lnTo>
                <a:lnTo>
                  <a:pt x="1879580" y="192907"/>
                </a:lnTo>
                <a:lnTo>
                  <a:pt x="1860472" y="192907"/>
                </a:lnTo>
                <a:lnTo>
                  <a:pt x="1846574" y="185558"/>
                </a:lnTo>
                <a:lnTo>
                  <a:pt x="1830941" y="185558"/>
                </a:lnTo>
                <a:lnTo>
                  <a:pt x="1834414" y="200256"/>
                </a:lnTo>
                <a:lnTo>
                  <a:pt x="1834414" y="216791"/>
                </a:lnTo>
                <a:lnTo>
                  <a:pt x="1850049" y="220465"/>
                </a:lnTo>
                <a:lnTo>
                  <a:pt x="1870894" y="216791"/>
                </a:lnTo>
                <a:lnTo>
                  <a:pt x="1867420" y="224141"/>
                </a:lnTo>
                <a:lnTo>
                  <a:pt x="1850049" y="224141"/>
                </a:lnTo>
                <a:lnTo>
                  <a:pt x="1823991" y="238838"/>
                </a:lnTo>
                <a:lnTo>
                  <a:pt x="1837889" y="246186"/>
                </a:lnTo>
                <a:lnTo>
                  <a:pt x="1853523" y="249861"/>
                </a:lnTo>
                <a:lnTo>
                  <a:pt x="1870894" y="242512"/>
                </a:lnTo>
                <a:close/>
              </a:path>
              <a:path w="9038313" h="4633457">
                <a:moveTo>
                  <a:pt x="2402457" y="42256"/>
                </a:moveTo>
                <a:lnTo>
                  <a:pt x="2418092" y="55116"/>
                </a:lnTo>
                <a:lnTo>
                  <a:pt x="2395509" y="49604"/>
                </a:lnTo>
                <a:lnTo>
                  <a:pt x="2378138" y="38581"/>
                </a:lnTo>
                <a:lnTo>
                  <a:pt x="2392034" y="238838"/>
                </a:lnTo>
                <a:lnTo>
                  <a:pt x="2428515" y="246186"/>
                </a:lnTo>
                <a:lnTo>
                  <a:pt x="2454572" y="242512"/>
                </a:lnTo>
                <a:lnTo>
                  <a:pt x="2468469" y="227815"/>
                </a:lnTo>
                <a:lnTo>
                  <a:pt x="2445886" y="224141"/>
                </a:lnTo>
                <a:lnTo>
                  <a:pt x="2461520" y="216791"/>
                </a:lnTo>
                <a:lnTo>
                  <a:pt x="2482366" y="211279"/>
                </a:lnTo>
                <a:lnTo>
                  <a:pt x="2471943" y="196582"/>
                </a:lnTo>
                <a:lnTo>
                  <a:pt x="2485840" y="203931"/>
                </a:lnTo>
                <a:lnTo>
                  <a:pt x="2501474" y="203931"/>
                </a:lnTo>
                <a:lnTo>
                  <a:pt x="2515372" y="192907"/>
                </a:lnTo>
                <a:lnTo>
                  <a:pt x="2522320" y="38581"/>
                </a:lnTo>
                <a:lnTo>
                  <a:pt x="2501474" y="38581"/>
                </a:lnTo>
                <a:lnTo>
                  <a:pt x="2468469" y="31233"/>
                </a:lnTo>
                <a:lnTo>
                  <a:pt x="2454572" y="38581"/>
                </a:lnTo>
                <a:lnTo>
                  <a:pt x="2438938" y="31233"/>
                </a:lnTo>
                <a:lnTo>
                  <a:pt x="2418092" y="34907"/>
                </a:lnTo>
                <a:lnTo>
                  <a:pt x="2402457" y="42256"/>
                </a:lnTo>
                <a:close/>
              </a:path>
              <a:path w="9038313" h="4633457">
                <a:moveTo>
                  <a:pt x="2249590" y="112069"/>
                </a:moveTo>
                <a:lnTo>
                  <a:pt x="2232219" y="104721"/>
                </a:lnTo>
                <a:lnTo>
                  <a:pt x="2195738" y="97372"/>
                </a:lnTo>
                <a:lnTo>
                  <a:pt x="2180104" y="88186"/>
                </a:lnTo>
                <a:lnTo>
                  <a:pt x="2166207" y="91860"/>
                </a:lnTo>
                <a:lnTo>
                  <a:pt x="2148836" y="84512"/>
                </a:lnTo>
                <a:lnTo>
                  <a:pt x="2126254" y="80838"/>
                </a:lnTo>
                <a:lnTo>
                  <a:pt x="2103671" y="77162"/>
                </a:lnTo>
                <a:lnTo>
                  <a:pt x="2089773" y="84512"/>
                </a:lnTo>
                <a:lnTo>
                  <a:pt x="2072402" y="88186"/>
                </a:lnTo>
                <a:lnTo>
                  <a:pt x="2103671" y="101047"/>
                </a:lnTo>
                <a:lnTo>
                  <a:pt x="2089773" y="104721"/>
                </a:lnTo>
                <a:lnTo>
                  <a:pt x="2075877" y="101047"/>
                </a:lnTo>
                <a:lnTo>
                  <a:pt x="2060242" y="104721"/>
                </a:lnTo>
                <a:lnTo>
                  <a:pt x="2046345" y="101047"/>
                </a:lnTo>
                <a:lnTo>
                  <a:pt x="2020288" y="101047"/>
                </a:lnTo>
                <a:lnTo>
                  <a:pt x="2006391" y="108395"/>
                </a:lnTo>
                <a:lnTo>
                  <a:pt x="1980333" y="112069"/>
                </a:lnTo>
                <a:lnTo>
                  <a:pt x="1962962" y="115745"/>
                </a:lnTo>
                <a:lnTo>
                  <a:pt x="1947329" y="119419"/>
                </a:lnTo>
                <a:lnTo>
                  <a:pt x="1950802" y="130442"/>
                </a:lnTo>
                <a:lnTo>
                  <a:pt x="1966437" y="126767"/>
                </a:lnTo>
                <a:lnTo>
                  <a:pt x="1990756" y="126767"/>
                </a:lnTo>
                <a:lnTo>
                  <a:pt x="1969910" y="139628"/>
                </a:lnTo>
                <a:lnTo>
                  <a:pt x="2009865" y="135953"/>
                </a:lnTo>
                <a:lnTo>
                  <a:pt x="2023762" y="130442"/>
                </a:lnTo>
                <a:lnTo>
                  <a:pt x="2046345" y="135953"/>
                </a:lnTo>
                <a:lnTo>
                  <a:pt x="2032448" y="135953"/>
                </a:lnTo>
                <a:lnTo>
                  <a:pt x="2013339" y="139628"/>
                </a:lnTo>
                <a:lnTo>
                  <a:pt x="1999442" y="143302"/>
                </a:lnTo>
                <a:lnTo>
                  <a:pt x="1987283" y="158000"/>
                </a:lnTo>
                <a:lnTo>
                  <a:pt x="2013339" y="161674"/>
                </a:lnTo>
                <a:lnTo>
                  <a:pt x="2053294" y="161674"/>
                </a:lnTo>
                <a:lnTo>
                  <a:pt x="2072402" y="158000"/>
                </a:lnTo>
                <a:lnTo>
                  <a:pt x="2089773" y="150651"/>
                </a:lnTo>
                <a:lnTo>
                  <a:pt x="2103671" y="150651"/>
                </a:lnTo>
                <a:lnTo>
                  <a:pt x="2089773" y="158000"/>
                </a:lnTo>
                <a:lnTo>
                  <a:pt x="2075877" y="165348"/>
                </a:lnTo>
                <a:lnTo>
                  <a:pt x="2023762" y="165348"/>
                </a:lnTo>
                <a:lnTo>
                  <a:pt x="2006391" y="169024"/>
                </a:lnTo>
                <a:lnTo>
                  <a:pt x="2020288" y="181884"/>
                </a:lnTo>
                <a:lnTo>
                  <a:pt x="2035923" y="185558"/>
                </a:lnTo>
                <a:lnTo>
                  <a:pt x="2053294" y="189233"/>
                </a:lnTo>
                <a:lnTo>
                  <a:pt x="2079350" y="169024"/>
                </a:lnTo>
                <a:lnTo>
                  <a:pt x="2119304" y="161674"/>
                </a:lnTo>
                <a:lnTo>
                  <a:pt x="2155784" y="158000"/>
                </a:lnTo>
                <a:lnTo>
                  <a:pt x="2119304" y="165348"/>
                </a:lnTo>
                <a:lnTo>
                  <a:pt x="2103671" y="165348"/>
                </a:lnTo>
                <a:lnTo>
                  <a:pt x="2079350" y="181884"/>
                </a:lnTo>
                <a:lnTo>
                  <a:pt x="2093248" y="192907"/>
                </a:lnTo>
                <a:lnTo>
                  <a:pt x="2108881" y="196582"/>
                </a:lnTo>
                <a:lnTo>
                  <a:pt x="2126254" y="196582"/>
                </a:lnTo>
                <a:lnTo>
                  <a:pt x="2140150" y="192907"/>
                </a:lnTo>
                <a:lnTo>
                  <a:pt x="2166207" y="185558"/>
                </a:lnTo>
                <a:lnTo>
                  <a:pt x="2180104" y="181884"/>
                </a:lnTo>
                <a:lnTo>
                  <a:pt x="2166207" y="189233"/>
                </a:lnTo>
                <a:lnTo>
                  <a:pt x="2199213" y="189233"/>
                </a:lnTo>
                <a:lnTo>
                  <a:pt x="2232219" y="181884"/>
                </a:lnTo>
                <a:lnTo>
                  <a:pt x="2246115" y="174536"/>
                </a:lnTo>
                <a:lnTo>
                  <a:pt x="2253063" y="161674"/>
                </a:lnTo>
                <a:lnTo>
                  <a:pt x="2268698" y="158000"/>
                </a:lnTo>
                <a:lnTo>
                  <a:pt x="2286069" y="146977"/>
                </a:lnTo>
                <a:lnTo>
                  <a:pt x="2315601" y="139628"/>
                </a:lnTo>
                <a:lnTo>
                  <a:pt x="2296492" y="146977"/>
                </a:lnTo>
                <a:lnTo>
                  <a:pt x="2279121" y="158000"/>
                </a:lnTo>
                <a:lnTo>
                  <a:pt x="2272173" y="174536"/>
                </a:lnTo>
                <a:lnTo>
                  <a:pt x="2315601" y="174536"/>
                </a:lnTo>
                <a:lnTo>
                  <a:pt x="2301704" y="178210"/>
                </a:lnTo>
                <a:lnTo>
                  <a:pt x="2279121" y="181884"/>
                </a:lnTo>
                <a:lnTo>
                  <a:pt x="2246115" y="189233"/>
                </a:lnTo>
                <a:lnTo>
                  <a:pt x="2213110" y="200256"/>
                </a:lnTo>
                <a:lnTo>
                  <a:pt x="2173156" y="203931"/>
                </a:lnTo>
                <a:lnTo>
                  <a:pt x="2169681" y="216791"/>
                </a:lnTo>
                <a:lnTo>
                  <a:pt x="2192265" y="231489"/>
                </a:lnTo>
                <a:lnTo>
                  <a:pt x="2206161" y="242512"/>
                </a:lnTo>
                <a:lnTo>
                  <a:pt x="2228744" y="246186"/>
                </a:lnTo>
                <a:lnTo>
                  <a:pt x="2209636" y="249861"/>
                </a:lnTo>
                <a:lnTo>
                  <a:pt x="2213110" y="382140"/>
                </a:lnTo>
                <a:lnTo>
                  <a:pt x="2228744" y="385815"/>
                </a:lnTo>
                <a:lnTo>
                  <a:pt x="2256538" y="382140"/>
                </a:lnTo>
                <a:lnTo>
                  <a:pt x="2275646" y="382140"/>
                </a:lnTo>
                <a:lnTo>
                  <a:pt x="2286069" y="365606"/>
                </a:lnTo>
                <a:lnTo>
                  <a:pt x="2286069" y="288442"/>
                </a:lnTo>
                <a:lnTo>
                  <a:pt x="2272173" y="284768"/>
                </a:lnTo>
                <a:lnTo>
                  <a:pt x="2286069" y="281094"/>
                </a:lnTo>
                <a:lnTo>
                  <a:pt x="2301704" y="284768"/>
                </a:lnTo>
                <a:lnTo>
                  <a:pt x="2319075" y="281094"/>
                </a:lnTo>
                <a:lnTo>
                  <a:pt x="2348607" y="281094"/>
                </a:lnTo>
                <a:lnTo>
                  <a:pt x="2369452" y="284768"/>
                </a:lnTo>
                <a:lnTo>
                  <a:pt x="2355555" y="273744"/>
                </a:lnTo>
                <a:lnTo>
                  <a:pt x="2338184" y="270070"/>
                </a:lnTo>
                <a:lnTo>
                  <a:pt x="2319075" y="259046"/>
                </a:lnTo>
                <a:lnTo>
                  <a:pt x="2338184" y="259046"/>
                </a:lnTo>
                <a:lnTo>
                  <a:pt x="2352080" y="262722"/>
                </a:lnTo>
                <a:lnTo>
                  <a:pt x="2365978" y="262722"/>
                </a:lnTo>
                <a:lnTo>
                  <a:pt x="2385086" y="259046"/>
                </a:lnTo>
                <a:lnTo>
                  <a:pt x="2402457" y="259046"/>
                </a:lnTo>
                <a:lnTo>
                  <a:pt x="2402457" y="242512"/>
                </a:lnTo>
                <a:lnTo>
                  <a:pt x="2388561" y="242512"/>
                </a:lnTo>
                <a:lnTo>
                  <a:pt x="2372926" y="238838"/>
                </a:lnTo>
                <a:lnTo>
                  <a:pt x="2392034" y="238838"/>
                </a:lnTo>
                <a:lnTo>
                  <a:pt x="2378138" y="38581"/>
                </a:lnTo>
                <a:lnTo>
                  <a:pt x="2345132" y="34907"/>
                </a:lnTo>
                <a:lnTo>
                  <a:pt x="2308652" y="38581"/>
                </a:lnTo>
                <a:lnTo>
                  <a:pt x="2326024" y="49604"/>
                </a:lnTo>
                <a:lnTo>
                  <a:pt x="2348607" y="62464"/>
                </a:lnTo>
                <a:lnTo>
                  <a:pt x="2332972" y="69814"/>
                </a:lnTo>
                <a:lnTo>
                  <a:pt x="2308652" y="49604"/>
                </a:lnTo>
                <a:lnTo>
                  <a:pt x="2286069" y="45930"/>
                </a:lnTo>
                <a:lnTo>
                  <a:pt x="2256538" y="42256"/>
                </a:lnTo>
                <a:lnTo>
                  <a:pt x="2239167" y="42256"/>
                </a:lnTo>
                <a:lnTo>
                  <a:pt x="2246115" y="55116"/>
                </a:lnTo>
                <a:lnTo>
                  <a:pt x="2268698" y="58790"/>
                </a:lnTo>
                <a:lnTo>
                  <a:pt x="2235692" y="58790"/>
                </a:lnTo>
                <a:lnTo>
                  <a:pt x="2220059" y="55116"/>
                </a:lnTo>
                <a:lnTo>
                  <a:pt x="2206161" y="55116"/>
                </a:lnTo>
                <a:lnTo>
                  <a:pt x="2192265" y="62464"/>
                </a:lnTo>
                <a:lnTo>
                  <a:pt x="2188790" y="84512"/>
                </a:lnTo>
                <a:lnTo>
                  <a:pt x="2235692" y="101047"/>
                </a:lnTo>
                <a:lnTo>
                  <a:pt x="2249590" y="112069"/>
                </a:lnTo>
                <a:close/>
              </a:path>
              <a:path w="9038313" h="4633457">
                <a:moveTo>
                  <a:pt x="2322549" y="1289725"/>
                </a:moveTo>
                <a:lnTo>
                  <a:pt x="2322549" y="1328306"/>
                </a:lnTo>
                <a:lnTo>
                  <a:pt x="2319075" y="1341166"/>
                </a:lnTo>
                <a:lnTo>
                  <a:pt x="2305178" y="1355864"/>
                </a:lnTo>
                <a:lnTo>
                  <a:pt x="2289544" y="1372400"/>
                </a:lnTo>
                <a:lnTo>
                  <a:pt x="2275646" y="1379749"/>
                </a:lnTo>
                <a:lnTo>
                  <a:pt x="2246115" y="1390771"/>
                </a:lnTo>
                <a:lnTo>
                  <a:pt x="2253063" y="1405469"/>
                </a:lnTo>
                <a:lnTo>
                  <a:pt x="2261750" y="1418330"/>
                </a:lnTo>
                <a:lnTo>
                  <a:pt x="2261750" y="1436702"/>
                </a:lnTo>
                <a:lnTo>
                  <a:pt x="2265224" y="1453238"/>
                </a:lnTo>
                <a:lnTo>
                  <a:pt x="2272173" y="1467935"/>
                </a:lnTo>
                <a:lnTo>
                  <a:pt x="2268698" y="1482633"/>
                </a:lnTo>
                <a:lnTo>
                  <a:pt x="2265224" y="1495493"/>
                </a:lnTo>
                <a:lnTo>
                  <a:pt x="2265224" y="1772913"/>
                </a:lnTo>
                <a:lnTo>
                  <a:pt x="2279121" y="1763726"/>
                </a:lnTo>
                <a:lnTo>
                  <a:pt x="2293019" y="1756378"/>
                </a:lnTo>
                <a:lnTo>
                  <a:pt x="2322549" y="1756378"/>
                </a:lnTo>
                <a:lnTo>
                  <a:pt x="2338184" y="1749028"/>
                </a:lnTo>
                <a:lnTo>
                  <a:pt x="2355555" y="1745354"/>
                </a:lnTo>
                <a:lnTo>
                  <a:pt x="2362503" y="1907029"/>
                </a:lnTo>
                <a:lnTo>
                  <a:pt x="2378138" y="1903355"/>
                </a:lnTo>
                <a:lnTo>
                  <a:pt x="2385086" y="1883145"/>
                </a:lnTo>
                <a:lnTo>
                  <a:pt x="2388561" y="1868448"/>
                </a:lnTo>
                <a:lnTo>
                  <a:pt x="2388561" y="1714122"/>
                </a:lnTo>
                <a:lnTo>
                  <a:pt x="2372926" y="1721471"/>
                </a:lnTo>
                <a:lnTo>
                  <a:pt x="2365978" y="1098655"/>
                </a:lnTo>
                <a:lnTo>
                  <a:pt x="2352080" y="1094980"/>
                </a:lnTo>
                <a:lnTo>
                  <a:pt x="2322549" y="1089469"/>
                </a:lnTo>
                <a:lnTo>
                  <a:pt x="2315601" y="1275027"/>
                </a:lnTo>
                <a:lnTo>
                  <a:pt x="2322549" y="1289725"/>
                </a:lnTo>
                <a:close/>
              </a:path>
              <a:path w="9038313" h="4633457">
                <a:moveTo>
                  <a:pt x="2289544" y="1148260"/>
                </a:moveTo>
                <a:lnTo>
                  <a:pt x="2293019" y="1162958"/>
                </a:lnTo>
                <a:lnTo>
                  <a:pt x="2296492" y="1175818"/>
                </a:lnTo>
                <a:lnTo>
                  <a:pt x="2305178" y="1190515"/>
                </a:lnTo>
                <a:lnTo>
                  <a:pt x="2305178" y="1205213"/>
                </a:lnTo>
                <a:lnTo>
                  <a:pt x="2289544" y="1208887"/>
                </a:lnTo>
                <a:lnTo>
                  <a:pt x="2286069" y="1221748"/>
                </a:lnTo>
                <a:lnTo>
                  <a:pt x="2275646" y="1236446"/>
                </a:lnTo>
                <a:lnTo>
                  <a:pt x="2286069" y="1252980"/>
                </a:lnTo>
                <a:lnTo>
                  <a:pt x="2301704" y="1260330"/>
                </a:lnTo>
                <a:lnTo>
                  <a:pt x="2315601" y="1275027"/>
                </a:lnTo>
                <a:lnTo>
                  <a:pt x="2322549" y="1089469"/>
                </a:lnTo>
                <a:lnTo>
                  <a:pt x="2308652" y="1085794"/>
                </a:lnTo>
                <a:lnTo>
                  <a:pt x="2289544" y="1089469"/>
                </a:lnTo>
                <a:lnTo>
                  <a:pt x="2282595" y="1106003"/>
                </a:lnTo>
                <a:lnTo>
                  <a:pt x="2289544" y="1120701"/>
                </a:lnTo>
                <a:lnTo>
                  <a:pt x="2293019" y="1133562"/>
                </a:lnTo>
                <a:lnTo>
                  <a:pt x="2289544" y="1148260"/>
                </a:lnTo>
                <a:close/>
              </a:path>
              <a:path w="9038313" h="4633457">
                <a:moveTo>
                  <a:pt x="2185315" y="1752704"/>
                </a:moveTo>
                <a:lnTo>
                  <a:pt x="2169681" y="1763726"/>
                </a:lnTo>
                <a:lnTo>
                  <a:pt x="2169681" y="1721471"/>
                </a:lnTo>
                <a:lnTo>
                  <a:pt x="2166207" y="2206495"/>
                </a:lnTo>
                <a:lnTo>
                  <a:pt x="2169681" y="2226704"/>
                </a:lnTo>
                <a:lnTo>
                  <a:pt x="2166207" y="2241402"/>
                </a:lnTo>
                <a:lnTo>
                  <a:pt x="2169681" y="2254263"/>
                </a:lnTo>
                <a:lnTo>
                  <a:pt x="2176630" y="2268961"/>
                </a:lnTo>
                <a:lnTo>
                  <a:pt x="2192265" y="2276309"/>
                </a:lnTo>
                <a:lnTo>
                  <a:pt x="2192265" y="2292845"/>
                </a:lnTo>
                <a:lnTo>
                  <a:pt x="2206161" y="2307543"/>
                </a:lnTo>
                <a:lnTo>
                  <a:pt x="2199213" y="2160565"/>
                </a:lnTo>
                <a:lnTo>
                  <a:pt x="2199213" y="2145868"/>
                </a:lnTo>
                <a:lnTo>
                  <a:pt x="2206161" y="2131170"/>
                </a:lnTo>
                <a:lnTo>
                  <a:pt x="2216584" y="2118309"/>
                </a:lnTo>
                <a:lnTo>
                  <a:pt x="2232219" y="2107286"/>
                </a:lnTo>
                <a:lnTo>
                  <a:pt x="2246115" y="2096263"/>
                </a:lnTo>
                <a:lnTo>
                  <a:pt x="2253063" y="2083401"/>
                </a:lnTo>
                <a:lnTo>
                  <a:pt x="2272173" y="2068704"/>
                </a:lnTo>
                <a:lnTo>
                  <a:pt x="2286069" y="2068704"/>
                </a:lnTo>
                <a:lnTo>
                  <a:pt x="2293019" y="2054007"/>
                </a:lnTo>
                <a:lnTo>
                  <a:pt x="2301704" y="2041146"/>
                </a:lnTo>
                <a:lnTo>
                  <a:pt x="2301704" y="1776587"/>
                </a:lnTo>
                <a:lnTo>
                  <a:pt x="2279121" y="1780261"/>
                </a:lnTo>
                <a:lnTo>
                  <a:pt x="2265224" y="1780261"/>
                </a:lnTo>
                <a:lnTo>
                  <a:pt x="2256538" y="1738006"/>
                </a:lnTo>
                <a:lnTo>
                  <a:pt x="2242642" y="1734332"/>
                </a:lnTo>
                <a:lnTo>
                  <a:pt x="2253063" y="1802309"/>
                </a:lnTo>
                <a:lnTo>
                  <a:pt x="2268698" y="1791285"/>
                </a:lnTo>
                <a:lnTo>
                  <a:pt x="2282595" y="1791285"/>
                </a:lnTo>
                <a:lnTo>
                  <a:pt x="2282595" y="1794959"/>
                </a:lnTo>
                <a:lnTo>
                  <a:pt x="2268698" y="1805983"/>
                </a:lnTo>
                <a:lnTo>
                  <a:pt x="2253063" y="1815169"/>
                </a:lnTo>
                <a:lnTo>
                  <a:pt x="2235692" y="1822518"/>
                </a:lnTo>
                <a:lnTo>
                  <a:pt x="2220059" y="1829866"/>
                </a:lnTo>
                <a:lnTo>
                  <a:pt x="2206161" y="1833540"/>
                </a:lnTo>
                <a:lnTo>
                  <a:pt x="2192265" y="1837216"/>
                </a:lnTo>
                <a:lnTo>
                  <a:pt x="2176630" y="1829866"/>
                </a:lnTo>
                <a:lnTo>
                  <a:pt x="2176630" y="1815169"/>
                </a:lnTo>
                <a:lnTo>
                  <a:pt x="2185315" y="1802309"/>
                </a:lnTo>
                <a:lnTo>
                  <a:pt x="2195738" y="1822518"/>
                </a:lnTo>
                <a:lnTo>
                  <a:pt x="2199213" y="1787611"/>
                </a:lnTo>
                <a:lnTo>
                  <a:pt x="2192265" y="1767401"/>
                </a:lnTo>
                <a:lnTo>
                  <a:pt x="2185315" y="1752704"/>
                </a:lnTo>
                <a:close/>
              </a:path>
              <a:path w="9038313" h="4633457">
                <a:moveTo>
                  <a:pt x="2355555" y="970050"/>
                </a:moveTo>
                <a:lnTo>
                  <a:pt x="2341659" y="970050"/>
                </a:lnTo>
                <a:lnTo>
                  <a:pt x="2352080" y="982910"/>
                </a:lnTo>
                <a:lnTo>
                  <a:pt x="2338184" y="970050"/>
                </a:lnTo>
                <a:lnTo>
                  <a:pt x="2322549" y="1014143"/>
                </a:lnTo>
                <a:lnTo>
                  <a:pt x="2338184" y="1008631"/>
                </a:lnTo>
                <a:lnTo>
                  <a:pt x="2352080" y="1001281"/>
                </a:lnTo>
                <a:lnTo>
                  <a:pt x="2365978" y="1004957"/>
                </a:lnTo>
                <a:lnTo>
                  <a:pt x="2365978" y="990259"/>
                </a:lnTo>
                <a:lnTo>
                  <a:pt x="2381611" y="997607"/>
                </a:lnTo>
                <a:lnTo>
                  <a:pt x="2395509" y="1001281"/>
                </a:lnTo>
                <a:lnTo>
                  <a:pt x="2405932" y="1014143"/>
                </a:lnTo>
                <a:lnTo>
                  <a:pt x="2398984" y="962700"/>
                </a:lnTo>
                <a:lnTo>
                  <a:pt x="2385086" y="962700"/>
                </a:lnTo>
                <a:lnTo>
                  <a:pt x="2369452" y="966376"/>
                </a:lnTo>
                <a:lnTo>
                  <a:pt x="2355555" y="970050"/>
                </a:lnTo>
                <a:close/>
              </a:path>
              <a:path w="9038313" h="4633457">
                <a:moveTo>
                  <a:pt x="2220059" y="608117"/>
                </a:moveTo>
                <a:lnTo>
                  <a:pt x="2206161" y="597095"/>
                </a:lnTo>
                <a:lnTo>
                  <a:pt x="2202688" y="582397"/>
                </a:lnTo>
                <a:lnTo>
                  <a:pt x="2188790" y="575048"/>
                </a:lnTo>
                <a:lnTo>
                  <a:pt x="2169681" y="575048"/>
                </a:lnTo>
                <a:lnTo>
                  <a:pt x="2152310" y="582397"/>
                </a:lnTo>
                <a:lnTo>
                  <a:pt x="2136675" y="586071"/>
                </a:lnTo>
                <a:lnTo>
                  <a:pt x="2122779" y="593420"/>
                </a:lnTo>
                <a:lnTo>
                  <a:pt x="2100196" y="608117"/>
                </a:lnTo>
                <a:lnTo>
                  <a:pt x="2129727" y="620979"/>
                </a:lnTo>
                <a:lnTo>
                  <a:pt x="2112356" y="617305"/>
                </a:lnTo>
                <a:lnTo>
                  <a:pt x="2112356" y="643025"/>
                </a:lnTo>
                <a:lnTo>
                  <a:pt x="2126254" y="659560"/>
                </a:lnTo>
                <a:lnTo>
                  <a:pt x="2112356" y="650374"/>
                </a:lnTo>
                <a:lnTo>
                  <a:pt x="2096723" y="659560"/>
                </a:lnTo>
                <a:lnTo>
                  <a:pt x="2100196" y="674258"/>
                </a:lnTo>
                <a:lnTo>
                  <a:pt x="2115831" y="677932"/>
                </a:lnTo>
                <a:lnTo>
                  <a:pt x="2119304" y="694467"/>
                </a:lnTo>
                <a:lnTo>
                  <a:pt x="2122779" y="758770"/>
                </a:lnTo>
                <a:lnTo>
                  <a:pt x="2159259" y="758770"/>
                </a:lnTo>
                <a:lnTo>
                  <a:pt x="2173156" y="762444"/>
                </a:lnTo>
                <a:lnTo>
                  <a:pt x="2188790" y="762444"/>
                </a:lnTo>
                <a:lnTo>
                  <a:pt x="2213110" y="769793"/>
                </a:lnTo>
                <a:lnTo>
                  <a:pt x="2199213" y="755096"/>
                </a:lnTo>
                <a:lnTo>
                  <a:pt x="2216584" y="755096"/>
                </a:lnTo>
                <a:lnTo>
                  <a:pt x="2232219" y="758770"/>
                </a:lnTo>
                <a:lnTo>
                  <a:pt x="2246115" y="762444"/>
                </a:lnTo>
                <a:lnTo>
                  <a:pt x="2261750" y="762444"/>
                </a:lnTo>
                <a:lnTo>
                  <a:pt x="2265224" y="747746"/>
                </a:lnTo>
                <a:lnTo>
                  <a:pt x="2256538" y="731211"/>
                </a:lnTo>
                <a:lnTo>
                  <a:pt x="2272173" y="744072"/>
                </a:lnTo>
                <a:lnTo>
                  <a:pt x="2289544" y="747746"/>
                </a:lnTo>
                <a:lnTo>
                  <a:pt x="2296492" y="762444"/>
                </a:lnTo>
                <a:lnTo>
                  <a:pt x="2312127" y="766118"/>
                </a:lnTo>
                <a:lnTo>
                  <a:pt x="2312127" y="778979"/>
                </a:lnTo>
                <a:lnTo>
                  <a:pt x="2326024" y="775304"/>
                </a:lnTo>
                <a:lnTo>
                  <a:pt x="2345132" y="790002"/>
                </a:lnTo>
                <a:lnTo>
                  <a:pt x="2338184" y="804699"/>
                </a:lnTo>
                <a:lnTo>
                  <a:pt x="2322549" y="804699"/>
                </a:lnTo>
                <a:lnTo>
                  <a:pt x="2322549" y="817561"/>
                </a:lnTo>
                <a:lnTo>
                  <a:pt x="2341659" y="813887"/>
                </a:lnTo>
                <a:lnTo>
                  <a:pt x="2359030" y="808375"/>
                </a:lnTo>
                <a:lnTo>
                  <a:pt x="2378138" y="824909"/>
                </a:lnTo>
                <a:lnTo>
                  <a:pt x="2369452" y="694467"/>
                </a:lnTo>
                <a:lnTo>
                  <a:pt x="2365978" y="681607"/>
                </a:lnTo>
                <a:lnTo>
                  <a:pt x="2381611" y="670584"/>
                </a:lnTo>
                <a:lnTo>
                  <a:pt x="2365978" y="659560"/>
                </a:lnTo>
                <a:lnTo>
                  <a:pt x="2352080" y="663234"/>
                </a:lnTo>
                <a:lnTo>
                  <a:pt x="2362503" y="650374"/>
                </a:lnTo>
                <a:lnTo>
                  <a:pt x="2345132" y="632002"/>
                </a:lnTo>
                <a:lnTo>
                  <a:pt x="2326024" y="632002"/>
                </a:lnTo>
                <a:lnTo>
                  <a:pt x="2305178" y="624653"/>
                </a:lnTo>
                <a:lnTo>
                  <a:pt x="2286069" y="628327"/>
                </a:lnTo>
                <a:lnTo>
                  <a:pt x="2279121" y="643025"/>
                </a:lnTo>
                <a:lnTo>
                  <a:pt x="2293019" y="650374"/>
                </a:lnTo>
                <a:lnTo>
                  <a:pt x="2279121" y="646700"/>
                </a:lnTo>
                <a:lnTo>
                  <a:pt x="2265224" y="659560"/>
                </a:lnTo>
                <a:lnTo>
                  <a:pt x="2261750" y="646700"/>
                </a:lnTo>
                <a:lnTo>
                  <a:pt x="2246115" y="646700"/>
                </a:lnTo>
                <a:lnTo>
                  <a:pt x="2232219" y="650374"/>
                </a:lnTo>
                <a:lnTo>
                  <a:pt x="2220059" y="663234"/>
                </a:lnTo>
                <a:lnTo>
                  <a:pt x="2213110" y="650374"/>
                </a:lnTo>
                <a:lnTo>
                  <a:pt x="2220059" y="635676"/>
                </a:lnTo>
                <a:lnTo>
                  <a:pt x="2225269" y="620979"/>
                </a:lnTo>
                <a:lnTo>
                  <a:pt x="2220059" y="608117"/>
                </a:lnTo>
                <a:close/>
              </a:path>
              <a:path w="9038313" h="4633457">
                <a:moveTo>
                  <a:pt x="2265224" y="797351"/>
                </a:moveTo>
                <a:lnTo>
                  <a:pt x="2253063" y="813887"/>
                </a:lnTo>
                <a:lnTo>
                  <a:pt x="2268698" y="808375"/>
                </a:lnTo>
                <a:lnTo>
                  <a:pt x="2279121" y="793677"/>
                </a:lnTo>
                <a:lnTo>
                  <a:pt x="2265224" y="797351"/>
                </a:lnTo>
                <a:close/>
              </a:path>
              <a:path w="9038313" h="4633457">
                <a:moveTo>
                  <a:pt x="2126254" y="536467"/>
                </a:moveTo>
                <a:lnTo>
                  <a:pt x="2140150" y="530955"/>
                </a:lnTo>
                <a:lnTo>
                  <a:pt x="2148836" y="516257"/>
                </a:lnTo>
                <a:lnTo>
                  <a:pt x="2162733" y="530955"/>
                </a:lnTo>
                <a:lnTo>
                  <a:pt x="2176630" y="536467"/>
                </a:lnTo>
                <a:lnTo>
                  <a:pt x="2192265" y="536467"/>
                </a:lnTo>
                <a:lnTo>
                  <a:pt x="2206161" y="530955"/>
                </a:lnTo>
                <a:lnTo>
                  <a:pt x="2228744" y="530955"/>
                </a:lnTo>
                <a:lnTo>
                  <a:pt x="2228744" y="516257"/>
                </a:lnTo>
                <a:lnTo>
                  <a:pt x="2249590" y="516257"/>
                </a:lnTo>
                <a:lnTo>
                  <a:pt x="2235692" y="508909"/>
                </a:lnTo>
                <a:lnTo>
                  <a:pt x="2249590" y="497885"/>
                </a:lnTo>
                <a:lnTo>
                  <a:pt x="2246115" y="485024"/>
                </a:lnTo>
                <a:lnTo>
                  <a:pt x="2232219" y="485024"/>
                </a:lnTo>
                <a:lnTo>
                  <a:pt x="2209636" y="474002"/>
                </a:lnTo>
                <a:lnTo>
                  <a:pt x="2195738" y="466652"/>
                </a:lnTo>
                <a:lnTo>
                  <a:pt x="2176630" y="466652"/>
                </a:lnTo>
                <a:lnTo>
                  <a:pt x="2159259" y="470326"/>
                </a:lnTo>
                <a:lnTo>
                  <a:pt x="2143625" y="466652"/>
                </a:lnTo>
                <a:lnTo>
                  <a:pt x="2122779" y="474002"/>
                </a:lnTo>
                <a:lnTo>
                  <a:pt x="2100196" y="477676"/>
                </a:lnTo>
                <a:lnTo>
                  <a:pt x="2086298" y="481350"/>
                </a:lnTo>
                <a:lnTo>
                  <a:pt x="2072402" y="485024"/>
                </a:lnTo>
                <a:lnTo>
                  <a:pt x="2053294" y="477676"/>
                </a:lnTo>
                <a:lnTo>
                  <a:pt x="2032448" y="481350"/>
                </a:lnTo>
                <a:lnTo>
                  <a:pt x="2016814" y="474002"/>
                </a:lnTo>
                <a:lnTo>
                  <a:pt x="2002916" y="477676"/>
                </a:lnTo>
                <a:lnTo>
                  <a:pt x="1999442" y="462978"/>
                </a:lnTo>
                <a:lnTo>
                  <a:pt x="1983808" y="459304"/>
                </a:lnTo>
                <a:lnTo>
                  <a:pt x="1966437" y="450118"/>
                </a:lnTo>
                <a:lnTo>
                  <a:pt x="1950802" y="446443"/>
                </a:lnTo>
                <a:lnTo>
                  <a:pt x="1999442" y="446443"/>
                </a:lnTo>
                <a:lnTo>
                  <a:pt x="1962962" y="431745"/>
                </a:lnTo>
                <a:lnTo>
                  <a:pt x="1947329" y="431745"/>
                </a:lnTo>
                <a:lnTo>
                  <a:pt x="1962962" y="428071"/>
                </a:lnTo>
                <a:lnTo>
                  <a:pt x="1947329" y="420723"/>
                </a:lnTo>
                <a:lnTo>
                  <a:pt x="1926483" y="424397"/>
                </a:lnTo>
                <a:lnTo>
                  <a:pt x="1910848" y="424397"/>
                </a:lnTo>
                <a:lnTo>
                  <a:pt x="1896952" y="431745"/>
                </a:lnTo>
                <a:lnTo>
                  <a:pt x="1903900" y="417047"/>
                </a:lnTo>
                <a:lnTo>
                  <a:pt x="1890002" y="404187"/>
                </a:lnTo>
                <a:lnTo>
                  <a:pt x="1867420" y="404187"/>
                </a:lnTo>
                <a:lnTo>
                  <a:pt x="1843100" y="396838"/>
                </a:lnTo>
                <a:lnTo>
                  <a:pt x="1823991" y="400513"/>
                </a:lnTo>
                <a:lnTo>
                  <a:pt x="1834414" y="424397"/>
                </a:lnTo>
                <a:lnTo>
                  <a:pt x="1850049" y="435420"/>
                </a:lnTo>
                <a:lnTo>
                  <a:pt x="1867420" y="439094"/>
                </a:lnTo>
                <a:lnTo>
                  <a:pt x="1890002" y="442768"/>
                </a:lnTo>
                <a:lnTo>
                  <a:pt x="1903900" y="435420"/>
                </a:lnTo>
                <a:lnTo>
                  <a:pt x="1919535" y="450118"/>
                </a:lnTo>
                <a:lnTo>
                  <a:pt x="1926483" y="462978"/>
                </a:lnTo>
                <a:lnTo>
                  <a:pt x="1933431" y="477676"/>
                </a:lnTo>
                <a:lnTo>
                  <a:pt x="1926483" y="494211"/>
                </a:lnTo>
                <a:lnTo>
                  <a:pt x="1933431" y="512583"/>
                </a:lnTo>
                <a:lnTo>
                  <a:pt x="1947329" y="527281"/>
                </a:lnTo>
                <a:lnTo>
                  <a:pt x="1962962" y="519931"/>
                </a:lnTo>
                <a:lnTo>
                  <a:pt x="1976860" y="527281"/>
                </a:lnTo>
                <a:lnTo>
                  <a:pt x="1987283" y="530955"/>
                </a:lnTo>
                <a:lnTo>
                  <a:pt x="2002916" y="527281"/>
                </a:lnTo>
                <a:lnTo>
                  <a:pt x="2016814" y="523607"/>
                </a:lnTo>
                <a:lnTo>
                  <a:pt x="2023762" y="536467"/>
                </a:lnTo>
                <a:lnTo>
                  <a:pt x="2096723" y="536467"/>
                </a:lnTo>
                <a:lnTo>
                  <a:pt x="2112356" y="530955"/>
                </a:lnTo>
                <a:lnTo>
                  <a:pt x="2126254" y="536467"/>
                </a:lnTo>
                <a:close/>
              </a:path>
              <a:path w="9038313" h="4633457">
                <a:moveTo>
                  <a:pt x="2235692" y="2265287"/>
                </a:moveTo>
                <a:lnTo>
                  <a:pt x="2220059" y="2234054"/>
                </a:lnTo>
                <a:lnTo>
                  <a:pt x="2213110" y="2206495"/>
                </a:lnTo>
                <a:lnTo>
                  <a:pt x="2206161" y="2188123"/>
                </a:lnTo>
                <a:lnTo>
                  <a:pt x="2202688" y="2173425"/>
                </a:lnTo>
                <a:lnTo>
                  <a:pt x="2199213" y="2160565"/>
                </a:lnTo>
                <a:lnTo>
                  <a:pt x="2206161" y="2307543"/>
                </a:lnTo>
                <a:lnTo>
                  <a:pt x="2225269" y="2318566"/>
                </a:lnTo>
                <a:lnTo>
                  <a:pt x="2232219" y="2303868"/>
                </a:lnTo>
                <a:lnTo>
                  <a:pt x="2235692" y="2279984"/>
                </a:lnTo>
                <a:lnTo>
                  <a:pt x="2235692" y="2265287"/>
                </a:lnTo>
                <a:close/>
              </a:path>
              <a:path w="9038313" h="4633457">
                <a:moveTo>
                  <a:pt x="2096723" y="350908"/>
                </a:moveTo>
                <a:lnTo>
                  <a:pt x="2103671" y="369280"/>
                </a:lnTo>
                <a:lnTo>
                  <a:pt x="2122779" y="369280"/>
                </a:lnTo>
                <a:lnTo>
                  <a:pt x="2136675" y="374792"/>
                </a:lnTo>
                <a:lnTo>
                  <a:pt x="2152310" y="365606"/>
                </a:lnTo>
                <a:lnTo>
                  <a:pt x="2169681" y="347233"/>
                </a:lnTo>
                <a:lnTo>
                  <a:pt x="2155784" y="369280"/>
                </a:lnTo>
                <a:lnTo>
                  <a:pt x="2136675" y="378466"/>
                </a:lnTo>
                <a:lnTo>
                  <a:pt x="2122779" y="382140"/>
                </a:lnTo>
                <a:lnTo>
                  <a:pt x="2100196" y="439094"/>
                </a:lnTo>
                <a:lnTo>
                  <a:pt x="2129727" y="435420"/>
                </a:lnTo>
                <a:lnTo>
                  <a:pt x="2129727" y="420723"/>
                </a:lnTo>
                <a:lnTo>
                  <a:pt x="2152310" y="431745"/>
                </a:lnTo>
                <a:lnTo>
                  <a:pt x="2173156" y="417047"/>
                </a:lnTo>
                <a:lnTo>
                  <a:pt x="2192265" y="428071"/>
                </a:lnTo>
                <a:lnTo>
                  <a:pt x="2206161" y="428071"/>
                </a:lnTo>
                <a:lnTo>
                  <a:pt x="2213110" y="442768"/>
                </a:lnTo>
                <a:lnTo>
                  <a:pt x="2232219" y="442768"/>
                </a:lnTo>
                <a:lnTo>
                  <a:pt x="2249590" y="439094"/>
                </a:lnTo>
                <a:lnTo>
                  <a:pt x="2265224" y="431745"/>
                </a:lnTo>
                <a:lnTo>
                  <a:pt x="2279121" y="424397"/>
                </a:lnTo>
                <a:lnTo>
                  <a:pt x="2286069" y="407861"/>
                </a:lnTo>
                <a:lnTo>
                  <a:pt x="2272173" y="404187"/>
                </a:lnTo>
                <a:lnTo>
                  <a:pt x="2256538" y="404187"/>
                </a:lnTo>
                <a:lnTo>
                  <a:pt x="2249590" y="389489"/>
                </a:lnTo>
                <a:lnTo>
                  <a:pt x="2232219" y="393164"/>
                </a:lnTo>
                <a:lnTo>
                  <a:pt x="2216584" y="385815"/>
                </a:lnTo>
                <a:lnTo>
                  <a:pt x="2199213" y="389489"/>
                </a:lnTo>
                <a:lnTo>
                  <a:pt x="2185315" y="385815"/>
                </a:lnTo>
                <a:lnTo>
                  <a:pt x="2199213" y="385815"/>
                </a:lnTo>
                <a:lnTo>
                  <a:pt x="2195738" y="369280"/>
                </a:lnTo>
                <a:lnTo>
                  <a:pt x="2213110" y="382140"/>
                </a:lnTo>
                <a:lnTo>
                  <a:pt x="2209636" y="249861"/>
                </a:lnTo>
                <a:lnTo>
                  <a:pt x="2195738" y="246186"/>
                </a:lnTo>
                <a:lnTo>
                  <a:pt x="2176630" y="235163"/>
                </a:lnTo>
                <a:lnTo>
                  <a:pt x="2162733" y="224141"/>
                </a:lnTo>
                <a:lnTo>
                  <a:pt x="2143625" y="216791"/>
                </a:lnTo>
                <a:lnTo>
                  <a:pt x="2119304" y="211279"/>
                </a:lnTo>
                <a:lnTo>
                  <a:pt x="2079350" y="207605"/>
                </a:lnTo>
                <a:lnTo>
                  <a:pt x="2072402" y="220465"/>
                </a:lnTo>
                <a:lnTo>
                  <a:pt x="2075877" y="238838"/>
                </a:lnTo>
                <a:lnTo>
                  <a:pt x="2100196" y="246186"/>
                </a:lnTo>
                <a:lnTo>
                  <a:pt x="2115831" y="259046"/>
                </a:lnTo>
                <a:lnTo>
                  <a:pt x="2129727" y="273744"/>
                </a:lnTo>
                <a:lnTo>
                  <a:pt x="2143625" y="281094"/>
                </a:lnTo>
                <a:lnTo>
                  <a:pt x="2129727" y="281094"/>
                </a:lnTo>
                <a:lnTo>
                  <a:pt x="2159259" y="288442"/>
                </a:lnTo>
                <a:lnTo>
                  <a:pt x="2176630" y="292117"/>
                </a:lnTo>
                <a:lnTo>
                  <a:pt x="2192265" y="288442"/>
                </a:lnTo>
                <a:lnTo>
                  <a:pt x="2176630" y="297629"/>
                </a:lnTo>
                <a:lnTo>
                  <a:pt x="2148836" y="297629"/>
                </a:lnTo>
                <a:lnTo>
                  <a:pt x="2115831" y="292117"/>
                </a:lnTo>
                <a:lnTo>
                  <a:pt x="2093248" y="297629"/>
                </a:lnTo>
                <a:lnTo>
                  <a:pt x="2079350" y="297629"/>
                </a:lnTo>
                <a:lnTo>
                  <a:pt x="2063716" y="301303"/>
                </a:lnTo>
                <a:lnTo>
                  <a:pt x="2053294" y="316001"/>
                </a:lnTo>
                <a:lnTo>
                  <a:pt x="2046345" y="336210"/>
                </a:lnTo>
                <a:lnTo>
                  <a:pt x="2063716" y="339885"/>
                </a:lnTo>
                <a:lnTo>
                  <a:pt x="2082825" y="327025"/>
                </a:lnTo>
                <a:lnTo>
                  <a:pt x="2079350" y="339885"/>
                </a:lnTo>
                <a:lnTo>
                  <a:pt x="2096723" y="339885"/>
                </a:lnTo>
                <a:lnTo>
                  <a:pt x="2112356" y="327025"/>
                </a:lnTo>
                <a:lnTo>
                  <a:pt x="2126254" y="330699"/>
                </a:lnTo>
                <a:lnTo>
                  <a:pt x="2112356" y="343559"/>
                </a:lnTo>
                <a:lnTo>
                  <a:pt x="2096723" y="350908"/>
                </a:lnTo>
                <a:close/>
              </a:path>
              <a:path w="9038313" h="4633457">
                <a:moveTo>
                  <a:pt x="2079350" y="1598377"/>
                </a:moveTo>
                <a:lnTo>
                  <a:pt x="2093248" y="1598377"/>
                </a:lnTo>
                <a:lnTo>
                  <a:pt x="2103671" y="1614912"/>
                </a:lnTo>
                <a:lnTo>
                  <a:pt x="2119304" y="1625936"/>
                </a:lnTo>
                <a:lnTo>
                  <a:pt x="2133202" y="1625936"/>
                </a:lnTo>
                <a:lnTo>
                  <a:pt x="2133202" y="1640634"/>
                </a:lnTo>
                <a:lnTo>
                  <a:pt x="2140150" y="1653494"/>
                </a:lnTo>
                <a:lnTo>
                  <a:pt x="2143625" y="1668191"/>
                </a:lnTo>
                <a:lnTo>
                  <a:pt x="2159259" y="1679215"/>
                </a:lnTo>
                <a:lnTo>
                  <a:pt x="2180104" y="1682889"/>
                </a:lnTo>
                <a:lnTo>
                  <a:pt x="2199213" y="1682889"/>
                </a:lnTo>
                <a:lnTo>
                  <a:pt x="2195738" y="1478958"/>
                </a:lnTo>
                <a:lnTo>
                  <a:pt x="2192265" y="1464260"/>
                </a:lnTo>
                <a:lnTo>
                  <a:pt x="2180104" y="1447726"/>
                </a:lnTo>
                <a:lnTo>
                  <a:pt x="2180104" y="1418330"/>
                </a:lnTo>
                <a:lnTo>
                  <a:pt x="2176630" y="1405469"/>
                </a:lnTo>
                <a:lnTo>
                  <a:pt x="2180104" y="1387097"/>
                </a:lnTo>
                <a:lnTo>
                  <a:pt x="2173156" y="1372400"/>
                </a:lnTo>
                <a:lnTo>
                  <a:pt x="2155784" y="1372400"/>
                </a:lnTo>
                <a:lnTo>
                  <a:pt x="2136675" y="1366888"/>
                </a:lnTo>
                <a:lnTo>
                  <a:pt x="2108881" y="1366888"/>
                </a:lnTo>
                <a:lnTo>
                  <a:pt x="2093248" y="1355864"/>
                </a:lnTo>
                <a:lnTo>
                  <a:pt x="2075877" y="1348516"/>
                </a:lnTo>
                <a:lnTo>
                  <a:pt x="2053294" y="1341166"/>
                </a:lnTo>
                <a:lnTo>
                  <a:pt x="2042871" y="1605727"/>
                </a:lnTo>
                <a:lnTo>
                  <a:pt x="2049819" y="1591029"/>
                </a:lnTo>
                <a:lnTo>
                  <a:pt x="2063716" y="1591029"/>
                </a:lnTo>
                <a:lnTo>
                  <a:pt x="2079350" y="1598377"/>
                </a:lnTo>
                <a:close/>
              </a:path>
              <a:path w="9038313" h="4633457">
                <a:moveTo>
                  <a:pt x="2053294" y="350908"/>
                </a:moveTo>
                <a:lnTo>
                  <a:pt x="2035923" y="358256"/>
                </a:lnTo>
                <a:lnTo>
                  <a:pt x="2042871" y="374792"/>
                </a:lnTo>
                <a:lnTo>
                  <a:pt x="2056768" y="382140"/>
                </a:lnTo>
                <a:lnTo>
                  <a:pt x="2039396" y="393164"/>
                </a:lnTo>
                <a:lnTo>
                  <a:pt x="2023762" y="396838"/>
                </a:lnTo>
                <a:lnTo>
                  <a:pt x="1999442" y="411535"/>
                </a:lnTo>
                <a:lnTo>
                  <a:pt x="1995968" y="428071"/>
                </a:lnTo>
                <a:lnTo>
                  <a:pt x="2016814" y="431745"/>
                </a:lnTo>
                <a:lnTo>
                  <a:pt x="2023762" y="411535"/>
                </a:lnTo>
                <a:lnTo>
                  <a:pt x="2023762" y="424397"/>
                </a:lnTo>
                <a:lnTo>
                  <a:pt x="2049819" y="435420"/>
                </a:lnTo>
                <a:lnTo>
                  <a:pt x="2067190" y="435420"/>
                </a:lnTo>
                <a:lnTo>
                  <a:pt x="2082825" y="431745"/>
                </a:lnTo>
                <a:lnTo>
                  <a:pt x="2100196" y="439094"/>
                </a:lnTo>
                <a:lnTo>
                  <a:pt x="2122779" y="382140"/>
                </a:lnTo>
                <a:lnTo>
                  <a:pt x="2096723" y="374792"/>
                </a:lnTo>
                <a:lnTo>
                  <a:pt x="2082825" y="358256"/>
                </a:lnTo>
                <a:lnTo>
                  <a:pt x="2067190" y="354582"/>
                </a:lnTo>
                <a:lnTo>
                  <a:pt x="2053294" y="350908"/>
                </a:lnTo>
                <a:close/>
              </a:path>
              <a:path w="9038313" h="4633457">
                <a:moveTo>
                  <a:pt x="1980333" y="2180775"/>
                </a:moveTo>
                <a:lnTo>
                  <a:pt x="1980333" y="2167914"/>
                </a:lnTo>
                <a:lnTo>
                  <a:pt x="1980333" y="2206495"/>
                </a:lnTo>
                <a:lnTo>
                  <a:pt x="1995968" y="2199147"/>
                </a:lnTo>
                <a:lnTo>
                  <a:pt x="2002916" y="2212007"/>
                </a:lnTo>
                <a:lnTo>
                  <a:pt x="2006391" y="2199147"/>
                </a:lnTo>
                <a:lnTo>
                  <a:pt x="1990756" y="2191797"/>
                </a:lnTo>
                <a:lnTo>
                  <a:pt x="1995968" y="2177100"/>
                </a:lnTo>
                <a:lnTo>
                  <a:pt x="1980333" y="21807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1" name="object 121"/>
          <p:cNvSpPr/>
          <p:nvPr/>
        </p:nvSpPr>
        <p:spPr>
          <a:xfrm>
            <a:off x="7461791" y="5241455"/>
            <a:ext cx="10423" cy="9645"/>
          </a:xfrm>
          <a:custGeom>
            <a:avLst/>
            <a:gdLst/>
            <a:ahLst/>
            <a:cxnLst/>
            <a:rect l="l" t="t" r="r" b="b"/>
            <a:pathLst>
              <a:path w="13897" h="12860">
                <a:moveTo>
                  <a:pt x="10422" y="12860"/>
                </a:moveTo>
                <a:lnTo>
                  <a:pt x="6948" y="0"/>
                </a:lnTo>
                <a:lnTo>
                  <a:pt x="0" y="12860"/>
                </a:lnTo>
                <a:lnTo>
                  <a:pt x="13897" y="12860"/>
                </a:lnTo>
                <a:lnTo>
                  <a:pt x="10422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2" name="object 122"/>
          <p:cNvSpPr/>
          <p:nvPr/>
        </p:nvSpPr>
        <p:spPr>
          <a:xfrm>
            <a:off x="7085267" y="5077483"/>
            <a:ext cx="10422" cy="8267"/>
          </a:xfrm>
          <a:custGeom>
            <a:avLst/>
            <a:gdLst/>
            <a:ahLst/>
            <a:cxnLst/>
            <a:rect l="l" t="t" r="r" b="b"/>
            <a:pathLst>
              <a:path w="13896" h="11023">
                <a:moveTo>
                  <a:pt x="13896" y="3674"/>
                </a:moveTo>
                <a:lnTo>
                  <a:pt x="0" y="0"/>
                </a:lnTo>
                <a:lnTo>
                  <a:pt x="13896" y="11023"/>
                </a:lnTo>
                <a:lnTo>
                  <a:pt x="1389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3" name="object 123"/>
          <p:cNvSpPr/>
          <p:nvPr/>
        </p:nvSpPr>
        <p:spPr>
          <a:xfrm>
            <a:off x="7095689" y="5088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4" name="object 124"/>
          <p:cNvSpPr/>
          <p:nvPr/>
        </p:nvSpPr>
        <p:spPr>
          <a:xfrm>
            <a:off x="7093083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5" name="object 125"/>
          <p:cNvSpPr/>
          <p:nvPr/>
        </p:nvSpPr>
        <p:spPr>
          <a:xfrm>
            <a:off x="7030547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6" name="object 126"/>
          <p:cNvSpPr/>
          <p:nvPr/>
        </p:nvSpPr>
        <p:spPr>
          <a:xfrm>
            <a:off x="7027942" y="5100908"/>
            <a:ext cx="67748" cy="63384"/>
          </a:xfrm>
          <a:custGeom>
            <a:avLst/>
            <a:gdLst/>
            <a:ahLst/>
            <a:cxnLst/>
            <a:rect l="l" t="t" r="r" b="b"/>
            <a:pathLst>
              <a:path w="90331" h="84512">
                <a:moveTo>
                  <a:pt x="90331" y="11023"/>
                </a:moveTo>
                <a:lnTo>
                  <a:pt x="72960" y="0"/>
                </a:lnTo>
                <a:lnTo>
                  <a:pt x="57326" y="3674"/>
                </a:lnTo>
                <a:lnTo>
                  <a:pt x="39954" y="11023"/>
                </a:lnTo>
                <a:lnTo>
                  <a:pt x="26057" y="3674"/>
                </a:lnTo>
                <a:lnTo>
                  <a:pt x="10422" y="0"/>
                </a:lnTo>
                <a:lnTo>
                  <a:pt x="0" y="14697"/>
                </a:lnTo>
                <a:lnTo>
                  <a:pt x="6949" y="31232"/>
                </a:lnTo>
                <a:lnTo>
                  <a:pt x="22583" y="49604"/>
                </a:lnTo>
                <a:lnTo>
                  <a:pt x="17372" y="64302"/>
                </a:lnTo>
                <a:lnTo>
                  <a:pt x="29531" y="77162"/>
                </a:lnTo>
                <a:lnTo>
                  <a:pt x="43428" y="84512"/>
                </a:lnTo>
                <a:lnTo>
                  <a:pt x="57326" y="84512"/>
                </a:lnTo>
                <a:lnTo>
                  <a:pt x="66010" y="69814"/>
                </a:lnTo>
                <a:lnTo>
                  <a:pt x="79066" y="64636"/>
                </a:lnTo>
                <a:lnTo>
                  <a:pt x="79908" y="60628"/>
                </a:lnTo>
                <a:lnTo>
                  <a:pt x="83383" y="45930"/>
                </a:lnTo>
                <a:lnTo>
                  <a:pt x="90331" y="42255"/>
                </a:lnTo>
                <a:lnTo>
                  <a:pt x="90331" y="11023"/>
                </a:lnTo>
                <a:close/>
              </a:path>
              <a:path w="90331" h="84512">
                <a:moveTo>
                  <a:pt x="79908" y="64302"/>
                </a:moveTo>
                <a:lnTo>
                  <a:pt x="79066" y="64636"/>
                </a:lnTo>
                <a:lnTo>
                  <a:pt x="76434" y="77162"/>
                </a:lnTo>
                <a:lnTo>
                  <a:pt x="79908" y="6430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7" name="object 127"/>
          <p:cNvSpPr/>
          <p:nvPr/>
        </p:nvSpPr>
        <p:spPr>
          <a:xfrm>
            <a:off x="5594804" y="5296570"/>
            <a:ext cx="32571" cy="20669"/>
          </a:xfrm>
          <a:custGeom>
            <a:avLst/>
            <a:gdLst/>
            <a:ahLst/>
            <a:cxnLst/>
            <a:rect l="l" t="t" r="r" b="b"/>
            <a:pathLst>
              <a:path w="43428" h="27558">
                <a:moveTo>
                  <a:pt x="6949" y="0"/>
                </a:moveTo>
                <a:lnTo>
                  <a:pt x="3474" y="12861"/>
                </a:lnTo>
                <a:lnTo>
                  <a:pt x="0" y="27558"/>
                </a:lnTo>
                <a:lnTo>
                  <a:pt x="13897" y="23884"/>
                </a:lnTo>
                <a:lnTo>
                  <a:pt x="29531" y="27558"/>
                </a:lnTo>
                <a:lnTo>
                  <a:pt x="43428" y="16535"/>
                </a:lnTo>
                <a:lnTo>
                  <a:pt x="43428" y="9186"/>
                </a:lnTo>
                <a:lnTo>
                  <a:pt x="29531" y="12861"/>
                </a:lnTo>
                <a:lnTo>
                  <a:pt x="13897" y="12861"/>
                </a:lnTo>
                <a:lnTo>
                  <a:pt x="6949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5" name="object 45"/>
          <p:cNvSpPr/>
          <p:nvPr/>
        </p:nvSpPr>
        <p:spPr>
          <a:xfrm>
            <a:off x="3800779" y="5554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0" name="object 40"/>
          <p:cNvSpPr/>
          <p:nvPr/>
        </p:nvSpPr>
        <p:spPr>
          <a:xfrm>
            <a:off x="969683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1" name="object 41"/>
          <p:cNvSpPr/>
          <p:nvPr/>
        </p:nvSpPr>
        <p:spPr>
          <a:xfrm>
            <a:off x="973592" y="3109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2" name="object 42"/>
          <p:cNvSpPr/>
          <p:nvPr/>
        </p:nvSpPr>
        <p:spPr>
          <a:xfrm>
            <a:off x="967078" y="31194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3" name="object 43"/>
          <p:cNvSpPr/>
          <p:nvPr/>
        </p:nvSpPr>
        <p:spPr>
          <a:xfrm>
            <a:off x="956654" y="3112581"/>
            <a:ext cx="7817" cy="9645"/>
          </a:xfrm>
          <a:custGeom>
            <a:avLst/>
            <a:gdLst/>
            <a:ahLst/>
            <a:cxnLst/>
            <a:rect l="l" t="t" r="r" b="b"/>
            <a:pathLst>
              <a:path w="10422" h="12860">
                <a:moveTo>
                  <a:pt x="3474" y="12860"/>
                </a:moveTo>
                <a:lnTo>
                  <a:pt x="10422" y="0"/>
                </a:lnTo>
                <a:lnTo>
                  <a:pt x="0" y="12860"/>
                </a:lnTo>
                <a:lnTo>
                  <a:pt x="3474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4" name="object 44"/>
          <p:cNvSpPr/>
          <p:nvPr/>
        </p:nvSpPr>
        <p:spPr>
          <a:xfrm>
            <a:off x="943626" y="3112581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0"/>
                </a:moveTo>
                <a:lnTo>
                  <a:pt x="0" y="9185"/>
                </a:lnTo>
                <a:lnTo>
                  <a:pt x="13896" y="9185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38"/>
          <p:cNvSpPr/>
          <p:nvPr/>
        </p:nvSpPr>
        <p:spPr>
          <a:xfrm>
            <a:off x="994437" y="3107070"/>
            <a:ext cx="14331" cy="2756"/>
          </a:xfrm>
          <a:custGeom>
            <a:avLst/>
            <a:gdLst/>
            <a:ahLst/>
            <a:cxnLst/>
            <a:rect l="l" t="t" r="r" b="b"/>
            <a:pathLst>
              <a:path w="19108" h="3675">
                <a:moveTo>
                  <a:pt x="19108" y="0"/>
                </a:moveTo>
                <a:lnTo>
                  <a:pt x="0" y="3675"/>
                </a:lnTo>
                <a:lnTo>
                  <a:pt x="15633" y="3675"/>
                </a:lnTo>
                <a:lnTo>
                  <a:pt x="19108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9" name="object 39"/>
          <p:cNvSpPr/>
          <p:nvPr/>
        </p:nvSpPr>
        <p:spPr>
          <a:xfrm>
            <a:off x="1019192" y="3107070"/>
            <a:ext cx="11725" cy="2756"/>
          </a:xfrm>
          <a:custGeom>
            <a:avLst/>
            <a:gdLst/>
            <a:ahLst/>
            <a:cxnLst/>
            <a:rect l="l" t="t" r="r" b="b"/>
            <a:pathLst>
              <a:path w="15633" h="3675">
                <a:moveTo>
                  <a:pt x="15633" y="3675"/>
                </a:moveTo>
                <a:lnTo>
                  <a:pt x="0" y="0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37"/>
          <p:cNvSpPr/>
          <p:nvPr/>
        </p:nvSpPr>
        <p:spPr>
          <a:xfrm>
            <a:off x="1011374" y="4618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36"/>
          <p:cNvSpPr/>
          <p:nvPr/>
        </p:nvSpPr>
        <p:spPr>
          <a:xfrm>
            <a:off x="1043945" y="310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35"/>
          <p:cNvSpPr/>
          <p:nvPr/>
        </p:nvSpPr>
        <p:spPr>
          <a:xfrm>
            <a:off x="1033523" y="2872825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9185"/>
                </a:moveTo>
                <a:lnTo>
                  <a:pt x="0" y="0"/>
                </a:lnTo>
                <a:lnTo>
                  <a:pt x="13896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4" name="object 34"/>
          <p:cNvSpPr/>
          <p:nvPr/>
        </p:nvSpPr>
        <p:spPr>
          <a:xfrm>
            <a:off x="1003558" y="4337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33"/>
          <p:cNvSpPr/>
          <p:nvPr/>
        </p:nvSpPr>
        <p:spPr>
          <a:xfrm>
            <a:off x="991832" y="46696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32"/>
          <p:cNvSpPr/>
          <p:nvPr/>
        </p:nvSpPr>
        <p:spPr>
          <a:xfrm>
            <a:off x="994437" y="4672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30"/>
          <p:cNvSpPr/>
          <p:nvPr/>
        </p:nvSpPr>
        <p:spPr>
          <a:xfrm>
            <a:off x="1073911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31"/>
          <p:cNvSpPr/>
          <p:nvPr/>
        </p:nvSpPr>
        <p:spPr>
          <a:xfrm>
            <a:off x="1049158" y="4519429"/>
            <a:ext cx="11725" cy="6890"/>
          </a:xfrm>
          <a:custGeom>
            <a:avLst/>
            <a:gdLst/>
            <a:ahLst/>
            <a:cxnLst/>
            <a:rect l="l" t="t" r="r" b="b"/>
            <a:pathLst>
              <a:path w="15633" h="9187">
                <a:moveTo>
                  <a:pt x="15633" y="3675"/>
                </a:moveTo>
                <a:lnTo>
                  <a:pt x="0" y="0"/>
                </a:lnTo>
                <a:lnTo>
                  <a:pt x="15633" y="9187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29"/>
          <p:cNvSpPr/>
          <p:nvPr/>
        </p:nvSpPr>
        <p:spPr>
          <a:xfrm>
            <a:off x="1068700" y="4305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28"/>
          <p:cNvSpPr/>
          <p:nvPr/>
        </p:nvSpPr>
        <p:spPr>
          <a:xfrm>
            <a:off x="1073911" y="309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1066094" y="4429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1058277" y="43003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1043945" y="4513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1063489" y="4332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1041341" y="44160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921478" y="46089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901935" y="45745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901935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918872" y="4589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918872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901935" y="45773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1046552" y="4334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/>
          <p:nvPr/>
        </p:nvSpPr>
        <p:spPr>
          <a:xfrm>
            <a:off x="899329" y="45662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924083" y="4658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973592" y="4511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931901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939718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926689" y="4629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934506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7489151" y="5393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7017518" y="5077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5275607" y="5233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84702" y="5406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5011128" y="5245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" name="object 3"/>
          <p:cNvSpPr txBox="1"/>
          <p:nvPr/>
        </p:nvSpPr>
        <p:spPr>
          <a:xfrm>
            <a:off x="687705" y="1645127"/>
            <a:ext cx="1650208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spc="1" dirty="0">
                <a:solidFill>
                  <a:srgbClr val="00B0F0"/>
                </a:solidFill>
                <a:latin typeface="Berlin Sans FB"/>
                <a:cs typeface="Berlin Sans FB"/>
              </a:rPr>
              <a:t>Pengertian</a:t>
            </a:r>
            <a:endParaRPr sz="2700">
              <a:latin typeface="Berlin Sans FB"/>
              <a:cs typeface="Berlin Sans FB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5798" y="2783968"/>
            <a:ext cx="7431448" cy="1972055"/>
          </a:xfrm>
          <a:prstGeom prst="rect">
            <a:avLst/>
          </a:prstGeom>
        </p:spPr>
        <p:txBody>
          <a:bodyPr wrap="square" lIns="0" tIns="16169" rIns="0" bIns="0" rtlCol="0">
            <a:noAutofit/>
          </a:bodyPr>
          <a:lstStyle/>
          <a:p>
            <a:pPr marL="235505" marR="254355" algn="ctr">
              <a:lnSpc>
                <a:spcPts val="2546"/>
              </a:lnSpc>
            </a:pPr>
            <a:r>
              <a:rPr sz="2400" b="1" spc="-4" dirty="0">
                <a:latin typeface="Calibri"/>
                <a:cs typeface="Calibri"/>
              </a:rPr>
              <a:t>Penjaminan Mutu Perguruan Tinggi merupakan </a:t>
            </a:r>
            <a:r>
              <a:rPr sz="2400" b="1" spc="-4" dirty="0">
                <a:solidFill>
                  <a:srgbClr val="FF0000"/>
                </a:solidFill>
                <a:latin typeface="Calibri"/>
                <a:cs typeface="Calibri"/>
              </a:rPr>
              <a:t>proses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930"/>
              </a:lnSpc>
              <a:spcBef>
                <a:spcPts val="1298"/>
              </a:spcBef>
            </a:pP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b="1" spc="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spc="-14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19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apa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n </a:t>
            </a:r>
            <a:r>
              <a:rPr sz="2400" b="1" spc="-3" dirty="0">
                <a:latin typeface="Calibri"/>
                <a:cs typeface="Calibri"/>
              </a:rPr>
              <a:t>da</a:t>
            </a:r>
            <a:r>
              <a:rPr sz="2400" b="1" dirty="0">
                <a:latin typeface="Calibri"/>
                <a:cs typeface="Calibri"/>
              </a:rPr>
              <a:t>n 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b="1" spc="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400" b="1" spc="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nuha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n </a:t>
            </a:r>
            <a:r>
              <a:rPr sz="2400" b="1" spc="-29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b="1" spc="-19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spc="-3" dirty="0">
                <a:solidFill>
                  <a:srgbClr val="FF0000"/>
                </a:solidFill>
                <a:latin typeface="Calibri"/>
                <a:cs typeface="Calibri"/>
              </a:rPr>
              <a:t>anda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r </a:t>
            </a:r>
            <a:r>
              <a:rPr sz="2400" b="1" spc="-3" dirty="0">
                <a:latin typeface="Calibri"/>
                <a:cs typeface="Calibri"/>
              </a:rPr>
              <a:t>p</a:t>
            </a:r>
            <a:r>
              <a:rPr sz="2400" b="1" spc="3" dirty="0">
                <a:latin typeface="Calibri"/>
                <a:cs typeface="Calibri"/>
              </a:rPr>
              <a:t>e</a:t>
            </a:r>
            <a:r>
              <a:rPr sz="2400" b="1" spc="-3" dirty="0">
                <a:latin typeface="Calibri"/>
                <a:cs typeface="Calibri"/>
              </a:rPr>
              <a:t>n</a:t>
            </a:r>
            <a:r>
              <a:rPr sz="2400" b="1" spc="-26" dirty="0">
                <a:latin typeface="Calibri"/>
                <a:cs typeface="Calibri"/>
              </a:rPr>
              <a:t>g</a:t>
            </a:r>
            <a:r>
              <a:rPr sz="2400" b="1" spc="3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l</a:t>
            </a:r>
            <a:r>
              <a:rPr sz="2400" b="1" spc="3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l</a:t>
            </a:r>
            <a:r>
              <a:rPr sz="2400" b="1" spc="-3" dirty="0">
                <a:latin typeface="Calibri"/>
                <a:cs typeface="Calibri"/>
              </a:rPr>
              <a:t>aa</a:t>
            </a:r>
            <a:r>
              <a:rPr sz="2400" b="1" dirty="0">
                <a:latin typeface="Calibri"/>
                <a:cs typeface="Calibri"/>
              </a:rPr>
              <a:t>n </a:t>
            </a:r>
            <a:r>
              <a:rPr sz="2400" b="1" spc="-11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T s</a:t>
            </a:r>
            <a:r>
              <a:rPr sz="2400" b="1" spc="3" dirty="0">
                <a:latin typeface="Calibri"/>
                <a:cs typeface="Calibri"/>
              </a:rPr>
              <a:t>e</a:t>
            </a:r>
            <a:r>
              <a:rPr sz="2400" b="1" spc="-14" dirty="0">
                <a:latin typeface="Calibri"/>
                <a:cs typeface="Calibri"/>
              </a:rPr>
              <a:t>c</a:t>
            </a:r>
            <a:r>
              <a:rPr sz="2400" b="1" spc="-3" dirty="0">
                <a:latin typeface="Calibri"/>
                <a:cs typeface="Calibri"/>
              </a:rPr>
              <a:t>a</a:t>
            </a:r>
            <a:r>
              <a:rPr sz="2400" b="1" spc="-52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a 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999"/>
              </a:lnSpc>
              <a:spcBef>
                <a:spcPts val="1336"/>
              </a:spcBef>
            </a:pPr>
            <a:r>
              <a:rPr sz="2400" b="1" spc="-8" dirty="0">
                <a:latin typeface="Calibri"/>
                <a:cs typeface="Calibri"/>
              </a:rPr>
              <a:t>konsisten dan berkelanjutan, sehingga </a:t>
            </a:r>
            <a:r>
              <a:rPr sz="2400" b="1" i="1" spc="-8" dirty="0">
                <a:latin typeface="Calibri"/>
                <a:cs typeface="Calibri"/>
              </a:rPr>
              <a:t>stakeholder</a:t>
            </a:r>
            <a:endParaRPr sz="2400" dirty="0">
              <a:latin typeface="Calibri"/>
              <a:cs typeface="Calibri"/>
            </a:endParaRPr>
          </a:p>
          <a:p>
            <a:pPr marL="2224897" marR="2242944" algn="ctr">
              <a:lnSpc>
                <a:spcPct val="101725"/>
              </a:lnSpc>
              <a:spcBef>
                <a:spcPts val="1697"/>
              </a:spcBef>
            </a:pPr>
            <a:r>
              <a:rPr sz="2400" b="1" spc="-5" dirty="0">
                <a:latin typeface="Calibri"/>
                <a:cs typeface="Calibri"/>
              </a:rPr>
              <a:t>memperoleh kepuasan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79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3"/>
          <p:cNvSpPr>
            <a:spLocks/>
          </p:cNvSpPr>
          <p:nvPr/>
        </p:nvSpPr>
        <p:spPr bwMode="auto">
          <a:xfrm>
            <a:off x="0" y="5657850"/>
            <a:ext cx="9144000" cy="342900"/>
          </a:xfrm>
          <a:custGeom>
            <a:avLst/>
            <a:gdLst>
              <a:gd name="T0" fmla="*/ 12192000 w 12192000"/>
              <a:gd name="T1" fmla="*/ 457197 h 457197"/>
              <a:gd name="T2" fmla="*/ 12192000 w 12192000"/>
              <a:gd name="T3" fmla="*/ 0 h 457197"/>
              <a:gd name="T4" fmla="*/ 0 w 12192000"/>
              <a:gd name="T5" fmla="*/ 0 h 457197"/>
              <a:gd name="T6" fmla="*/ 0 w 12192000"/>
              <a:gd name="T7" fmla="*/ 457197 h 457197"/>
              <a:gd name="T8" fmla="*/ 12192000 w 1219200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457197">
                <a:moveTo>
                  <a:pt x="12192000" y="457197"/>
                </a:moveTo>
                <a:lnTo>
                  <a:pt x="12192000" y="0"/>
                </a:lnTo>
                <a:lnTo>
                  <a:pt x="0" y="0"/>
                </a:lnTo>
                <a:lnTo>
                  <a:pt x="0" y="457197"/>
                </a:lnTo>
                <a:lnTo>
                  <a:pt x="12192000" y="457197"/>
                </a:lnTo>
                <a:close/>
              </a:path>
            </a:pathLst>
          </a:custGeom>
          <a:solidFill>
            <a:srgbClr val="A463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object 24"/>
          <p:cNvSpPr>
            <a:spLocks/>
          </p:cNvSpPr>
          <p:nvPr/>
        </p:nvSpPr>
        <p:spPr bwMode="auto">
          <a:xfrm>
            <a:off x="0" y="5608638"/>
            <a:ext cx="9144000" cy="49212"/>
          </a:xfrm>
          <a:custGeom>
            <a:avLst/>
            <a:gdLst>
              <a:gd name="T0" fmla="*/ 0 w 12192000"/>
              <a:gd name="T1" fmla="*/ 66039 h 66039"/>
              <a:gd name="T2" fmla="*/ 12192000 w 12192000"/>
              <a:gd name="T3" fmla="*/ 66039 h 66039"/>
              <a:gd name="T4" fmla="*/ 12192000 w 12192000"/>
              <a:gd name="T5" fmla="*/ 0 h 66039"/>
              <a:gd name="T6" fmla="*/ 0 w 12192000"/>
              <a:gd name="T7" fmla="*/ 0 h 66039"/>
              <a:gd name="T8" fmla="*/ 0 w 12192000"/>
              <a:gd name="T9" fmla="*/ 66039 h 66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66039">
                <a:moveTo>
                  <a:pt x="0" y="66039"/>
                </a:moveTo>
                <a:lnTo>
                  <a:pt x="12192000" y="66039"/>
                </a:lnTo>
                <a:lnTo>
                  <a:pt x="12192000" y="0"/>
                </a:lnTo>
                <a:lnTo>
                  <a:pt x="0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EFA1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object 21"/>
          <p:cNvSpPr>
            <a:spLocks/>
          </p:cNvSpPr>
          <p:nvPr/>
        </p:nvSpPr>
        <p:spPr bwMode="auto">
          <a:xfrm>
            <a:off x="896938" y="2160588"/>
            <a:ext cx="7473950" cy="0"/>
          </a:xfrm>
          <a:custGeom>
            <a:avLst/>
            <a:gdLst>
              <a:gd name="T0" fmla="*/ 0 w 9966960"/>
              <a:gd name="T1" fmla="*/ 9966960 w 996696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7620">
            <a:solidFill>
              <a:srgbClr val="7E7E7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1" name="object 22"/>
          <p:cNvSpPr>
            <a:spLocks/>
          </p:cNvSpPr>
          <p:nvPr/>
        </p:nvSpPr>
        <p:spPr bwMode="auto">
          <a:xfrm>
            <a:off x="822325" y="1577975"/>
            <a:ext cx="7694613" cy="582613"/>
          </a:xfrm>
          <a:custGeom>
            <a:avLst/>
            <a:gdLst>
              <a:gd name="T0" fmla="*/ 0 w 10259060"/>
              <a:gd name="T1" fmla="*/ 777239 h 777239"/>
              <a:gd name="T2" fmla="*/ 10259060 w 10259060"/>
              <a:gd name="T3" fmla="*/ 777239 h 777239"/>
              <a:gd name="T4" fmla="*/ 10259060 w 10259060"/>
              <a:gd name="T5" fmla="*/ 0 h 777239"/>
              <a:gd name="T6" fmla="*/ 0 w 10259060"/>
              <a:gd name="T7" fmla="*/ 0 h 777239"/>
              <a:gd name="T8" fmla="*/ 0 w 10259060"/>
              <a:gd name="T9" fmla="*/ 777239 h 777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9060" h="777239">
                <a:moveTo>
                  <a:pt x="0" y="777239"/>
                </a:moveTo>
                <a:lnTo>
                  <a:pt x="10259060" y="777239"/>
                </a:lnTo>
                <a:lnTo>
                  <a:pt x="10259060" y="0"/>
                </a:lnTo>
                <a:lnTo>
                  <a:pt x="0" y="0"/>
                </a:lnTo>
                <a:lnTo>
                  <a:pt x="0" y="777239"/>
                </a:lnTo>
                <a:close/>
              </a:path>
            </a:pathLst>
          </a:custGeom>
          <a:noFill/>
          <a:ln w="1016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2" name="object 20"/>
          <p:cNvSpPr>
            <a:spLocks/>
          </p:cNvSpPr>
          <p:nvPr/>
        </p:nvSpPr>
        <p:spPr bwMode="auto">
          <a:xfrm>
            <a:off x="822325" y="2335213"/>
            <a:ext cx="5922963" cy="382587"/>
          </a:xfrm>
          <a:custGeom>
            <a:avLst/>
            <a:gdLst>
              <a:gd name="T0" fmla="*/ 85089 w 7896860"/>
              <a:gd name="T1" fmla="*/ 0 h 510539"/>
              <a:gd name="T2" fmla="*/ 78090 w 7896860"/>
              <a:gd name="T3" fmla="*/ 283 h 510539"/>
              <a:gd name="T4" fmla="*/ 63898 w 7896860"/>
              <a:gd name="T5" fmla="*/ 2660 h 510539"/>
              <a:gd name="T6" fmla="*/ 27535 w 7896860"/>
              <a:gd name="T7" fmla="*/ 22419 h 510539"/>
              <a:gd name="T8" fmla="*/ 4817 w 7896860"/>
              <a:gd name="T9" fmla="*/ 56797 h 510539"/>
              <a:gd name="T10" fmla="*/ 0 w 7896860"/>
              <a:gd name="T11" fmla="*/ 85089 h 510539"/>
              <a:gd name="T12" fmla="*/ 0 w 7896860"/>
              <a:gd name="T13" fmla="*/ 510539 h 510539"/>
              <a:gd name="T14" fmla="*/ 7811770 w 7896860"/>
              <a:gd name="T15" fmla="*/ 510539 h 510539"/>
              <a:gd name="T16" fmla="*/ 7818769 w 7896860"/>
              <a:gd name="T17" fmla="*/ 510256 h 510539"/>
              <a:gd name="T18" fmla="*/ 7858444 w 7896860"/>
              <a:gd name="T19" fmla="*/ 496605 h 510539"/>
              <a:gd name="T20" fmla="*/ 7886329 w 7896860"/>
              <a:gd name="T21" fmla="*/ 466482 h 510539"/>
              <a:gd name="T22" fmla="*/ 7896860 w 7896860"/>
              <a:gd name="T23" fmla="*/ 425450 h 510539"/>
              <a:gd name="T24" fmla="*/ 7896860 w 7896860"/>
              <a:gd name="T25" fmla="*/ 0 h 510539"/>
              <a:gd name="T26" fmla="*/ 85089 w 7896860"/>
              <a:gd name="T27" fmla="*/ 0 h 510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896860" h="510539">
                <a:moveTo>
                  <a:pt x="85089" y="0"/>
                </a:moveTo>
                <a:lnTo>
                  <a:pt x="78090" y="283"/>
                </a:lnTo>
                <a:lnTo>
                  <a:pt x="63898" y="2660"/>
                </a:lnTo>
                <a:lnTo>
                  <a:pt x="27535" y="22419"/>
                </a:lnTo>
                <a:lnTo>
                  <a:pt x="4817" y="56797"/>
                </a:lnTo>
                <a:lnTo>
                  <a:pt x="0" y="85089"/>
                </a:lnTo>
                <a:lnTo>
                  <a:pt x="0" y="510539"/>
                </a:lnTo>
                <a:lnTo>
                  <a:pt x="7811770" y="510539"/>
                </a:lnTo>
                <a:lnTo>
                  <a:pt x="7818769" y="510256"/>
                </a:lnTo>
                <a:lnTo>
                  <a:pt x="7858444" y="496605"/>
                </a:lnTo>
                <a:lnTo>
                  <a:pt x="7886329" y="466482"/>
                </a:lnTo>
                <a:lnTo>
                  <a:pt x="7896860" y="425450"/>
                </a:lnTo>
                <a:lnTo>
                  <a:pt x="7896860" y="0"/>
                </a:lnTo>
                <a:lnTo>
                  <a:pt x="85089" y="0"/>
                </a:lnTo>
                <a:close/>
              </a:path>
            </a:pathLst>
          </a:custGeom>
          <a:solidFill>
            <a:srgbClr val="B4C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3" name="object 19"/>
          <p:cNvSpPr>
            <a:spLocks/>
          </p:cNvSpPr>
          <p:nvPr/>
        </p:nvSpPr>
        <p:spPr bwMode="auto">
          <a:xfrm>
            <a:off x="922338" y="3476625"/>
            <a:ext cx="2036762" cy="1316038"/>
          </a:xfrm>
          <a:custGeom>
            <a:avLst/>
            <a:gdLst>
              <a:gd name="T0" fmla="*/ 0 w 2715260"/>
              <a:gd name="T1" fmla="*/ 1755139 h 1755139"/>
              <a:gd name="T2" fmla="*/ 2715260 w 2715260"/>
              <a:gd name="T3" fmla="*/ 1755139 h 1755139"/>
              <a:gd name="T4" fmla="*/ 2715260 w 2715260"/>
              <a:gd name="T5" fmla="*/ 0 h 1755139"/>
              <a:gd name="T6" fmla="*/ 0 w 2715260"/>
              <a:gd name="T7" fmla="*/ 0 h 1755139"/>
              <a:gd name="T8" fmla="*/ 0 w 2715260"/>
              <a:gd name="T9" fmla="*/ 1755139 h 1755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5260" h="1755139">
                <a:moveTo>
                  <a:pt x="0" y="1755139"/>
                </a:moveTo>
                <a:lnTo>
                  <a:pt x="2715260" y="1755139"/>
                </a:lnTo>
                <a:lnTo>
                  <a:pt x="2715260" y="0"/>
                </a:lnTo>
                <a:lnTo>
                  <a:pt x="0" y="0"/>
                </a:lnTo>
                <a:lnTo>
                  <a:pt x="0" y="1755139"/>
                </a:lnTo>
                <a:close/>
              </a:path>
            </a:pathLst>
          </a:custGeom>
          <a:solidFill>
            <a:srgbClr val="F3C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4" name="object 18"/>
          <p:cNvSpPr>
            <a:spLocks/>
          </p:cNvSpPr>
          <p:nvPr/>
        </p:nvSpPr>
        <p:spPr bwMode="auto">
          <a:xfrm>
            <a:off x="3122613" y="3130550"/>
            <a:ext cx="5394325" cy="2006600"/>
          </a:xfrm>
          <a:custGeom>
            <a:avLst/>
            <a:gdLst>
              <a:gd name="T0" fmla="*/ 0 w 7193280"/>
              <a:gd name="T1" fmla="*/ 2677160 h 2677159"/>
              <a:gd name="T2" fmla="*/ 7193280 w 7193280"/>
              <a:gd name="T3" fmla="*/ 2677160 h 2677159"/>
              <a:gd name="T4" fmla="*/ 7193280 w 7193280"/>
              <a:gd name="T5" fmla="*/ 0 h 2677159"/>
              <a:gd name="T6" fmla="*/ 0 w 7193280"/>
              <a:gd name="T7" fmla="*/ 0 h 2677159"/>
              <a:gd name="T8" fmla="*/ 0 w 7193280"/>
              <a:gd name="T9" fmla="*/ 2677160 h 267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93280" h="2677159">
                <a:moveTo>
                  <a:pt x="0" y="2677160"/>
                </a:moveTo>
                <a:lnTo>
                  <a:pt x="7193280" y="2677160"/>
                </a:lnTo>
                <a:lnTo>
                  <a:pt x="7193280" y="0"/>
                </a:lnTo>
                <a:lnTo>
                  <a:pt x="0" y="0"/>
                </a:lnTo>
                <a:lnTo>
                  <a:pt x="0" y="2677160"/>
                </a:lnTo>
                <a:close/>
              </a:path>
            </a:pathLst>
          </a:custGeom>
          <a:solidFill>
            <a:srgbClr val="CCE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6" name="object 16"/>
          <p:cNvSpPr>
            <a:spLocks/>
          </p:cNvSpPr>
          <p:nvPr/>
        </p:nvSpPr>
        <p:spPr bwMode="auto">
          <a:xfrm>
            <a:off x="77788" y="949325"/>
            <a:ext cx="3182937" cy="249238"/>
          </a:xfrm>
          <a:custGeom>
            <a:avLst/>
            <a:gdLst>
              <a:gd name="T0" fmla="*/ 0 w 4244340"/>
              <a:gd name="T1" fmla="*/ 55499 h 332739"/>
              <a:gd name="T2" fmla="*/ 61 w 4244340"/>
              <a:gd name="T3" fmla="*/ 279871 h 332739"/>
              <a:gd name="T4" fmla="*/ 17120 w 4244340"/>
              <a:gd name="T5" fmla="*/ 317327 h 332739"/>
              <a:gd name="T6" fmla="*/ 55460 w 4244340"/>
              <a:gd name="T7" fmla="*/ 332739 h 332739"/>
              <a:gd name="T8" fmla="*/ 4191501 w 4244340"/>
              <a:gd name="T9" fmla="*/ 332677 h 332739"/>
              <a:gd name="T10" fmla="*/ 4228936 w 4244340"/>
              <a:gd name="T11" fmla="*/ 315579 h 332739"/>
              <a:gd name="T12" fmla="*/ 4244340 w 4244340"/>
              <a:gd name="T13" fmla="*/ 277240 h 332739"/>
              <a:gd name="T14" fmla="*/ 4244277 w 4244340"/>
              <a:gd name="T15" fmla="*/ 52838 h 332739"/>
              <a:gd name="T16" fmla="*/ 4227179 w 4244340"/>
              <a:gd name="T17" fmla="*/ 15403 h 332739"/>
              <a:gd name="T18" fmla="*/ 4188841 w 4244340"/>
              <a:gd name="T19" fmla="*/ 0 h 332739"/>
              <a:gd name="T20" fmla="*/ 52828 w 4244340"/>
              <a:gd name="T21" fmla="*/ 61 h 332739"/>
              <a:gd name="T22" fmla="*/ 15385 w 4244340"/>
              <a:gd name="T23" fmla="*/ 17149 h 332739"/>
              <a:gd name="T24" fmla="*/ 0 w 4244340"/>
              <a:gd name="T25" fmla="*/ 55499 h 332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244340" h="332739">
                <a:moveTo>
                  <a:pt x="0" y="55499"/>
                </a:moveTo>
                <a:lnTo>
                  <a:pt x="61" y="279871"/>
                </a:lnTo>
                <a:lnTo>
                  <a:pt x="17120" y="317327"/>
                </a:lnTo>
                <a:lnTo>
                  <a:pt x="55460" y="332739"/>
                </a:lnTo>
                <a:lnTo>
                  <a:pt x="4191501" y="332677"/>
                </a:lnTo>
                <a:lnTo>
                  <a:pt x="4228936" y="315579"/>
                </a:lnTo>
                <a:lnTo>
                  <a:pt x="4244340" y="277240"/>
                </a:lnTo>
                <a:lnTo>
                  <a:pt x="4244277" y="52838"/>
                </a:lnTo>
                <a:lnTo>
                  <a:pt x="4227179" y="15403"/>
                </a:lnTo>
                <a:lnTo>
                  <a:pt x="4188841" y="0"/>
                </a:lnTo>
                <a:lnTo>
                  <a:pt x="52828" y="61"/>
                </a:lnTo>
                <a:lnTo>
                  <a:pt x="15385" y="17149"/>
                </a:lnTo>
                <a:lnTo>
                  <a:pt x="0" y="55499"/>
                </a:lnTo>
                <a:close/>
              </a:path>
            </a:pathLst>
          </a:custGeom>
          <a:solidFill>
            <a:srgbClr val="A463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object 15"/>
          <p:cNvSpPr txBox="1"/>
          <p:nvPr/>
        </p:nvSpPr>
        <p:spPr>
          <a:xfrm>
            <a:off x="279400" y="974725"/>
            <a:ext cx="2752725" cy="209550"/>
          </a:xfrm>
          <a:prstGeom prst="rect">
            <a:avLst/>
          </a:prstGeom>
          <a:solidFill>
            <a:schemeClr val="bg2"/>
          </a:solidFill>
        </p:spPr>
        <p:txBody>
          <a:bodyPr lIns="0" tIns="10001" rIns="0" bIns="0"/>
          <a:lstStyle/>
          <a:p>
            <a:pPr marL="9525">
              <a:lnSpc>
                <a:spcPts val="1575"/>
              </a:lnSpc>
              <a:defRPr/>
            </a:pPr>
            <a:r>
              <a:rPr sz="1500" b="1" spc="-2" dirty="0">
                <a:latin typeface="Calibri"/>
                <a:cs typeface="Calibri"/>
              </a:rPr>
              <a:t>PENYEGARAN PEMAHAMAN SPMI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4108" name="object 14"/>
          <p:cNvSpPr txBox="1">
            <a:spLocks noChangeArrowheads="1"/>
          </p:cNvSpPr>
          <p:nvPr/>
        </p:nvSpPr>
        <p:spPr bwMode="auto">
          <a:xfrm>
            <a:off x="1277938" y="2417763"/>
            <a:ext cx="197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168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13"/>
              </a:lnSpc>
            </a:pPr>
            <a:r>
              <a:rPr lang="en-US" b="1">
                <a:latin typeface="Arial" panose="020B0604020202020204" pitchFamily="34" charset="0"/>
              </a:rPr>
              <a:t>Permenristekdikti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4109" name="object 13"/>
          <p:cNvSpPr txBox="1">
            <a:spLocks noChangeArrowheads="1"/>
          </p:cNvSpPr>
          <p:nvPr/>
        </p:nvSpPr>
        <p:spPr bwMode="auto">
          <a:xfrm>
            <a:off x="3260725" y="2417763"/>
            <a:ext cx="422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168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13"/>
              </a:lnSpc>
            </a:pPr>
            <a:r>
              <a:rPr lang="en-US" b="1">
                <a:latin typeface="Arial" panose="020B0604020202020204" pitchFamily="34" charset="0"/>
              </a:rPr>
              <a:t>No.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92525" y="2417763"/>
            <a:ext cx="307975" cy="247650"/>
          </a:xfrm>
          <a:prstGeom prst="rect">
            <a:avLst/>
          </a:prstGeom>
        </p:spPr>
        <p:txBody>
          <a:bodyPr lIns="0" tIns="12168" rIns="0" bIns="0"/>
          <a:lstStyle/>
          <a:p>
            <a:pPr marL="9525">
              <a:lnSpc>
                <a:spcPts val="1916"/>
              </a:lnSpc>
              <a:defRPr/>
            </a:pPr>
            <a:r>
              <a:rPr b="1" spc="3" dirty="0">
                <a:latin typeface="Arial"/>
                <a:cs typeface="Arial"/>
              </a:rPr>
              <a:t>62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0025" y="2417763"/>
            <a:ext cx="736600" cy="247650"/>
          </a:xfrm>
          <a:prstGeom prst="rect">
            <a:avLst/>
          </a:prstGeom>
        </p:spPr>
        <p:txBody>
          <a:bodyPr lIns="0" tIns="12168" rIns="0" bIns="0"/>
          <a:lstStyle/>
          <a:p>
            <a:pPr marL="9525">
              <a:lnSpc>
                <a:spcPts val="1916"/>
              </a:lnSpc>
              <a:defRPr/>
            </a:pPr>
            <a:r>
              <a:rPr b="1" spc="-5" dirty="0">
                <a:latin typeface="Arial"/>
                <a:cs typeface="Arial"/>
              </a:rPr>
              <a:t>Tahun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57738" y="2417763"/>
            <a:ext cx="563562" cy="247650"/>
          </a:xfrm>
          <a:prstGeom prst="rect">
            <a:avLst/>
          </a:prstGeom>
        </p:spPr>
        <p:txBody>
          <a:bodyPr lIns="0" tIns="12168" rIns="0" bIns="0"/>
          <a:lstStyle/>
          <a:p>
            <a:pPr marL="9525">
              <a:lnSpc>
                <a:spcPts val="1916"/>
              </a:lnSpc>
              <a:defRPr/>
            </a:pPr>
            <a:r>
              <a:rPr b="1" spc="3" dirty="0">
                <a:latin typeface="Arial"/>
                <a:cs typeface="Arial"/>
              </a:rPr>
              <a:t>2016</a:t>
            </a:r>
            <a:endParaRPr>
              <a:latin typeface="Arial"/>
              <a:cs typeface="Arial"/>
            </a:endParaRPr>
          </a:p>
        </p:txBody>
      </p:sp>
      <p:sp>
        <p:nvSpPr>
          <p:cNvPr id="4113" name="object 9"/>
          <p:cNvSpPr txBox="1">
            <a:spLocks noChangeArrowheads="1"/>
          </p:cNvSpPr>
          <p:nvPr/>
        </p:nvSpPr>
        <p:spPr bwMode="auto">
          <a:xfrm>
            <a:off x="5330825" y="2417763"/>
            <a:ext cx="7286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168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13"/>
              </a:lnSpc>
            </a:pPr>
            <a:r>
              <a:rPr lang="en-US" b="1">
                <a:latin typeface="Arial" panose="020B0604020202020204" pitchFamily="34" charset="0"/>
              </a:rPr>
              <a:t>(Pasal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9013" y="2417763"/>
            <a:ext cx="257175" cy="247650"/>
          </a:xfrm>
          <a:prstGeom prst="rect">
            <a:avLst/>
          </a:prstGeom>
        </p:spPr>
        <p:txBody>
          <a:bodyPr lIns="0" tIns="12168" rIns="0" bIns="0"/>
          <a:lstStyle/>
          <a:p>
            <a:pPr marL="9525">
              <a:lnSpc>
                <a:spcPts val="1916"/>
              </a:lnSpc>
              <a:defRPr/>
            </a:pPr>
            <a:r>
              <a:rPr b="1" spc="2" dirty="0">
                <a:latin typeface="Arial"/>
                <a:cs typeface="Arial"/>
              </a:rPr>
              <a:t>1)</a:t>
            </a:r>
            <a:endParaRPr>
              <a:latin typeface="Arial"/>
              <a:cs typeface="Arial"/>
            </a:endParaRPr>
          </a:p>
        </p:txBody>
      </p:sp>
      <p:sp>
        <p:nvSpPr>
          <p:cNvPr id="4115" name="object 7"/>
          <p:cNvSpPr txBox="1">
            <a:spLocks noChangeArrowheads="1"/>
          </p:cNvSpPr>
          <p:nvPr/>
        </p:nvSpPr>
        <p:spPr bwMode="auto">
          <a:xfrm>
            <a:off x="981075" y="3968750"/>
            <a:ext cx="1900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2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838"/>
              </a:lnSpc>
            </a:pPr>
            <a:r>
              <a:rPr lang="en-US" sz="2700" b="1">
                <a:solidFill>
                  <a:srgbClr val="006FC0"/>
                </a:solidFill>
                <a:latin typeface="Arial" panose="020B0604020202020204" pitchFamily="34" charset="0"/>
              </a:rPr>
              <a:t>Pendidikan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338" y="3476625"/>
            <a:ext cx="2036762" cy="1316038"/>
          </a:xfrm>
          <a:prstGeom prst="rect">
            <a:avLst/>
          </a:prstGeom>
        </p:spPr>
        <p:txBody>
          <a:bodyPr lIns="0" tIns="46673" rIns="0" bIns="0"/>
          <a:lstStyle/>
          <a:p>
            <a:pPr marL="68580">
              <a:lnSpc>
                <a:spcPct val="95825"/>
              </a:lnSpc>
              <a:defRPr/>
            </a:pPr>
            <a:r>
              <a:rPr sz="2700" b="1" dirty="0">
                <a:solidFill>
                  <a:srgbClr val="006FC0"/>
                </a:solidFill>
                <a:latin typeface="Arial"/>
                <a:cs typeface="Arial"/>
              </a:rPr>
              <a:t>Mutu</a:t>
            </a:r>
            <a:endParaRPr sz="2700">
              <a:latin typeface="Arial"/>
              <a:cs typeface="Arial"/>
            </a:endParaRPr>
          </a:p>
          <a:p>
            <a:pPr marL="68580">
              <a:lnSpc>
                <a:spcPct val="95825"/>
              </a:lnSpc>
              <a:spcBef>
                <a:spcPts val="3378"/>
              </a:spcBef>
              <a:defRPr/>
            </a:pPr>
            <a:r>
              <a:rPr sz="2700" b="1" spc="-7" dirty="0">
                <a:solidFill>
                  <a:srgbClr val="006FC0"/>
                </a:solidFill>
                <a:latin typeface="Arial"/>
                <a:cs typeface="Arial"/>
              </a:rPr>
              <a:t>Tinggi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2613" y="3130550"/>
            <a:ext cx="5394325" cy="2006600"/>
          </a:xfrm>
          <a:prstGeom prst="rect">
            <a:avLst/>
          </a:prstGeom>
        </p:spPr>
        <p:txBody>
          <a:bodyPr lIns="0" tIns="44291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100" dirty="0" err="1">
                <a:latin typeface="Arial" panose="020B0604020202020204" pitchFamily="34" charset="0"/>
              </a:rPr>
              <a:t>adalah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kesesuaian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antara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penyelenggaraan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pendidikan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tinggi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Standar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Pendidikan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Tinggi</a:t>
            </a:r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</a:rPr>
              <a:t>yang </a:t>
            </a:r>
            <a:r>
              <a:rPr lang="en-US" sz="2100" dirty="0" err="1">
                <a:latin typeface="Arial" panose="020B0604020202020204" pitchFamily="34" charset="0"/>
              </a:rPr>
              <a:t>terdiri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atas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Standar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Nasional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Pendidikan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Tinggi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dan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Standar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Pendidikan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Tinggi</a:t>
            </a:r>
            <a:r>
              <a:rPr lang="en-US" sz="2100" dirty="0">
                <a:latin typeface="Arial" panose="020B0604020202020204" pitchFamily="34" charset="0"/>
              </a:rPr>
              <a:t> yang </a:t>
            </a:r>
            <a:r>
              <a:rPr lang="en-US" sz="2100" dirty="0" err="1">
                <a:latin typeface="Arial" panose="020B0604020202020204" pitchFamily="34" charset="0"/>
              </a:rPr>
              <a:t>ditetapkan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oleh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Perguruan</a:t>
            </a:r>
            <a:r>
              <a:rPr lang="en-US" sz="2100" dirty="0">
                <a:latin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</a:rPr>
              <a:t>Tinggi</a:t>
            </a:r>
            <a:r>
              <a:rPr lang="en-US" sz="21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2325" y="1577975"/>
            <a:ext cx="7694613" cy="582613"/>
          </a:xfrm>
          <a:prstGeom prst="rect">
            <a:avLst/>
          </a:prstGeom>
        </p:spPr>
        <p:txBody>
          <a:bodyPr lIns="0" tIns="15716" rIns="0" bIns="0"/>
          <a:lstStyle/>
          <a:p>
            <a:pPr marL="2441543">
              <a:lnSpc>
                <a:spcPct val="95825"/>
              </a:lnSpc>
              <a:defRPr/>
            </a:pPr>
            <a:r>
              <a:rPr sz="3600" b="1" spc="-35" dirty="0">
                <a:solidFill>
                  <a:srgbClr val="404040"/>
                </a:solidFill>
                <a:latin typeface="Arial"/>
                <a:cs typeface="Arial"/>
              </a:rPr>
              <a:t>Definisi Mutu</a:t>
            </a:r>
            <a:endParaRPr sz="3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1577975"/>
            <a:ext cx="384175" cy="3679825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</p:spTree>
    <p:extLst>
      <p:ext uri="{BB962C8B-B14F-4D97-AF65-F5344CB8AC3E}">
        <p14:creationId xmlns:p14="http://schemas.microsoft.com/office/powerpoint/2010/main" val="197544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 txBox="1"/>
          <p:nvPr/>
        </p:nvSpPr>
        <p:spPr>
          <a:xfrm>
            <a:off x="5927725" y="2316163"/>
            <a:ext cx="2722563" cy="2681287"/>
          </a:xfrm>
          <a:prstGeom prst="rect">
            <a:avLst/>
          </a:prstGeom>
        </p:spPr>
        <p:txBody>
          <a:bodyPr lIns="0" tIns="3907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600"/>
              </a:lnSpc>
            </a:pPr>
            <a:endParaRPr lang="en-US" sz="600"/>
          </a:p>
          <a:p>
            <a:pPr>
              <a:lnSpc>
                <a:spcPct val="96000"/>
              </a:lnSpc>
              <a:spcBef>
                <a:spcPts val="5250"/>
              </a:spcBef>
            </a:pPr>
            <a:r>
              <a:rPr lang="en-US" sz="1500" b="1">
                <a:solidFill>
                  <a:srgbClr val="FFFF00"/>
                </a:solidFill>
                <a:latin typeface="Arial" pitchFamily="34" charset="0"/>
              </a:rPr>
              <a:t>Budaya Mutu</a:t>
            </a:r>
            <a:endParaRPr lang="en-US" sz="1500">
              <a:latin typeface="Arial" pitchFamily="34" charset="0"/>
            </a:endParaRPr>
          </a:p>
          <a:p>
            <a:pPr>
              <a:lnSpc>
                <a:spcPct val="96000"/>
              </a:lnSpc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pikir</a:t>
            </a:r>
            <a:endParaRPr lang="en-US" sz="1500">
              <a:latin typeface="Arial" pitchFamily="34" charset="0"/>
            </a:endParaRPr>
          </a:p>
          <a:p>
            <a:pPr>
              <a:lnSpc>
                <a:spcPct val="96000"/>
              </a:lnSpc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sikap</a:t>
            </a:r>
            <a:endParaRPr lang="en-US" sz="1500">
              <a:latin typeface="Arial" pitchFamily="34" charset="0"/>
            </a:endParaRPr>
          </a:p>
          <a:p>
            <a:pPr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perilaku berdasarkan Standar Dikti</a:t>
            </a:r>
            <a:endParaRPr lang="en-US" sz="1500">
              <a:latin typeface="Arial" pitchFamily="34" charset="0"/>
            </a:endParaRPr>
          </a:p>
        </p:txBody>
      </p:sp>
      <p:sp>
        <p:nvSpPr>
          <p:cNvPr id="5123" name="object 86"/>
          <p:cNvSpPr>
            <a:spLocks/>
          </p:cNvSpPr>
          <p:nvPr/>
        </p:nvSpPr>
        <p:spPr bwMode="auto">
          <a:xfrm>
            <a:off x="4095750" y="5657850"/>
            <a:ext cx="5048250" cy="342900"/>
          </a:xfrm>
          <a:custGeom>
            <a:avLst/>
            <a:gdLst>
              <a:gd name="T0" fmla="*/ 0 w 6731000"/>
              <a:gd name="T1" fmla="*/ 457197 h 457197"/>
              <a:gd name="T2" fmla="*/ 6731000 w 6731000"/>
              <a:gd name="T3" fmla="*/ 457197 h 457197"/>
              <a:gd name="T4" fmla="*/ 6731000 w 6731000"/>
              <a:gd name="T5" fmla="*/ 0 h 457197"/>
              <a:gd name="T6" fmla="*/ 0 w 6731000"/>
              <a:gd name="T7" fmla="*/ 0 h 457197"/>
              <a:gd name="T8" fmla="*/ 0 w 673100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1000" h="457197">
                <a:moveTo>
                  <a:pt x="0" y="457197"/>
                </a:moveTo>
                <a:lnTo>
                  <a:pt x="6731000" y="457197"/>
                </a:lnTo>
                <a:lnTo>
                  <a:pt x="6731000" y="0"/>
                </a:lnTo>
                <a:lnTo>
                  <a:pt x="0" y="0"/>
                </a:lnTo>
                <a:lnTo>
                  <a:pt x="0" y="457197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object 87"/>
          <p:cNvSpPr>
            <a:spLocks/>
          </p:cNvSpPr>
          <p:nvPr/>
        </p:nvSpPr>
        <p:spPr bwMode="auto">
          <a:xfrm>
            <a:off x="4095750" y="5608638"/>
            <a:ext cx="5046663" cy="47625"/>
          </a:xfrm>
          <a:custGeom>
            <a:avLst/>
            <a:gdLst>
              <a:gd name="T0" fmla="*/ 0 w 6728459"/>
              <a:gd name="T1" fmla="*/ 63499 h 63500"/>
              <a:gd name="T2" fmla="*/ 6728459 w 6728459"/>
              <a:gd name="T3" fmla="*/ 63499 h 63500"/>
              <a:gd name="T4" fmla="*/ 6728459 w 6728459"/>
              <a:gd name="T5" fmla="*/ 0 h 63500"/>
              <a:gd name="T6" fmla="*/ 0 w 6728459"/>
              <a:gd name="T7" fmla="*/ 0 h 63500"/>
              <a:gd name="T8" fmla="*/ 0 w 6728459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8459" h="63500">
                <a:moveTo>
                  <a:pt x="0" y="63499"/>
                </a:moveTo>
                <a:lnTo>
                  <a:pt x="6728459" y="63499"/>
                </a:lnTo>
                <a:lnTo>
                  <a:pt x="6728459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object 88"/>
          <p:cNvSpPr>
            <a:spLocks/>
          </p:cNvSpPr>
          <p:nvPr/>
        </p:nvSpPr>
        <p:spPr bwMode="auto">
          <a:xfrm>
            <a:off x="4095750" y="5032375"/>
            <a:ext cx="5048250" cy="588963"/>
          </a:xfrm>
          <a:custGeom>
            <a:avLst/>
            <a:gdLst>
              <a:gd name="T0" fmla="*/ 0 w 6731000"/>
              <a:gd name="T1" fmla="*/ 784860 h 784860"/>
              <a:gd name="T2" fmla="*/ 6731000 w 6731000"/>
              <a:gd name="T3" fmla="*/ 784860 h 784860"/>
              <a:gd name="T4" fmla="*/ 6731000 w 6731000"/>
              <a:gd name="T5" fmla="*/ 0 h 784860"/>
              <a:gd name="T6" fmla="*/ 0 w 6731000"/>
              <a:gd name="T7" fmla="*/ 0 h 784860"/>
              <a:gd name="T8" fmla="*/ 0 w 6731000"/>
              <a:gd name="T9" fmla="*/ 784860 h 784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1000" h="784860">
                <a:moveTo>
                  <a:pt x="0" y="784860"/>
                </a:moveTo>
                <a:lnTo>
                  <a:pt x="6731000" y="784860"/>
                </a:lnTo>
                <a:lnTo>
                  <a:pt x="6731000" y="0"/>
                </a:lnTo>
                <a:lnTo>
                  <a:pt x="0" y="0"/>
                </a:lnTo>
                <a:lnTo>
                  <a:pt x="0" y="7848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bject 50"/>
          <p:cNvSpPr>
            <a:spLocks noChangeArrowheads="1"/>
          </p:cNvSpPr>
          <p:nvPr/>
        </p:nvSpPr>
        <p:spPr bwMode="auto">
          <a:xfrm>
            <a:off x="127000" y="950913"/>
            <a:ext cx="5176838" cy="39798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object 51"/>
          <p:cNvSpPr>
            <a:spLocks/>
          </p:cNvSpPr>
          <p:nvPr/>
        </p:nvSpPr>
        <p:spPr bwMode="auto">
          <a:xfrm>
            <a:off x="2962275" y="2382838"/>
            <a:ext cx="2114550" cy="1511300"/>
          </a:xfrm>
          <a:custGeom>
            <a:avLst/>
            <a:gdLst>
              <a:gd name="T0" fmla="*/ 0 w 2819400"/>
              <a:gd name="T1" fmla="*/ 335661 h 2014220"/>
              <a:gd name="T2" fmla="*/ 0 w 2819400"/>
              <a:gd name="T3" fmla="*/ 1678559 h 2014220"/>
              <a:gd name="T4" fmla="*/ 1112 w 2819400"/>
              <a:gd name="T5" fmla="*/ 1706093 h 2014220"/>
              <a:gd name="T6" fmla="*/ 9752 w 2819400"/>
              <a:gd name="T7" fmla="*/ 1759235 h 2014220"/>
              <a:gd name="T8" fmla="*/ 26372 w 2819400"/>
              <a:gd name="T9" fmla="*/ 1809230 h 2014220"/>
              <a:gd name="T10" fmla="*/ 50280 w 2819400"/>
              <a:gd name="T11" fmla="*/ 1855388 h 2014220"/>
              <a:gd name="T12" fmla="*/ 80786 w 2819400"/>
              <a:gd name="T13" fmla="*/ 1897019 h 2014220"/>
              <a:gd name="T14" fmla="*/ 117200 w 2819400"/>
              <a:gd name="T15" fmla="*/ 1933433 h 2014220"/>
              <a:gd name="T16" fmla="*/ 158831 w 2819400"/>
              <a:gd name="T17" fmla="*/ 1963939 h 2014220"/>
              <a:gd name="T18" fmla="*/ 204989 w 2819400"/>
              <a:gd name="T19" fmla="*/ 1987847 h 2014220"/>
              <a:gd name="T20" fmla="*/ 254984 w 2819400"/>
              <a:gd name="T21" fmla="*/ 2004467 h 2014220"/>
              <a:gd name="T22" fmla="*/ 308126 w 2819400"/>
              <a:gd name="T23" fmla="*/ 2013107 h 2014220"/>
              <a:gd name="T24" fmla="*/ 335661 w 2819400"/>
              <a:gd name="T25" fmla="*/ 2014220 h 2014220"/>
              <a:gd name="T26" fmla="*/ 2483739 w 2819400"/>
              <a:gd name="T27" fmla="*/ 2014220 h 2014220"/>
              <a:gd name="T28" fmla="*/ 2538194 w 2819400"/>
              <a:gd name="T29" fmla="*/ 2009827 h 2014220"/>
              <a:gd name="T30" fmla="*/ 2589849 w 2819400"/>
              <a:gd name="T31" fmla="*/ 1997111 h 2014220"/>
              <a:gd name="T32" fmla="*/ 2638011 w 2819400"/>
              <a:gd name="T33" fmla="*/ 1976761 h 2014220"/>
              <a:gd name="T34" fmla="*/ 2681993 w 2819400"/>
              <a:gd name="T35" fmla="*/ 1949468 h 2014220"/>
              <a:gd name="T36" fmla="*/ 2721101 w 2819400"/>
              <a:gd name="T37" fmla="*/ 1915922 h 2014220"/>
              <a:gd name="T38" fmla="*/ 2754648 w 2819400"/>
              <a:gd name="T39" fmla="*/ 1876813 h 2014220"/>
              <a:gd name="T40" fmla="*/ 2781941 w 2819400"/>
              <a:gd name="T41" fmla="*/ 1832831 h 2014220"/>
              <a:gd name="T42" fmla="*/ 2802291 w 2819400"/>
              <a:gd name="T43" fmla="*/ 1784669 h 2014220"/>
              <a:gd name="T44" fmla="*/ 2815007 w 2819400"/>
              <a:gd name="T45" fmla="*/ 1733014 h 2014220"/>
              <a:gd name="T46" fmla="*/ 2819400 w 2819400"/>
              <a:gd name="T47" fmla="*/ 1678559 h 2014220"/>
              <a:gd name="T48" fmla="*/ 2819400 w 2819400"/>
              <a:gd name="T49" fmla="*/ 335661 h 2014220"/>
              <a:gd name="T50" fmla="*/ 2815007 w 2819400"/>
              <a:gd name="T51" fmla="*/ 281205 h 2014220"/>
              <a:gd name="T52" fmla="*/ 2802291 w 2819400"/>
              <a:gd name="T53" fmla="*/ 229550 h 2014220"/>
              <a:gd name="T54" fmla="*/ 2781941 w 2819400"/>
              <a:gd name="T55" fmla="*/ 181388 h 2014220"/>
              <a:gd name="T56" fmla="*/ 2754648 w 2819400"/>
              <a:gd name="T57" fmla="*/ 137406 h 2014220"/>
              <a:gd name="T58" fmla="*/ 2721101 w 2819400"/>
              <a:gd name="T59" fmla="*/ 98298 h 2014220"/>
              <a:gd name="T60" fmla="*/ 2681993 w 2819400"/>
              <a:gd name="T61" fmla="*/ 64751 h 2014220"/>
              <a:gd name="T62" fmla="*/ 2638011 w 2819400"/>
              <a:gd name="T63" fmla="*/ 37458 h 2014220"/>
              <a:gd name="T64" fmla="*/ 2589849 w 2819400"/>
              <a:gd name="T65" fmla="*/ 17108 h 2014220"/>
              <a:gd name="T66" fmla="*/ 2538194 w 2819400"/>
              <a:gd name="T67" fmla="*/ 4392 h 2014220"/>
              <a:gd name="T68" fmla="*/ 2483739 w 2819400"/>
              <a:gd name="T69" fmla="*/ 0 h 2014220"/>
              <a:gd name="T70" fmla="*/ 335661 w 2819400"/>
              <a:gd name="T71" fmla="*/ 0 h 2014220"/>
              <a:gd name="T72" fmla="*/ 281205 w 2819400"/>
              <a:gd name="T73" fmla="*/ 4392 h 2014220"/>
              <a:gd name="T74" fmla="*/ 229550 w 2819400"/>
              <a:gd name="T75" fmla="*/ 17108 h 2014220"/>
              <a:gd name="T76" fmla="*/ 181388 w 2819400"/>
              <a:gd name="T77" fmla="*/ 37458 h 2014220"/>
              <a:gd name="T78" fmla="*/ 137406 w 2819400"/>
              <a:gd name="T79" fmla="*/ 64751 h 2014220"/>
              <a:gd name="T80" fmla="*/ 98297 w 2819400"/>
              <a:gd name="T81" fmla="*/ 98298 h 2014220"/>
              <a:gd name="T82" fmla="*/ 64751 w 2819400"/>
              <a:gd name="T83" fmla="*/ 137406 h 2014220"/>
              <a:gd name="T84" fmla="*/ 37458 w 2819400"/>
              <a:gd name="T85" fmla="*/ 181388 h 2014220"/>
              <a:gd name="T86" fmla="*/ 17108 w 2819400"/>
              <a:gd name="T87" fmla="*/ 229550 h 2014220"/>
              <a:gd name="T88" fmla="*/ 4392 w 2819400"/>
              <a:gd name="T89" fmla="*/ 281205 h 2014220"/>
              <a:gd name="T90" fmla="*/ 0 w 2819400"/>
              <a:gd name="T91" fmla="*/ 335661 h 2014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819400" h="2014220">
                <a:moveTo>
                  <a:pt x="0" y="335661"/>
                </a:moveTo>
                <a:lnTo>
                  <a:pt x="0" y="1678559"/>
                </a:lnTo>
                <a:lnTo>
                  <a:pt x="1112" y="1706093"/>
                </a:lnTo>
                <a:lnTo>
                  <a:pt x="9752" y="1759235"/>
                </a:lnTo>
                <a:lnTo>
                  <a:pt x="26372" y="1809230"/>
                </a:lnTo>
                <a:lnTo>
                  <a:pt x="50280" y="1855388"/>
                </a:lnTo>
                <a:lnTo>
                  <a:pt x="80786" y="1897019"/>
                </a:lnTo>
                <a:lnTo>
                  <a:pt x="117200" y="1933433"/>
                </a:lnTo>
                <a:lnTo>
                  <a:pt x="158831" y="1963939"/>
                </a:lnTo>
                <a:lnTo>
                  <a:pt x="204989" y="1987847"/>
                </a:lnTo>
                <a:lnTo>
                  <a:pt x="254984" y="2004467"/>
                </a:lnTo>
                <a:lnTo>
                  <a:pt x="308126" y="2013107"/>
                </a:lnTo>
                <a:lnTo>
                  <a:pt x="335661" y="2014220"/>
                </a:lnTo>
                <a:lnTo>
                  <a:pt x="2483739" y="2014220"/>
                </a:lnTo>
                <a:lnTo>
                  <a:pt x="2538194" y="2009827"/>
                </a:lnTo>
                <a:lnTo>
                  <a:pt x="2589849" y="1997111"/>
                </a:lnTo>
                <a:lnTo>
                  <a:pt x="2638011" y="1976761"/>
                </a:lnTo>
                <a:lnTo>
                  <a:pt x="2681993" y="1949468"/>
                </a:lnTo>
                <a:lnTo>
                  <a:pt x="2721101" y="1915922"/>
                </a:lnTo>
                <a:lnTo>
                  <a:pt x="2754648" y="1876813"/>
                </a:lnTo>
                <a:lnTo>
                  <a:pt x="2781941" y="1832831"/>
                </a:lnTo>
                <a:lnTo>
                  <a:pt x="2802291" y="1784669"/>
                </a:lnTo>
                <a:lnTo>
                  <a:pt x="2815007" y="1733014"/>
                </a:lnTo>
                <a:lnTo>
                  <a:pt x="2819400" y="1678559"/>
                </a:lnTo>
                <a:lnTo>
                  <a:pt x="2819400" y="335661"/>
                </a:lnTo>
                <a:lnTo>
                  <a:pt x="2815007" y="281205"/>
                </a:lnTo>
                <a:lnTo>
                  <a:pt x="2802291" y="229550"/>
                </a:lnTo>
                <a:lnTo>
                  <a:pt x="2781941" y="181388"/>
                </a:lnTo>
                <a:lnTo>
                  <a:pt x="2754648" y="137406"/>
                </a:lnTo>
                <a:lnTo>
                  <a:pt x="2721101" y="98298"/>
                </a:lnTo>
                <a:lnTo>
                  <a:pt x="2681993" y="64751"/>
                </a:lnTo>
                <a:lnTo>
                  <a:pt x="2638011" y="37458"/>
                </a:lnTo>
                <a:lnTo>
                  <a:pt x="2589849" y="17108"/>
                </a:lnTo>
                <a:lnTo>
                  <a:pt x="2538194" y="4392"/>
                </a:lnTo>
                <a:lnTo>
                  <a:pt x="2483739" y="0"/>
                </a:lnTo>
                <a:lnTo>
                  <a:pt x="335661" y="0"/>
                </a:lnTo>
                <a:lnTo>
                  <a:pt x="281205" y="4392"/>
                </a:lnTo>
                <a:lnTo>
                  <a:pt x="229550" y="17108"/>
                </a:lnTo>
                <a:lnTo>
                  <a:pt x="181388" y="37458"/>
                </a:lnTo>
                <a:lnTo>
                  <a:pt x="137406" y="64751"/>
                </a:lnTo>
                <a:lnTo>
                  <a:pt x="98297" y="98298"/>
                </a:lnTo>
                <a:lnTo>
                  <a:pt x="64751" y="137406"/>
                </a:lnTo>
                <a:lnTo>
                  <a:pt x="37458" y="181388"/>
                </a:lnTo>
                <a:lnTo>
                  <a:pt x="17108" y="229550"/>
                </a:lnTo>
                <a:lnTo>
                  <a:pt x="4392" y="281205"/>
                </a:lnTo>
                <a:lnTo>
                  <a:pt x="0" y="3356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8" name="object 52"/>
          <p:cNvSpPr>
            <a:spLocks/>
          </p:cNvSpPr>
          <p:nvPr/>
        </p:nvSpPr>
        <p:spPr bwMode="auto">
          <a:xfrm>
            <a:off x="2962275" y="2382838"/>
            <a:ext cx="2114550" cy="1511300"/>
          </a:xfrm>
          <a:custGeom>
            <a:avLst/>
            <a:gdLst>
              <a:gd name="T0" fmla="*/ 0 w 2819400"/>
              <a:gd name="T1" fmla="*/ 335661 h 2014220"/>
              <a:gd name="T2" fmla="*/ 4392 w 2819400"/>
              <a:gd name="T3" fmla="*/ 281205 h 2014220"/>
              <a:gd name="T4" fmla="*/ 17108 w 2819400"/>
              <a:gd name="T5" fmla="*/ 229550 h 2014220"/>
              <a:gd name="T6" fmla="*/ 37458 w 2819400"/>
              <a:gd name="T7" fmla="*/ 181388 h 2014220"/>
              <a:gd name="T8" fmla="*/ 64751 w 2819400"/>
              <a:gd name="T9" fmla="*/ 137406 h 2014220"/>
              <a:gd name="T10" fmla="*/ 98297 w 2819400"/>
              <a:gd name="T11" fmla="*/ 98298 h 2014220"/>
              <a:gd name="T12" fmla="*/ 137406 w 2819400"/>
              <a:gd name="T13" fmla="*/ 64751 h 2014220"/>
              <a:gd name="T14" fmla="*/ 181388 w 2819400"/>
              <a:gd name="T15" fmla="*/ 37458 h 2014220"/>
              <a:gd name="T16" fmla="*/ 229550 w 2819400"/>
              <a:gd name="T17" fmla="*/ 17108 h 2014220"/>
              <a:gd name="T18" fmla="*/ 281205 w 2819400"/>
              <a:gd name="T19" fmla="*/ 4392 h 2014220"/>
              <a:gd name="T20" fmla="*/ 335661 w 2819400"/>
              <a:gd name="T21" fmla="*/ 0 h 2014220"/>
              <a:gd name="T22" fmla="*/ 2483739 w 2819400"/>
              <a:gd name="T23" fmla="*/ 0 h 2014220"/>
              <a:gd name="T24" fmla="*/ 2538194 w 2819400"/>
              <a:gd name="T25" fmla="*/ 4392 h 2014220"/>
              <a:gd name="T26" fmla="*/ 2589849 w 2819400"/>
              <a:gd name="T27" fmla="*/ 17108 h 2014220"/>
              <a:gd name="T28" fmla="*/ 2638011 w 2819400"/>
              <a:gd name="T29" fmla="*/ 37458 h 2014220"/>
              <a:gd name="T30" fmla="*/ 2681993 w 2819400"/>
              <a:gd name="T31" fmla="*/ 64751 h 2014220"/>
              <a:gd name="T32" fmla="*/ 2721101 w 2819400"/>
              <a:gd name="T33" fmla="*/ 98298 h 2014220"/>
              <a:gd name="T34" fmla="*/ 2754648 w 2819400"/>
              <a:gd name="T35" fmla="*/ 137406 h 2014220"/>
              <a:gd name="T36" fmla="*/ 2781941 w 2819400"/>
              <a:gd name="T37" fmla="*/ 181388 h 2014220"/>
              <a:gd name="T38" fmla="*/ 2802291 w 2819400"/>
              <a:gd name="T39" fmla="*/ 229550 h 2014220"/>
              <a:gd name="T40" fmla="*/ 2815007 w 2819400"/>
              <a:gd name="T41" fmla="*/ 281205 h 2014220"/>
              <a:gd name="T42" fmla="*/ 2819400 w 2819400"/>
              <a:gd name="T43" fmla="*/ 335661 h 2014220"/>
              <a:gd name="T44" fmla="*/ 2819400 w 2819400"/>
              <a:gd name="T45" fmla="*/ 1678559 h 2014220"/>
              <a:gd name="T46" fmla="*/ 2815007 w 2819400"/>
              <a:gd name="T47" fmla="*/ 1733014 h 2014220"/>
              <a:gd name="T48" fmla="*/ 2802291 w 2819400"/>
              <a:gd name="T49" fmla="*/ 1784669 h 2014220"/>
              <a:gd name="T50" fmla="*/ 2781941 w 2819400"/>
              <a:gd name="T51" fmla="*/ 1832831 h 2014220"/>
              <a:gd name="T52" fmla="*/ 2754648 w 2819400"/>
              <a:gd name="T53" fmla="*/ 1876813 h 2014220"/>
              <a:gd name="T54" fmla="*/ 2721101 w 2819400"/>
              <a:gd name="T55" fmla="*/ 1915922 h 2014220"/>
              <a:gd name="T56" fmla="*/ 2681993 w 2819400"/>
              <a:gd name="T57" fmla="*/ 1949468 h 2014220"/>
              <a:gd name="T58" fmla="*/ 2638011 w 2819400"/>
              <a:gd name="T59" fmla="*/ 1976761 h 2014220"/>
              <a:gd name="T60" fmla="*/ 2589849 w 2819400"/>
              <a:gd name="T61" fmla="*/ 1997111 h 2014220"/>
              <a:gd name="T62" fmla="*/ 2538194 w 2819400"/>
              <a:gd name="T63" fmla="*/ 2009827 h 2014220"/>
              <a:gd name="T64" fmla="*/ 2483739 w 2819400"/>
              <a:gd name="T65" fmla="*/ 2014220 h 2014220"/>
              <a:gd name="T66" fmla="*/ 335661 w 2819400"/>
              <a:gd name="T67" fmla="*/ 2014220 h 2014220"/>
              <a:gd name="T68" fmla="*/ 281205 w 2819400"/>
              <a:gd name="T69" fmla="*/ 2009827 h 2014220"/>
              <a:gd name="T70" fmla="*/ 229550 w 2819400"/>
              <a:gd name="T71" fmla="*/ 1997111 h 2014220"/>
              <a:gd name="T72" fmla="*/ 181388 w 2819400"/>
              <a:gd name="T73" fmla="*/ 1976761 h 2014220"/>
              <a:gd name="T74" fmla="*/ 137406 w 2819400"/>
              <a:gd name="T75" fmla="*/ 1949468 h 2014220"/>
              <a:gd name="T76" fmla="*/ 98297 w 2819400"/>
              <a:gd name="T77" fmla="*/ 1915922 h 2014220"/>
              <a:gd name="T78" fmla="*/ 64751 w 2819400"/>
              <a:gd name="T79" fmla="*/ 1876813 h 2014220"/>
              <a:gd name="T80" fmla="*/ 37458 w 2819400"/>
              <a:gd name="T81" fmla="*/ 1832831 h 2014220"/>
              <a:gd name="T82" fmla="*/ 17108 w 2819400"/>
              <a:gd name="T83" fmla="*/ 1784669 h 2014220"/>
              <a:gd name="T84" fmla="*/ 4392 w 2819400"/>
              <a:gd name="T85" fmla="*/ 1733014 h 2014220"/>
              <a:gd name="T86" fmla="*/ 0 w 2819400"/>
              <a:gd name="T87" fmla="*/ 1678559 h 2014220"/>
              <a:gd name="T88" fmla="*/ 0 w 2819400"/>
              <a:gd name="T89" fmla="*/ 335661 h 2014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819400" h="2014220">
                <a:moveTo>
                  <a:pt x="0" y="335661"/>
                </a:moveTo>
                <a:lnTo>
                  <a:pt x="4392" y="281205"/>
                </a:lnTo>
                <a:lnTo>
                  <a:pt x="17108" y="229550"/>
                </a:lnTo>
                <a:lnTo>
                  <a:pt x="37458" y="181388"/>
                </a:lnTo>
                <a:lnTo>
                  <a:pt x="64751" y="137406"/>
                </a:lnTo>
                <a:lnTo>
                  <a:pt x="98297" y="98298"/>
                </a:lnTo>
                <a:lnTo>
                  <a:pt x="137406" y="64751"/>
                </a:lnTo>
                <a:lnTo>
                  <a:pt x="181388" y="37458"/>
                </a:lnTo>
                <a:lnTo>
                  <a:pt x="229550" y="17108"/>
                </a:lnTo>
                <a:lnTo>
                  <a:pt x="281205" y="4392"/>
                </a:lnTo>
                <a:lnTo>
                  <a:pt x="335661" y="0"/>
                </a:lnTo>
                <a:lnTo>
                  <a:pt x="2483739" y="0"/>
                </a:lnTo>
                <a:lnTo>
                  <a:pt x="2538194" y="4392"/>
                </a:lnTo>
                <a:lnTo>
                  <a:pt x="2589849" y="17108"/>
                </a:lnTo>
                <a:lnTo>
                  <a:pt x="2638011" y="37458"/>
                </a:lnTo>
                <a:lnTo>
                  <a:pt x="2681993" y="64751"/>
                </a:lnTo>
                <a:lnTo>
                  <a:pt x="2721101" y="98298"/>
                </a:lnTo>
                <a:lnTo>
                  <a:pt x="2754648" y="137406"/>
                </a:lnTo>
                <a:lnTo>
                  <a:pt x="2781941" y="181388"/>
                </a:lnTo>
                <a:lnTo>
                  <a:pt x="2802291" y="229550"/>
                </a:lnTo>
                <a:lnTo>
                  <a:pt x="2815007" y="281205"/>
                </a:lnTo>
                <a:lnTo>
                  <a:pt x="2819400" y="335661"/>
                </a:lnTo>
                <a:lnTo>
                  <a:pt x="2819400" y="1678559"/>
                </a:lnTo>
                <a:lnTo>
                  <a:pt x="2815007" y="1733014"/>
                </a:lnTo>
                <a:lnTo>
                  <a:pt x="2802291" y="1784669"/>
                </a:lnTo>
                <a:lnTo>
                  <a:pt x="2781941" y="1832831"/>
                </a:lnTo>
                <a:lnTo>
                  <a:pt x="2754648" y="1876813"/>
                </a:lnTo>
                <a:lnTo>
                  <a:pt x="2721101" y="1915922"/>
                </a:lnTo>
                <a:lnTo>
                  <a:pt x="2681993" y="1949468"/>
                </a:lnTo>
                <a:lnTo>
                  <a:pt x="2638011" y="1976761"/>
                </a:lnTo>
                <a:lnTo>
                  <a:pt x="2589849" y="1997111"/>
                </a:lnTo>
                <a:lnTo>
                  <a:pt x="2538194" y="2009827"/>
                </a:lnTo>
                <a:lnTo>
                  <a:pt x="2483739" y="2014220"/>
                </a:lnTo>
                <a:lnTo>
                  <a:pt x="335661" y="2014220"/>
                </a:lnTo>
                <a:lnTo>
                  <a:pt x="281205" y="2009827"/>
                </a:lnTo>
                <a:lnTo>
                  <a:pt x="229550" y="1997111"/>
                </a:lnTo>
                <a:lnTo>
                  <a:pt x="181388" y="1976761"/>
                </a:lnTo>
                <a:lnTo>
                  <a:pt x="137406" y="1949468"/>
                </a:lnTo>
                <a:lnTo>
                  <a:pt x="98297" y="1915922"/>
                </a:lnTo>
                <a:lnTo>
                  <a:pt x="64751" y="1876813"/>
                </a:lnTo>
                <a:lnTo>
                  <a:pt x="37458" y="1832831"/>
                </a:lnTo>
                <a:lnTo>
                  <a:pt x="17108" y="1784669"/>
                </a:lnTo>
                <a:lnTo>
                  <a:pt x="4392" y="1733014"/>
                </a:lnTo>
                <a:lnTo>
                  <a:pt x="0" y="1678559"/>
                </a:lnTo>
                <a:lnTo>
                  <a:pt x="0" y="335661"/>
                </a:lnTo>
                <a:close/>
              </a:path>
            </a:pathLst>
          </a:custGeom>
          <a:noFill/>
          <a:ln w="1524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9" name="object 53"/>
          <p:cNvSpPr>
            <a:spLocks/>
          </p:cNvSpPr>
          <p:nvPr/>
        </p:nvSpPr>
        <p:spPr bwMode="auto">
          <a:xfrm>
            <a:off x="323850" y="2373313"/>
            <a:ext cx="2038350" cy="1511300"/>
          </a:xfrm>
          <a:custGeom>
            <a:avLst/>
            <a:gdLst>
              <a:gd name="T0" fmla="*/ 0 w 2717800"/>
              <a:gd name="T1" fmla="*/ 335661 h 2014220"/>
              <a:gd name="T2" fmla="*/ 0 w 2717800"/>
              <a:gd name="T3" fmla="*/ 1678559 h 2014220"/>
              <a:gd name="T4" fmla="*/ 1112 w 2717800"/>
              <a:gd name="T5" fmla="*/ 1706093 h 2014220"/>
              <a:gd name="T6" fmla="*/ 9756 w 2717800"/>
              <a:gd name="T7" fmla="*/ 1759235 h 2014220"/>
              <a:gd name="T8" fmla="*/ 26381 w 2717800"/>
              <a:gd name="T9" fmla="*/ 1809230 h 2014220"/>
              <a:gd name="T10" fmla="*/ 50297 w 2717800"/>
              <a:gd name="T11" fmla="*/ 1855388 h 2014220"/>
              <a:gd name="T12" fmla="*/ 80811 w 2717800"/>
              <a:gd name="T13" fmla="*/ 1897019 h 2014220"/>
              <a:gd name="T14" fmla="*/ 117232 w 2717800"/>
              <a:gd name="T15" fmla="*/ 1933433 h 2014220"/>
              <a:gd name="T16" fmla="*/ 158870 w 2717800"/>
              <a:gd name="T17" fmla="*/ 1963939 h 2014220"/>
              <a:gd name="T18" fmla="*/ 205032 w 2717800"/>
              <a:gd name="T19" fmla="*/ 1987847 h 2014220"/>
              <a:gd name="T20" fmla="*/ 255028 w 2717800"/>
              <a:gd name="T21" fmla="*/ 2004467 h 2014220"/>
              <a:gd name="T22" fmla="*/ 308167 w 2717800"/>
              <a:gd name="T23" fmla="*/ 2013107 h 2014220"/>
              <a:gd name="T24" fmla="*/ 335699 w 2717800"/>
              <a:gd name="T25" fmla="*/ 2014220 h 2014220"/>
              <a:gd name="T26" fmla="*/ 2382139 w 2717800"/>
              <a:gd name="T27" fmla="*/ 2014220 h 2014220"/>
              <a:gd name="T28" fmla="*/ 2436594 w 2717800"/>
              <a:gd name="T29" fmla="*/ 2009827 h 2014220"/>
              <a:gd name="T30" fmla="*/ 2488249 w 2717800"/>
              <a:gd name="T31" fmla="*/ 1997111 h 2014220"/>
              <a:gd name="T32" fmla="*/ 2536411 w 2717800"/>
              <a:gd name="T33" fmla="*/ 1976761 h 2014220"/>
              <a:gd name="T34" fmla="*/ 2580393 w 2717800"/>
              <a:gd name="T35" fmla="*/ 1949468 h 2014220"/>
              <a:gd name="T36" fmla="*/ 2619501 w 2717800"/>
              <a:gd name="T37" fmla="*/ 1915922 h 2014220"/>
              <a:gd name="T38" fmla="*/ 2653048 w 2717800"/>
              <a:gd name="T39" fmla="*/ 1876813 h 2014220"/>
              <a:gd name="T40" fmla="*/ 2680341 w 2717800"/>
              <a:gd name="T41" fmla="*/ 1832831 h 2014220"/>
              <a:gd name="T42" fmla="*/ 2700691 w 2717800"/>
              <a:gd name="T43" fmla="*/ 1784669 h 2014220"/>
              <a:gd name="T44" fmla="*/ 2713407 w 2717800"/>
              <a:gd name="T45" fmla="*/ 1733014 h 2014220"/>
              <a:gd name="T46" fmla="*/ 2717800 w 2717800"/>
              <a:gd name="T47" fmla="*/ 1678559 h 2014220"/>
              <a:gd name="T48" fmla="*/ 2717800 w 2717800"/>
              <a:gd name="T49" fmla="*/ 335661 h 2014220"/>
              <a:gd name="T50" fmla="*/ 2713407 w 2717800"/>
              <a:gd name="T51" fmla="*/ 281205 h 2014220"/>
              <a:gd name="T52" fmla="*/ 2700691 w 2717800"/>
              <a:gd name="T53" fmla="*/ 229550 h 2014220"/>
              <a:gd name="T54" fmla="*/ 2680341 w 2717800"/>
              <a:gd name="T55" fmla="*/ 181388 h 2014220"/>
              <a:gd name="T56" fmla="*/ 2653048 w 2717800"/>
              <a:gd name="T57" fmla="*/ 137406 h 2014220"/>
              <a:gd name="T58" fmla="*/ 2619501 w 2717800"/>
              <a:gd name="T59" fmla="*/ 98298 h 2014220"/>
              <a:gd name="T60" fmla="*/ 2580393 w 2717800"/>
              <a:gd name="T61" fmla="*/ 64751 h 2014220"/>
              <a:gd name="T62" fmla="*/ 2536411 w 2717800"/>
              <a:gd name="T63" fmla="*/ 37458 h 2014220"/>
              <a:gd name="T64" fmla="*/ 2488249 w 2717800"/>
              <a:gd name="T65" fmla="*/ 17108 h 2014220"/>
              <a:gd name="T66" fmla="*/ 2436594 w 2717800"/>
              <a:gd name="T67" fmla="*/ 4392 h 2014220"/>
              <a:gd name="T68" fmla="*/ 2382139 w 2717800"/>
              <a:gd name="T69" fmla="*/ 0 h 2014220"/>
              <a:gd name="T70" fmla="*/ 335699 w 2717800"/>
              <a:gd name="T71" fmla="*/ 0 h 2014220"/>
              <a:gd name="T72" fmla="*/ 281248 w 2717800"/>
              <a:gd name="T73" fmla="*/ 4392 h 2014220"/>
              <a:gd name="T74" fmla="*/ 229594 w 2717800"/>
              <a:gd name="T75" fmla="*/ 17108 h 2014220"/>
              <a:gd name="T76" fmla="*/ 181429 w 2717800"/>
              <a:gd name="T77" fmla="*/ 37458 h 2014220"/>
              <a:gd name="T78" fmla="*/ 137442 w 2717800"/>
              <a:gd name="T79" fmla="*/ 64751 h 2014220"/>
              <a:gd name="T80" fmla="*/ 98326 w 2717800"/>
              <a:gd name="T81" fmla="*/ 98298 h 2014220"/>
              <a:gd name="T82" fmla="*/ 64772 w 2717800"/>
              <a:gd name="T83" fmla="*/ 137406 h 2014220"/>
              <a:gd name="T84" fmla="*/ 37471 w 2717800"/>
              <a:gd name="T85" fmla="*/ 181388 h 2014220"/>
              <a:gd name="T86" fmla="*/ 17114 w 2717800"/>
              <a:gd name="T87" fmla="*/ 229550 h 2014220"/>
              <a:gd name="T88" fmla="*/ 4393 w 2717800"/>
              <a:gd name="T89" fmla="*/ 281205 h 2014220"/>
              <a:gd name="T90" fmla="*/ 0 w 2717800"/>
              <a:gd name="T91" fmla="*/ 335661 h 2014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17800" h="2014220">
                <a:moveTo>
                  <a:pt x="0" y="335661"/>
                </a:moveTo>
                <a:lnTo>
                  <a:pt x="0" y="1678559"/>
                </a:lnTo>
                <a:lnTo>
                  <a:pt x="1112" y="1706093"/>
                </a:lnTo>
                <a:lnTo>
                  <a:pt x="9756" y="1759235"/>
                </a:lnTo>
                <a:lnTo>
                  <a:pt x="26381" y="1809230"/>
                </a:lnTo>
                <a:lnTo>
                  <a:pt x="50297" y="1855388"/>
                </a:lnTo>
                <a:lnTo>
                  <a:pt x="80811" y="1897019"/>
                </a:lnTo>
                <a:lnTo>
                  <a:pt x="117232" y="1933433"/>
                </a:lnTo>
                <a:lnTo>
                  <a:pt x="158870" y="1963939"/>
                </a:lnTo>
                <a:lnTo>
                  <a:pt x="205032" y="1987847"/>
                </a:lnTo>
                <a:lnTo>
                  <a:pt x="255028" y="2004467"/>
                </a:lnTo>
                <a:lnTo>
                  <a:pt x="308167" y="2013107"/>
                </a:lnTo>
                <a:lnTo>
                  <a:pt x="335699" y="2014220"/>
                </a:lnTo>
                <a:lnTo>
                  <a:pt x="2382139" y="2014220"/>
                </a:lnTo>
                <a:lnTo>
                  <a:pt x="2436594" y="2009827"/>
                </a:lnTo>
                <a:lnTo>
                  <a:pt x="2488249" y="1997111"/>
                </a:lnTo>
                <a:lnTo>
                  <a:pt x="2536411" y="1976761"/>
                </a:lnTo>
                <a:lnTo>
                  <a:pt x="2580393" y="1949468"/>
                </a:lnTo>
                <a:lnTo>
                  <a:pt x="2619501" y="1915922"/>
                </a:lnTo>
                <a:lnTo>
                  <a:pt x="2653048" y="1876813"/>
                </a:lnTo>
                <a:lnTo>
                  <a:pt x="2680341" y="1832831"/>
                </a:lnTo>
                <a:lnTo>
                  <a:pt x="2700691" y="1784669"/>
                </a:lnTo>
                <a:lnTo>
                  <a:pt x="2713407" y="1733014"/>
                </a:lnTo>
                <a:lnTo>
                  <a:pt x="2717800" y="1678559"/>
                </a:lnTo>
                <a:lnTo>
                  <a:pt x="2717800" y="335661"/>
                </a:lnTo>
                <a:lnTo>
                  <a:pt x="2713407" y="281205"/>
                </a:lnTo>
                <a:lnTo>
                  <a:pt x="2700691" y="229550"/>
                </a:lnTo>
                <a:lnTo>
                  <a:pt x="2680341" y="181388"/>
                </a:lnTo>
                <a:lnTo>
                  <a:pt x="2653048" y="137406"/>
                </a:lnTo>
                <a:lnTo>
                  <a:pt x="2619501" y="98298"/>
                </a:lnTo>
                <a:lnTo>
                  <a:pt x="2580393" y="64751"/>
                </a:lnTo>
                <a:lnTo>
                  <a:pt x="2536411" y="37458"/>
                </a:lnTo>
                <a:lnTo>
                  <a:pt x="2488249" y="17108"/>
                </a:lnTo>
                <a:lnTo>
                  <a:pt x="2436594" y="4392"/>
                </a:lnTo>
                <a:lnTo>
                  <a:pt x="2382139" y="0"/>
                </a:lnTo>
                <a:lnTo>
                  <a:pt x="335699" y="0"/>
                </a:lnTo>
                <a:lnTo>
                  <a:pt x="281248" y="4392"/>
                </a:lnTo>
                <a:lnTo>
                  <a:pt x="229594" y="17108"/>
                </a:lnTo>
                <a:lnTo>
                  <a:pt x="181429" y="37458"/>
                </a:lnTo>
                <a:lnTo>
                  <a:pt x="137442" y="64751"/>
                </a:lnTo>
                <a:lnTo>
                  <a:pt x="98326" y="98298"/>
                </a:lnTo>
                <a:lnTo>
                  <a:pt x="64772" y="137406"/>
                </a:lnTo>
                <a:lnTo>
                  <a:pt x="37471" y="181388"/>
                </a:lnTo>
                <a:lnTo>
                  <a:pt x="17114" y="229550"/>
                </a:lnTo>
                <a:lnTo>
                  <a:pt x="4393" y="281205"/>
                </a:lnTo>
                <a:lnTo>
                  <a:pt x="0" y="3356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0" name="object 54"/>
          <p:cNvSpPr>
            <a:spLocks/>
          </p:cNvSpPr>
          <p:nvPr/>
        </p:nvSpPr>
        <p:spPr bwMode="auto">
          <a:xfrm>
            <a:off x="323850" y="2373313"/>
            <a:ext cx="2038350" cy="1511300"/>
          </a:xfrm>
          <a:custGeom>
            <a:avLst/>
            <a:gdLst>
              <a:gd name="T0" fmla="*/ 0 w 2717800"/>
              <a:gd name="T1" fmla="*/ 335661 h 2014220"/>
              <a:gd name="T2" fmla="*/ 4393 w 2717800"/>
              <a:gd name="T3" fmla="*/ 281205 h 2014220"/>
              <a:gd name="T4" fmla="*/ 17114 w 2717800"/>
              <a:gd name="T5" fmla="*/ 229550 h 2014220"/>
              <a:gd name="T6" fmla="*/ 37471 w 2717800"/>
              <a:gd name="T7" fmla="*/ 181388 h 2014220"/>
              <a:gd name="T8" fmla="*/ 64772 w 2717800"/>
              <a:gd name="T9" fmla="*/ 137406 h 2014220"/>
              <a:gd name="T10" fmla="*/ 98326 w 2717800"/>
              <a:gd name="T11" fmla="*/ 98298 h 2014220"/>
              <a:gd name="T12" fmla="*/ 137442 w 2717800"/>
              <a:gd name="T13" fmla="*/ 64751 h 2014220"/>
              <a:gd name="T14" fmla="*/ 181429 w 2717800"/>
              <a:gd name="T15" fmla="*/ 37458 h 2014220"/>
              <a:gd name="T16" fmla="*/ 229594 w 2717800"/>
              <a:gd name="T17" fmla="*/ 17108 h 2014220"/>
              <a:gd name="T18" fmla="*/ 281248 w 2717800"/>
              <a:gd name="T19" fmla="*/ 4392 h 2014220"/>
              <a:gd name="T20" fmla="*/ 335699 w 2717800"/>
              <a:gd name="T21" fmla="*/ 0 h 2014220"/>
              <a:gd name="T22" fmla="*/ 2382139 w 2717800"/>
              <a:gd name="T23" fmla="*/ 0 h 2014220"/>
              <a:gd name="T24" fmla="*/ 2436594 w 2717800"/>
              <a:gd name="T25" fmla="*/ 4392 h 2014220"/>
              <a:gd name="T26" fmla="*/ 2488249 w 2717800"/>
              <a:gd name="T27" fmla="*/ 17108 h 2014220"/>
              <a:gd name="T28" fmla="*/ 2536411 w 2717800"/>
              <a:gd name="T29" fmla="*/ 37458 h 2014220"/>
              <a:gd name="T30" fmla="*/ 2580393 w 2717800"/>
              <a:gd name="T31" fmla="*/ 64751 h 2014220"/>
              <a:gd name="T32" fmla="*/ 2619501 w 2717800"/>
              <a:gd name="T33" fmla="*/ 98298 h 2014220"/>
              <a:gd name="T34" fmla="*/ 2653048 w 2717800"/>
              <a:gd name="T35" fmla="*/ 137406 h 2014220"/>
              <a:gd name="T36" fmla="*/ 2680341 w 2717800"/>
              <a:gd name="T37" fmla="*/ 181388 h 2014220"/>
              <a:gd name="T38" fmla="*/ 2700691 w 2717800"/>
              <a:gd name="T39" fmla="*/ 229550 h 2014220"/>
              <a:gd name="T40" fmla="*/ 2713407 w 2717800"/>
              <a:gd name="T41" fmla="*/ 281205 h 2014220"/>
              <a:gd name="T42" fmla="*/ 2717800 w 2717800"/>
              <a:gd name="T43" fmla="*/ 335661 h 2014220"/>
              <a:gd name="T44" fmla="*/ 2717800 w 2717800"/>
              <a:gd name="T45" fmla="*/ 1678559 h 2014220"/>
              <a:gd name="T46" fmla="*/ 2713407 w 2717800"/>
              <a:gd name="T47" fmla="*/ 1733014 h 2014220"/>
              <a:gd name="T48" fmla="*/ 2700691 w 2717800"/>
              <a:gd name="T49" fmla="*/ 1784669 h 2014220"/>
              <a:gd name="T50" fmla="*/ 2680341 w 2717800"/>
              <a:gd name="T51" fmla="*/ 1832831 h 2014220"/>
              <a:gd name="T52" fmla="*/ 2653048 w 2717800"/>
              <a:gd name="T53" fmla="*/ 1876813 h 2014220"/>
              <a:gd name="T54" fmla="*/ 2619501 w 2717800"/>
              <a:gd name="T55" fmla="*/ 1915922 h 2014220"/>
              <a:gd name="T56" fmla="*/ 2580393 w 2717800"/>
              <a:gd name="T57" fmla="*/ 1949468 h 2014220"/>
              <a:gd name="T58" fmla="*/ 2536411 w 2717800"/>
              <a:gd name="T59" fmla="*/ 1976761 h 2014220"/>
              <a:gd name="T60" fmla="*/ 2488249 w 2717800"/>
              <a:gd name="T61" fmla="*/ 1997111 h 2014220"/>
              <a:gd name="T62" fmla="*/ 2436594 w 2717800"/>
              <a:gd name="T63" fmla="*/ 2009827 h 2014220"/>
              <a:gd name="T64" fmla="*/ 2382139 w 2717800"/>
              <a:gd name="T65" fmla="*/ 2014220 h 2014220"/>
              <a:gd name="T66" fmla="*/ 335699 w 2717800"/>
              <a:gd name="T67" fmla="*/ 2014220 h 2014220"/>
              <a:gd name="T68" fmla="*/ 281248 w 2717800"/>
              <a:gd name="T69" fmla="*/ 2009827 h 2014220"/>
              <a:gd name="T70" fmla="*/ 229594 w 2717800"/>
              <a:gd name="T71" fmla="*/ 1997111 h 2014220"/>
              <a:gd name="T72" fmla="*/ 181429 w 2717800"/>
              <a:gd name="T73" fmla="*/ 1976761 h 2014220"/>
              <a:gd name="T74" fmla="*/ 137442 w 2717800"/>
              <a:gd name="T75" fmla="*/ 1949468 h 2014220"/>
              <a:gd name="T76" fmla="*/ 98326 w 2717800"/>
              <a:gd name="T77" fmla="*/ 1915922 h 2014220"/>
              <a:gd name="T78" fmla="*/ 64772 w 2717800"/>
              <a:gd name="T79" fmla="*/ 1876813 h 2014220"/>
              <a:gd name="T80" fmla="*/ 37471 w 2717800"/>
              <a:gd name="T81" fmla="*/ 1832831 h 2014220"/>
              <a:gd name="T82" fmla="*/ 17114 w 2717800"/>
              <a:gd name="T83" fmla="*/ 1784669 h 2014220"/>
              <a:gd name="T84" fmla="*/ 4393 w 2717800"/>
              <a:gd name="T85" fmla="*/ 1733014 h 2014220"/>
              <a:gd name="T86" fmla="*/ 0 w 2717800"/>
              <a:gd name="T87" fmla="*/ 1678559 h 2014220"/>
              <a:gd name="T88" fmla="*/ 0 w 2717800"/>
              <a:gd name="T89" fmla="*/ 335661 h 2014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717800" h="2014220">
                <a:moveTo>
                  <a:pt x="0" y="335661"/>
                </a:moveTo>
                <a:lnTo>
                  <a:pt x="4393" y="281205"/>
                </a:lnTo>
                <a:lnTo>
                  <a:pt x="17114" y="229550"/>
                </a:lnTo>
                <a:lnTo>
                  <a:pt x="37471" y="181388"/>
                </a:lnTo>
                <a:lnTo>
                  <a:pt x="64772" y="137406"/>
                </a:lnTo>
                <a:lnTo>
                  <a:pt x="98326" y="98298"/>
                </a:lnTo>
                <a:lnTo>
                  <a:pt x="137442" y="64751"/>
                </a:lnTo>
                <a:lnTo>
                  <a:pt x="181429" y="37458"/>
                </a:lnTo>
                <a:lnTo>
                  <a:pt x="229594" y="17108"/>
                </a:lnTo>
                <a:lnTo>
                  <a:pt x="281248" y="4392"/>
                </a:lnTo>
                <a:lnTo>
                  <a:pt x="335699" y="0"/>
                </a:lnTo>
                <a:lnTo>
                  <a:pt x="2382139" y="0"/>
                </a:lnTo>
                <a:lnTo>
                  <a:pt x="2436594" y="4392"/>
                </a:lnTo>
                <a:lnTo>
                  <a:pt x="2488249" y="17108"/>
                </a:lnTo>
                <a:lnTo>
                  <a:pt x="2536411" y="37458"/>
                </a:lnTo>
                <a:lnTo>
                  <a:pt x="2580393" y="64751"/>
                </a:lnTo>
                <a:lnTo>
                  <a:pt x="2619501" y="98298"/>
                </a:lnTo>
                <a:lnTo>
                  <a:pt x="2653048" y="137406"/>
                </a:lnTo>
                <a:lnTo>
                  <a:pt x="2680341" y="181388"/>
                </a:lnTo>
                <a:lnTo>
                  <a:pt x="2700691" y="229550"/>
                </a:lnTo>
                <a:lnTo>
                  <a:pt x="2713407" y="281205"/>
                </a:lnTo>
                <a:lnTo>
                  <a:pt x="2717800" y="335661"/>
                </a:lnTo>
                <a:lnTo>
                  <a:pt x="2717800" y="1678559"/>
                </a:lnTo>
                <a:lnTo>
                  <a:pt x="2713407" y="1733014"/>
                </a:lnTo>
                <a:lnTo>
                  <a:pt x="2700691" y="1784669"/>
                </a:lnTo>
                <a:lnTo>
                  <a:pt x="2680341" y="1832831"/>
                </a:lnTo>
                <a:lnTo>
                  <a:pt x="2653048" y="1876813"/>
                </a:lnTo>
                <a:lnTo>
                  <a:pt x="2619501" y="1915922"/>
                </a:lnTo>
                <a:lnTo>
                  <a:pt x="2580393" y="1949468"/>
                </a:lnTo>
                <a:lnTo>
                  <a:pt x="2536411" y="1976761"/>
                </a:lnTo>
                <a:lnTo>
                  <a:pt x="2488249" y="1997111"/>
                </a:lnTo>
                <a:lnTo>
                  <a:pt x="2436594" y="2009827"/>
                </a:lnTo>
                <a:lnTo>
                  <a:pt x="2382139" y="2014220"/>
                </a:lnTo>
                <a:lnTo>
                  <a:pt x="335699" y="2014220"/>
                </a:lnTo>
                <a:lnTo>
                  <a:pt x="281248" y="2009827"/>
                </a:lnTo>
                <a:lnTo>
                  <a:pt x="229594" y="1997111"/>
                </a:lnTo>
                <a:lnTo>
                  <a:pt x="181429" y="1976761"/>
                </a:lnTo>
                <a:lnTo>
                  <a:pt x="137442" y="1949468"/>
                </a:lnTo>
                <a:lnTo>
                  <a:pt x="98326" y="1915922"/>
                </a:lnTo>
                <a:lnTo>
                  <a:pt x="64772" y="1876813"/>
                </a:lnTo>
                <a:lnTo>
                  <a:pt x="37471" y="1832831"/>
                </a:lnTo>
                <a:lnTo>
                  <a:pt x="17114" y="1784669"/>
                </a:lnTo>
                <a:lnTo>
                  <a:pt x="4393" y="1733014"/>
                </a:lnTo>
                <a:lnTo>
                  <a:pt x="0" y="1678559"/>
                </a:lnTo>
                <a:lnTo>
                  <a:pt x="0" y="335661"/>
                </a:lnTo>
                <a:close/>
              </a:path>
            </a:pathLst>
          </a:custGeom>
          <a:noFill/>
          <a:ln w="15240">
            <a:solidFill>
              <a:srgbClr val="EC7C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1" name="object 55"/>
          <p:cNvSpPr>
            <a:spLocks/>
          </p:cNvSpPr>
          <p:nvPr/>
        </p:nvSpPr>
        <p:spPr bwMode="auto">
          <a:xfrm>
            <a:off x="3783013" y="2754313"/>
            <a:ext cx="401637" cy="401637"/>
          </a:xfrm>
          <a:custGeom>
            <a:avLst/>
            <a:gdLst>
              <a:gd name="T0" fmla="*/ 888 w 535939"/>
              <a:gd name="T1" fmla="*/ 289942 h 535939"/>
              <a:gd name="T2" fmla="*/ 7790 w 535939"/>
              <a:gd name="T3" fmla="*/ 332353 h 535939"/>
              <a:gd name="T4" fmla="*/ 21064 w 535939"/>
              <a:gd name="T5" fmla="*/ 372258 h 535939"/>
              <a:gd name="T6" fmla="*/ 40157 w 535939"/>
              <a:gd name="T7" fmla="*/ 409107 h 535939"/>
              <a:gd name="T8" fmla="*/ 64518 w 535939"/>
              <a:gd name="T9" fmla="*/ 442345 h 535939"/>
              <a:gd name="T10" fmla="*/ 93594 w 535939"/>
              <a:gd name="T11" fmla="*/ 471421 h 535939"/>
              <a:gd name="T12" fmla="*/ 126832 w 535939"/>
              <a:gd name="T13" fmla="*/ 495782 h 535939"/>
              <a:gd name="T14" fmla="*/ 163681 w 535939"/>
              <a:gd name="T15" fmla="*/ 514875 h 535939"/>
              <a:gd name="T16" fmla="*/ 203586 w 535939"/>
              <a:gd name="T17" fmla="*/ 528149 h 535939"/>
              <a:gd name="T18" fmla="*/ 245997 w 535939"/>
              <a:gd name="T19" fmla="*/ 535051 h 535939"/>
              <a:gd name="T20" fmla="*/ 289942 w 535939"/>
              <a:gd name="T21" fmla="*/ 535051 h 535939"/>
              <a:gd name="T22" fmla="*/ 332353 w 535939"/>
              <a:gd name="T23" fmla="*/ 528149 h 535939"/>
              <a:gd name="T24" fmla="*/ 372258 w 535939"/>
              <a:gd name="T25" fmla="*/ 514875 h 535939"/>
              <a:gd name="T26" fmla="*/ 409107 w 535939"/>
              <a:gd name="T27" fmla="*/ 495782 h 535939"/>
              <a:gd name="T28" fmla="*/ 442345 w 535939"/>
              <a:gd name="T29" fmla="*/ 471421 h 535939"/>
              <a:gd name="T30" fmla="*/ 471421 w 535939"/>
              <a:gd name="T31" fmla="*/ 442345 h 535939"/>
              <a:gd name="T32" fmla="*/ 495782 w 535939"/>
              <a:gd name="T33" fmla="*/ 409107 h 535939"/>
              <a:gd name="T34" fmla="*/ 514875 w 535939"/>
              <a:gd name="T35" fmla="*/ 372258 h 535939"/>
              <a:gd name="T36" fmla="*/ 528149 w 535939"/>
              <a:gd name="T37" fmla="*/ 332353 h 535939"/>
              <a:gd name="T38" fmla="*/ 535051 w 535939"/>
              <a:gd name="T39" fmla="*/ 289942 h 535939"/>
              <a:gd name="T40" fmla="*/ 535051 w 535939"/>
              <a:gd name="T41" fmla="*/ 245997 h 535939"/>
              <a:gd name="T42" fmla="*/ 528149 w 535939"/>
              <a:gd name="T43" fmla="*/ 203586 h 535939"/>
              <a:gd name="T44" fmla="*/ 514875 w 535939"/>
              <a:gd name="T45" fmla="*/ 163681 h 535939"/>
              <a:gd name="T46" fmla="*/ 495782 w 535939"/>
              <a:gd name="T47" fmla="*/ 126832 h 535939"/>
              <a:gd name="T48" fmla="*/ 471421 w 535939"/>
              <a:gd name="T49" fmla="*/ 93594 h 535939"/>
              <a:gd name="T50" fmla="*/ 442345 w 535939"/>
              <a:gd name="T51" fmla="*/ 64518 h 535939"/>
              <a:gd name="T52" fmla="*/ 409107 w 535939"/>
              <a:gd name="T53" fmla="*/ 40157 h 535939"/>
              <a:gd name="T54" fmla="*/ 372258 w 535939"/>
              <a:gd name="T55" fmla="*/ 21064 h 535939"/>
              <a:gd name="T56" fmla="*/ 332353 w 535939"/>
              <a:gd name="T57" fmla="*/ 7790 h 535939"/>
              <a:gd name="T58" fmla="*/ 289942 w 535939"/>
              <a:gd name="T59" fmla="*/ 888 h 535939"/>
              <a:gd name="T60" fmla="*/ 245997 w 535939"/>
              <a:gd name="T61" fmla="*/ 888 h 535939"/>
              <a:gd name="T62" fmla="*/ 203586 w 535939"/>
              <a:gd name="T63" fmla="*/ 7790 h 535939"/>
              <a:gd name="T64" fmla="*/ 163681 w 535939"/>
              <a:gd name="T65" fmla="*/ 21064 h 535939"/>
              <a:gd name="T66" fmla="*/ 126832 w 535939"/>
              <a:gd name="T67" fmla="*/ 40157 h 535939"/>
              <a:gd name="T68" fmla="*/ 93594 w 535939"/>
              <a:gd name="T69" fmla="*/ 64518 h 535939"/>
              <a:gd name="T70" fmla="*/ 64518 w 535939"/>
              <a:gd name="T71" fmla="*/ 93594 h 535939"/>
              <a:gd name="T72" fmla="*/ 40157 w 535939"/>
              <a:gd name="T73" fmla="*/ 126832 h 535939"/>
              <a:gd name="T74" fmla="*/ 21064 w 535939"/>
              <a:gd name="T75" fmla="*/ 163681 h 535939"/>
              <a:gd name="T76" fmla="*/ 7790 w 535939"/>
              <a:gd name="T77" fmla="*/ 203586 h 535939"/>
              <a:gd name="T78" fmla="*/ 888 w 535939"/>
              <a:gd name="T79" fmla="*/ 245997 h 535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35939" h="535939">
                <a:moveTo>
                  <a:pt x="0" y="267970"/>
                </a:moveTo>
                <a:lnTo>
                  <a:pt x="888" y="289942"/>
                </a:lnTo>
                <a:lnTo>
                  <a:pt x="3508" y="311426"/>
                </a:lnTo>
                <a:lnTo>
                  <a:pt x="7790" y="332353"/>
                </a:lnTo>
                <a:lnTo>
                  <a:pt x="13665" y="352653"/>
                </a:lnTo>
                <a:lnTo>
                  <a:pt x="21064" y="372258"/>
                </a:lnTo>
                <a:lnTo>
                  <a:pt x="29918" y="391099"/>
                </a:lnTo>
                <a:lnTo>
                  <a:pt x="40157" y="409107"/>
                </a:lnTo>
                <a:lnTo>
                  <a:pt x="51714" y="426211"/>
                </a:lnTo>
                <a:lnTo>
                  <a:pt x="64518" y="442345"/>
                </a:lnTo>
                <a:lnTo>
                  <a:pt x="78501" y="457438"/>
                </a:lnTo>
                <a:lnTo>
                  <a:pt x="93594" y="471421"/>
                </a:lnTo>
                <a:lnTo>
                  <a:pt x="109728" y="484225"/>
                </a:lnTo>
                <a:lnTo>
                  <a:pt x="126832" y="495782"/>
                </a:lnTo>
                <a:lnTo>
                  <a:pt x="144840" y="506021"/>
                </a:lnTo>
                <a:lnTo>
                  <a:pt x="163681" y="514875"/>
                </a:lnTo>
                <a:lnTo>
                  <a:pt x="183286" y="522274"/>
                </a:lnTo>
                <a:lnTo>
                  <a:pt x="203586" y="528149"/>
                </a:lnTo>
                <a:lnTo>
                  <a:pt x="224513" y="532431"/>
                </a:lnTo>
                <a:lnTo>
                  <a:pt x="245997" y="535051"/>
                </a:lnTo>
                <a:lnTo>
                  <a:pt x="267970" y="535939"/>
                </a:lnTo>
                <a:lnTo>
                  <a:pt x="289942" y="535051"/>
                </a:lnTo>
                <a:lnTo>
                  <a:pt x="311426" y="532431"/>
                </a:lnTo>
                <a:lnTo>
                  <a:pt x="332353" y="528149"/>
                </a:lnTo>
                <a:lnTo>
                  <a:pt x="352653" y="522274"/>
                </a:lnTo>
                <a:lnTo>
                  <a:pt x="372258" y="514875"/>
                </a:lnTo>
                <a:lnTo>
                  <a:pt x="391099" y="506021"/>
                </a:lnTo>
                <a:lnTo>
                  <a:pt x="409107" y="495782"/>
                </a:lnTo>
                <a:lnTo>
                  <a:pt x="426212" y="484225"/>
                </a:lnTo>
                <a:lnTo>
                  <a:pt x="442345" y="471421"/>
                </a:lnTo>
                <a:lnTo>
                  <a:pt x="457438" y="457438"/>
                </a:lnTo>
                <a:lnTo>
                  <a:pt x="471421" y="442345"/>
                </a:lnTo>
                <a:lnTo>
                  <a:pt x="484225" y="426211"/>
                </a:lnTo>
                <a:lnTo>
                  <a:pt x="495782" y="409107"/>
                </a:lnTo>
                <a:lnTo>
                  <a:pt x="506021" y="391099"/>
                </a:lnTo>
                <a:lnTo>
                  <a:pt x="514875" y="372258"/>
                </a:lnTo>
                <a:lnTo>
                  <a:pt x="522274" y="352653"/>
                </a:lnTo>
                <a:lnTo>
                  <a:pt x="528149" y="332353"/>
                </a:lnTo>
                <a:lnTo>
                  <a:pt x="532431" y="311426"/>
                </a:lnTo>
                <a:lnTo>
                  <a:pt x="535051" y="289942"/>
                </a:lnTo>
                <a:lnTo>
                  <a:pt x="535939" y="267970"/>
                </a:lnTo>
                <a:lnTo>
                  <a:pt x="535051" y="245997"/>
                </a:lnTo>
                <a:lnTo>
                  <a:pt x="532431" y="224513"/>
                </a:lnTo>
                <a:lnTo>
                  <a:pt x="528149" y="203586"/>
                </a:lnTo>
                <a:lnTo>
                  <a:pt x="522274" y="183286"/>
                </a:lnTo>
                <a:lnTo>
                  <a:pt x="514875" y="163681"/>
                </a:lnTo>
                <a:lnTo>
                  <a:pt x="506021" y="144840"/>
                </a:lnTo>
                <a:lnTo>
                  <a:pt x="495782" y="126832"/>
                </a:lnTo>
                <a:lnTo>
                  <a:pt x="484225" y="109727"/>
                </a:lnTo>
                <a:lnTo>
                  <a:pt x="471421" y="93594"/>
                </a:lnTo>
                <a:lnTo>
                  <a:pt x="457438" y="78501"/>
                </a:lnTo>
                <a:lnTo>
                  <a:pt x="442345" y="64518"/>
                </a:lnTo>
                <a:lnTo>
                  <a:pt x="426212" y="51714"/>
                </a:lnTo>
                <a:lnTo>
                  <a:pt x="409107" y="40157"/>
                </a:lnTo>
                <a:lnTo>
                  <a:pt x="391099" y="29918"/>
                </a:lnTo>
                <a:lnTo>
                  <a:pt x="372258" y="21064"/>
                </a:lnTo>
                <a:lnTo>
                  <a:pt x="352653" y="13665"/>
                </a:lnTo>
                <a:lnTo>
                  <a:pt x="332353" y="7790"/>
                </a:lnTo>
                <a:lnTo>
                  <a:pt x="311426" y="3508"/>
                </a:lnTo>
                <a:lnTo>
                  <a:pt x="289942" y="888"/>
                </a:lnTo>
                <a:lnTo>
                  <a:pt x="267970" y="0"/>
                </a:lnTo>
                <a:lnTo>
                  <a:pt x="245997" y="888"/>
                </a:lnTo>
                <a:lnTo>
                  <a:pt x="224513" y="3508"/>
                </a:lnTo>
                <a:lnTo>
                  <a:pt x="203586" y="7790"/>
                </a:lnTo>
                <a:lnTo>
                  <a:pt x="183286" y="13665"/>
                </a:lnTo>
                <a:lnTo>
                  <a:pt x="163681" y="21064"/>
                </a:lnTo>
                <a:lnTo>
                  <a:pt x="144840" y="29918"/>
                </a:lnTo>
                <a:lnTo>
                  <a:pt x="126832" y="40157"/>
                </a:lnTo>
                <a:lnTo>
                  <a:pt x="109728" y="51714"/>
                </a:lnTo>
                <a:lnTo>
                  <a:pt x="93594" y="64518"/>
                </a:lnTo>
                <a:lnTo>
                  <a:pt x="78501" y="78501"/>
                </a:lnTo>
                <a:lnTo>
                  <a:pt x="64518" y="93594"/>
                </a:lnTo>
                <a:lnTo>
                  <a:pt x="51714" y="109727"/>
                </a:lnTo>
                <a:lnTo>
                  <a:pt x="40157" y="126832"/>
                </a:lnTo>
                <a:lnTo>
                  <a:pt x="29918" y="144840"/>
                </a:lnTo>
                <a:lnTo>
                  <a:pt x="21064" y="163681"/>
                </a:lnTo>
                <a:lnTo>
                  <a:pt x="13665" y="183286"/>
                </a:lnTo>
                <a:lnTo>
                  <a:pt x="7790" y="203586"/>
                </a:lnTo>
                <a:lnTo>
                  <a:pt x="3508" y="224513"/>
                </a:lnTo>
                <a:lnTo>
                  <a:pt x="888" y="245997"/>
                </a:lnTo>
                <a:lnTo>
                  <a:pt x="0" y="2679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2" name="object 56"/>
          <p:cNvSpPr>
            <a:spLocks/>
          </p:cNvSpPr>
          <p:nvPr/>
        </p:nvSpPr>
        <p:spPr bwMode="auto">
          <a:xfrm>
            <a:off x="4071938" y="3148013"/>
            <a:ext cx="120650" cy="112712"/>
          </a:xfrm>
          <a:custGeom>
            <a:avLst/>
            <a:gdLst>
              <a:gd name="T0" fmla="*/ 129540 w 160782"/>
              <a:gd name="T1" fmla="*/ 61595 h 150368"/>
              <a:gd name="T2" fmla="*/ 93853 w 160782"/>
              <a:gd name="T3" fmla="*/ 0 h 150368"/>
              <a:gd name="T4" fmla="*/ 0 w 160782"/>
              <a:gd name="T5" fmla="*/ 54229 h 150368"/>
              <a:gd name="T6" fmla="*/ 35560 w 160782"/>
              <a:gd name="T7" fmla="*/ 115824 h 150368"/>
              <a:gd name="T8" fmla="*/ 4318 w 160782"/>
              <a:gd name="T9" fmla="*/ 133858 h 150368"/>
              <a:gd name="T10" fmla="*/ 118110 w 160782"/>
              <a:gd name="T11" fmla="*/ 150368 h 150368"/>
              <a:gd name="T12" fmla="*/ 160782 w 160782"/>
              <a:gd name="T13" fmla="*/ 43561 h 150368"/>
              <a:gd name="T14" fmla="*/ 129540 w 160782"/>
              <a:gd name="T15" fmla="*/ 61595 h 150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0782" h="150368">
                <a:moveTo>
                  <a:pt x="129540" y="61595"/>
                </a:moveTo>
                <a:lnTo>
                  <a:pt x="93853" y="0"/>
                </a:lnTo>
                <a:lnTo>
                  <a:pt x="0" y="54229"/>
                </a:lnTo>
                <a:lnTo>
                  <a:pt x="35560" y="115824"/>
                </a:lnTo>
                <a:lnTo>
                  <a:pt x="4318" y="133858"/>
                </a:lnTo>
                <a:lnTo>
                  <a:pt x="118110" y="150368"/>
                </a:lnTo>
                <a:lnTo>
                  <a:pt x="160782" y="43561"/>
                </a:lnTo>
                <a:lnTo>
                  <a:pt x="129540" y="6159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3" name="object 57"/>
          <p:cNvSpPr>
            <a:spLocks/>
          </p:cNvSpPr>
          <p:nvPr/>
        </p:nvSpPr>
        <p:spPr bwMode="auto">
          <a:xfrm>
            <a:off x="4086225" y="3278188"/>
            <a:ext cx="401638" cy="400050"/>
          </a:xfrm>
          <a:custGeom>
            <a:avLst/>
            <a:gdLst>
              <a:gd name="T0" fmla="*/ 888 w 535939"/>
              <a:gd name="T1" fmla="*/ 288577 h 533400"/>
              <a:gd name="T2" fmla="*/ 7790 w 535939"/>
              <a:gd name="T3" fmla="*/ 330799 h 533400"/>
              <a:gd name="T4" fmla="*/ 21064 w 535939"/>
              <a:gd name="T5" fmla="*/ 370522 h 533400"/>
              <a:gd name="T6" fmla="*/ 40157 w 535939"/>
              <a:gd name="T7" fmla="*/ 407197 h 533400"/>
              <a:gd name="T8" fmla="*/ 64518 w 535939"/>
              <a:gd name="T9" fmla="*/ 440275 h 533400"/>
              <a:gd name="T10" fmla="*/ 93594 w 535939"/>
              <a:gd name="T11" fmla="*/ 469209 h 533400"/>
              <a:gd name="T12" fmla="*/ 126832 w 535939"/>
              <a:gd name="T13" fmla="*/ 493448 h 533400"/>
              <a:gd name="T14" fmla="*/ 163681 w 535939"/>
              <a:gd name="T15" fmla="*/ 512445 h 533400"/>
              <a:gd name="T16" fmla="*/ 203586 w 535939"/>
              <a:gd name="T17" fmla="*/ 525650 h 533400"/>
              <a:gd name="T18" fmla="*/ 245997 w 535939"/>
              <a:gd name="T19" fmla="*/ 532516 h 533400"/>
              <a:gd name="T20" fmla="*/ 289942 w 535939"/>
              <a:gd name="T21" fmla="*/ 532516 h 533400"/>
              <a:gd name="T22" fmla="*/ 332353 w 535939"/>
              <a:gd name="T23" fmla="*/ 525650 h 533400"/>
              <a:gd name="T24" fmla="*/ 372258 w 535939"/>
              <a:gd name="T25" fmla="*/ 512444 h 533400"/>
              <a:gd name="T26" fmla="*/ 409107 w 535939"/>
              <a:gd name="T27" fmla="*/ 493448 h 533400"/>
              <a:gd name="T28" fmla="*/ 442345 w 535939"/>
              <a:gd name="T29" fmla="*/ 469209 h 533400"/>
              <a:gd name="T30" fmla="*/ 471421 w 535939"/>
              <a:gd name="T31" fmla="*/ 440275 h 533400"/>
              <a:gd name="T32" fmla="*/ 495782 w 535939"/>
              <a:gd name="T33" fmla="*/ 407197 h 533400"/>
              <a:gd name="T34" fmla="*/ 514875 w 535939"/>
              <a:gd name="T35" fmla="*/ 370522 h 533400"/>
              <a:gd name="T36" fmla="*/ 528149 w 535939"/>
              <a:gd name="T37" fmla="*/ 330799 h 533400"/>
              <a:gd name="T38" fmla="*/ 535051 w 535939"/>
              <a:gd name="T39" fmla="*/ 288577 h 533400"/>
              <a:gd name="T40" fmla="*/ 535051 w 535939"/>
              <a:gd name="T41" fmla="*/ 244822 h 533400"/>
              <a:gd name="T42" fmla="*/ 528149 w 535939"/>
              <a:gd name="T43" fmla="*/ 202600 h 533400"/>
              <a:gd name="T44" fmla="*/ 514875 w 535939"/>
              <a:gd name="T45" fmla="*/ 162877 h 533400"/>
              <a:gd name="T46" fmla="*/ 495782 w 535939"/>
              <a:gd name="T47" fmla="*/ 126202 h 533400"/>
              <a:gd name="T48" fmla="*/ 471421 w 535939"/>
              <a:gd name="T49" fmla="*/ 93124 h 533400"/>
              <a:gd name="T50" fmla="*/ 442345 w 535939"/>
              <a:gd name="T51" fmla="*/ 64190 h 533400"/>
              <a:gd name="T52" fmla="*/ 409107 w 535939"/>
              <a:gd name="T53" fmla="*/ 39951 h 533400"/>
              <a:gd name="T54" fmla="*/ 372258 w 535939"/>
              <a:gd name="T55" fmla="*/ 20955 h 533400"/>
              <a:gd name="T56" fmla="*/ 332353 w 535939"/>
              <a:gd name="T57" fmla="*/ 7749 h 533400"/>
              <a:gd name="T58" fmla="*/ 289942 w 535939"/>
              <a:gd name="T59" fmla="*/ 883 h 533400"/>
              <a:gd name="T60" fmla="*/ 245997 w 535939"/>
              <a:gd name="T61" fmla="*/ 883 h 533400"/>
              <a:gd name="T62" fmla="*/ 203586 w 535939"/>
              <a:gd name="T63" fmla="*/ 7749 h 533400"/>
              <a:gd name="T64" fmla="*/ 163681 w 535939"/>
              <a:gd name="T65" fmla="*/ 20954 h 533400"/>
              <a:gd name="T66" fmla="*/ 126832 w 535939"/>
              <a:gd name="T67" fmla="*/ 39951 h 533400"/>
              <a:gd name="T68" fmla="*/ 93594 w 535939"/>
              <a:gd name="T69" fmla="*/ 64190 h 533400"/>
              <a:gd name="T70" fmla="*/ 64518 w 535939"/>
              <a:gd name="T71" fmla="*/ 93124 h 533400"/>
              <a:gd name="T72" fmla="*/ 40157 w 535939"/>
              <a:gd name="T73" fmla="*/ 126202 h 533400"/>
              <a:gd name="T74" fmla="*/ 21064 w 535939"/>
              <a:gd name="T75" fmla="*/ 162877 h 533400"/>
              <a:gd name="T76" fmla="*/ 7790 w 535939"/>
              <a:gd name="T77" fmla="*/ 202600 h 533400"/>
              <a:gd name="T78" fmla="*/ 888 w 535939"/>
              <a:gd name="T79" fmla="*/ 244822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35939" h="533400">
                <a:moveTo>
                  <a:pt x="0" y="266700"/>
                </a:moveTo>
                <a:lnTo>
                  <a:pt x="888" y="288577"/>
                </a:lnTo>
                <a:lnTo>
                  <a:pt x="3508" y="309966"/>
                </a:lnTo>
                <a:lnTo>
                  <a:pt x="7790" y="330799"/>
                </a:lnTo>
                <a:lnTo>
                  <a:pt x="13665" y="351007"/>
                </a:lnTo>
                <a:lnTo>
                  <a:pt x="21064" y="370522"/>
                </a:lnTo>
                <a:lnTo>
                  <a:pt x="29918" y="389275"/>
                </a:lnTo>
                <a:lnTo>
                  <a:pt x="40157" y="407197"/>
                </a:lnTo>
                <a:lnTo>
                  <a:pt x="51714" y="424220"/>
                </a:lnTo>
                <a:lnTo>
                  <a:pt x="64518" y="440275"/>
                </a:lnTo>
                <a:lnTo>
                  <a:pt x="78501" y="455295"/>
                </a:lnTo>
                <a:lnTo>
                  <a:pt x="93594" y="469209"/>
                </a:lnTo>
                <a:lnTo>
                  <a:pt x="109728" y="481949"/>
                </a:lnTo>
                <a:lnTo>
                  <a:pt x="126832" y="493448"/>
                </a:lnTo>
                <a:lnTo>
                  <a:pt x="144840" y="503636"/>
                </a:lnTo>
                <a:lnTo>
                  <a:pt x="163681" y="512445"/>
                </a:lnTo>
                <a:lnTo>
                  <a:pt x="183286" y="519805"/>
                </a:lnTo>
                <a:lnTo>
                  <a:pt x="203586" y="525650"/>
                </a:lnTo>
                <a:lnTo>
                  <a:pt x="224513" y="529910"/>
                </a:lnTo>
                <a:lnTo>
                  <a:pt x="245997" y="532516"/>
                </a:lnTo>
                <a:lnTo>
                  <a:pt x="267970" y="533400"/>
                </a:lnTo>
                <a:lnTo>
                  <a:pt x="289942" y="532516"/>
                </a:lnTo>
                <a:lnTo>
                  <a:pt x="311426" y="529910"/>
                </a:lnTo>
                <a:lnTo>
                  <a:pt x="332353" y="525650"/>
                </a:lnTo>
                <a:lnTo>
                  <a:pt x="352653" y="519805"/>
                </a:lnTo>
                <a:lnTo>
                  <a:pt x="372258" y="512444"/>
                </a:lnTo>
                <a:lnTo>
                  <a:pt x="391099" y="503636"/>
                </a:lnTo>
                <a:lnTo>
                  <a:pt x="409107" y="493448"/>
                </a:lnTo>
                <a:lnTo>
                  <a:pt x="426212" y="481949"/>
                </a:lnTo>
                <a:lnTo>
                  <a:pt x="442345" y="469209"/>
                </a:lnTo>
                <a:lnTo>
                  <a:pt x="457438" y="455295"/>
                </a:lnTo>
                <a:lnTo>
                  <a:pt x="471421" y="440275"/>
                </a:lnTo>
                <a:lnTo>
                  <a:pt x="484225" y="424220"/>
                </a:lnTo>
                <a:lnTo>
                  <a:pt x="495782" y="407197"/>
                </a:lnTo>
                <a:lnTo>
                  <a:pt x="506021" y="389275"/>
                </a:lnTo>
                <a:lnTo>
                  <a:pt x="514875" y="370522"/>
                </a:lnTo>
                <a:lnTo>
                  <a:pt x="522274" y="351007"/>
                </a:lnTo>
                <a:lnTo>
                  <a:pt x="528149" y="330799"/>
                </a:lnTo>
                <a:lnTo>
                  <a:pt x="532431" y="309966"/>
                </a:lnTo>
                <a:lnTo>
                  <a:pt x="535051" y="288577"/>
                </a:lnTo>
                <a:lnTo>
                  <a:pt x="535939" y="266700"/>
                </a:lnTo>
                <a:lnTo>
                  <a:pt x="535051" y="244822"/>
                </a:lnTo>
                <a:lnTo>
                  <a:pt x="532431" y="223433"/>
                </a:lnTo>
                <a:lnTo>
                  <a:pt x="528149" y="202600"/>
                </a:lnTo>
                <a:lnTo>
                  <a:pt x="522274" y="182392"/>
                </a:lnTo>
                <a:lnTo>
                  <a:pt x="514875" y="162877"/>
                </a:lnTo>
                <a:lnTo>
                  <a:pt x="506021" y="144124"/>
                </a:lnTo>
                <a:lnTo>
                  <a:pt x="495782" y="126202"/>
                </a:lnTo>
                <a:lnTo>
                  <a:pt x="484225" y="109179"/>
                </a:lnTo>
                <a:lnTo>
                  <a:pt x="471421" y="93124"/>
                </a:lnTo>
                <a:lnTo>
                  <a:pt x="457438" y="78105"/>
                </a:lnTo>
                <a:lnTo>
                  <a:pt x="442345" y="64190"/>
                </a:lnTo>
                <a:lnTo>
                  <a:pt x="426212" y="51450"/>
                </a:lnTo>
                <a:lnTo>
                  <a:pt x="409107" y="39951"/>
                </a:lnTo>
                <a:lnTo>
                  <a:pt x="391099" y="29763"/>
                </a:lnTo>
                <a:lnTo>
                  <a:pt x="372258" y="20955"/>
                </a:lnTo>
                <a:lnTo>
                  <a:pt x="352653" y="13594"/>
                </a:lnTo>
                <a:lnTo>
                  <a:pt x="332353" y="7749"/>
                </a:lnTo>
                <a:lnTo>
                  <a:pt x="311426" y="3489"/>
                </a:lnTo>
                <a:lnTo>
                  <a:pt x="289942" y="883"/>
                </a:lnTo>
                <a:lnTo>
                  <a:pt x="267970" y="0"/>
                </a:lnTo>
                <a:lnTo>
                  <a:pt x="245997" y="883"/>
                </a:lnTo>
                <a:lnTo>
                  <a:pt x="224513" y="3489"/>
                </a:lnTo>
                <a:lnTo>
                  <a:pt x="203586" y="7749"/>
                </a:lnTo>
                <a:lnTo>
                  <a:pt x="183286" y="13594"/>
                </a:lnTo>
                <a:lnTo>
                  <a:pt x="163681" y="20954"/>
                </a:lnTo>
                <a:lnTo>
                  <a:pt x="144840" y="29763"/>
                </a:lnTo>
                <a:lnTo>
                  <a:pt x="126832" y="39951"/>
                </a:lnTo>
                <a:lnTo>
                  <a:pt x="109728" y="51450"/>
                </a:lnTo>
                <a:lnTo>
                  <a:pt x="93594" y="64190"/>
                </a:lnTo>
                <a:lnTo>
                  <a:pt x="78501" y="78105"/>
                </a:lnTo>
                <a:lnTo>
                  <a:pt x="64518" y="93124"/>
                </a:lnTo>
                <a:lnTo>
                  <a:pt x="51714" y="109179"/>
                </a:lnTo>
                <a:lnTo>
                  <a:pt x="40157" y="126202"/>
                </a:lnTo>
                <a:lnTo>
                  <a:pt x="29918" y="144124"/>
                </a:lnTo>
                <a:lnTo>
                  <a:pt x="21064" y="162877"/>
                </a:lnTo>
                <a:lnTo>
                  <a:pt x="13665" y="182392"/>
                </a:lnTo>
                <a:lnTo>
                  <a:pt x="7790" y="202600"/>
                </a:lnTo>
                <a:lnTo>
                  <a:pt x="3508" y="223433"/>
                </a:lnTo>
                <a:lnTo>
                  <a:pt x="888" y="244822"/>
                </a:lnTo>
                <a:lnTo>
                  <a:pt x="0" y="26670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4" name="object 58"/>
          <p:cNvSpPr>
            <a:spLocks/>
          </p:cNvSpPr>
          <p:nvPr/>
        </p:nvSpPr>
        <p:spPr bwMode="auto">
          <a:xfrm>
            <a:off x="3933825" y="3409950"/>
            <a:ext cx="106363" cy="136525"/>
          </a:xfrm>
          <a:custGeom>
            <a:avLst/>
            <a:gdLst>
              <a:gd name="T0" fmla="*/ 0 w 142239"/>
              <a:gd name="T1" fmla="*/ 91439 h 182879"/>
              <a:gd name="T2" fmla="*/ 71120 w 142239"/>
              <a:gd name="T3" fmla="*/ 182879 h 182879"/>
              <a:gd name="T4" fmla="*/ 71120 w 142239"/>
              <a:gd name="T5" fmla="*/ 146303 h 182879"/>
              <a:gd name="T6" fmla="*/ 142239 w 142239"/>
              <a:gd name="T7" fmla="*/ 146303 h 182879"/>
              <a:gd name="T8" fmla="*/ 142239 w 142239"/>
              <a:gd name="T9" fmla="*/ 36575 h 182879"/>
              <a:gd name="T10" fmla="*/ 71120 w 142239"/>
              <a:gd name="T11" fmla="*/ 36575 h 182879"/>
              <a:gd name="T12" fmla="*/ 71120 w 142239"/>
              <a:gd name="T13" fmla="*/ 0 h 182879"/>
              <a:gd name="T14" fmla="*/ 0 w 142239"/>
              <a:gd name="T15" fmla="*/ 91439 h 182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239" h="182879">
                <a:moveTo>
                  <a:pt x="0" y="91439"/>
                </a:moveTo>
                <a:lnTo>
                  <a:pt x="71120" y="182879"/>
                </a:lnTo>
                <a:lnTo>
                  <a:pt x="71120" y="146303"/>
                </a:lnTo>
                <a:lnTo>
                  <a:pt x="142239" y="146303"/>
                </a:lnTo>
                <a:lnTo>
                  <a:pt x="142239" y="36575"/>
                </a:lnTo>
                <a:lnTo>
                  <a:pt x="71120" y="36575"/>
                </a:lnTo>
                <a:lnTo>
                  <a:pt x="7112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5" name="object 59"/>
          <p:cNvSpPr>
            <a:spLocks/>
          </p:cNvSpPr>
          <p:nvPr/>
        </p:nvSpPr>
        <p:spPr bwMode="auto">
          <a:xfrm>
            <a:off x="3482975" y="3278188"/>
            <a:ext cx="401638" cy="400050"/>
          </a:xfrm>
          <a:custGeom>
            <a:avLst/>
            <a:gdLst>
              <a:gd name="T0" fmla="*/ 888 w 535939"/>
              <a:gd name="T1" fmla="*/ 288577 h 533400"/>
              <a:gd name="T2" fmla="*/ 7790 w 535939"/>
              <a:gd name="T3" fmla="*/ 330799 h 533400"/>
              <a:gd name="T4" fmla="*/ 21064 w 535939"/>
              <a:gd name="T5" fmla="*/ 370522 h 533400"/>
              <a:gd name="T6" fmla="*/ 40157 w 535939"/>
              <a:gd name="T7" fmla="*/ 407197 h 533400"/>
              <a:gd name="T8" fmla="*/ 64518 w 535939"/>
              <a:gd name="T9" fmla="*/ 440275 h 533400"/>
              <a:gd name="T10" fmla="*/ 93594 w 535939"/>
              <a:gd name="T11" fmla="*/ 469209 h 533400"/>
              <a:gd name="T12" fmla="*/ 126832 w 535939"/>
              <a:gd name="T13" fmla="*/ 493448 h 533400"/>
              <a:gd name="T14" fmla="*/ 163681 w 535939"/>
              <a:gd name="T15" fmla="*/ 512445 h 533400"/>
              <a:gd name="T16" fmla="*/ 203586 w 535939"/>
              <a:gd name="T17" fmla="*/ 525650 h 533400"/>
              <a:gd name="T18" fmla="*/ 245997 w 535939"/>
              <a:gd name="T19" fmla="*/ 532516 h 533400"/>
              <a:gd name="T20" fmla="*/ 289942 w 535939"/>
              <a:gd name="T21" fmla="*/ 532516 h 533400"/>
              <a:gd name="T22" fmla="*/ 332353 w 535939"/>
              <a:gd name="T23" fmla="*/ 525650 h 533400"/>
              <a:gd name="T24" fmla="*/ 372258 w 535939"/>
              <a:gd name="T25" fmla="*/ 512444 h 533400"/>
              <a:gd name="T26" fmla="*/ 409107 w 535939"/>
              <a:gd name="T27" fmla="*/ 493448 h 533400"/>
              <a:gd name="T28" fmla="*/ 442345 w 535939"/>
              <a:gd name="T29" fmla="*/ 469209 h 533400"/>
              <a:gd name="T30" fmla="*/ 471421 w 535939"/>
              <a:gd name="T31" fmla="*/ 440275 h 533400"/>
              <a:gd name="T32" fmla="*/ 495782 w 535939"/>
              <a:gd name="T33" fmla="*/ 407197 h 533400"/>
              <a:gd name="T34" fmla="*/ 514875 w 535939"/>
              <a:gd name="T35" fmla="*/ 370522 h 533400"/>
              <a:gd name="T36" fmla="*/ 528149 w 535939"/>
              <a:gd name="T37" fmla="*/ 330799 h 533400"/>
              <a:gd name="T38" fmla="*/ 535051 w 535939"/>
              <a:gd name="T39" fmla="*/ 288577 h 533400"/>
              <a:gd name="T40" fmla="*/ 535051 w 535939"/>
              <a:gd name="T41" fmla="*/ 244822 h 533400"/>
              <a:gd name="T42" fmla="*/ 528149 w 535939"/>
              <a:gd name="T43" fmla="*/ 202600 h 533400"/>
              <a:gd name="T44" fmla="*/ 514875 w 535939"/>
              <a:gd name="T45" fmla="*/ 162877 h 533400"/>
              <a:gd name="T46" fmla="*/ 495782 w 535939"/>
              <a:gd name="T47" fmla="*/ 126202 h 533400"/>
              <a:gd name="T48" fmla="*/ 471421 w 535939"/>
              <a:gd name="T49" fmla="*/ 93124 h 533400"/>
              <a:gd name="T50" fmla="*/ 442345 w 535939"/>
              <a:gd name="T51" fmla="*/ 64190 h 533400"/>
              <a:gd name="T52" fmla="*/ 409107 w 535939"/>
              <a:gd name="T53" fmla="*/ 39951 h 533400"/>
              <a:gd name="T54" fmla="*/ 372258 w 535939"/>
              <a:gd name="T55" fmla="*/ 20955 h 533400"/>
              <a:gd name="T56" fmla="*/ 332353 w 535939"/>
              <a:gd name="T57" fmla="*/ 7749 h 533400"/>
              <a:gd name="T58" fmla="*/ 289942 w 535939"/>
              <a:gd name="T59" fmla="*/ 883 h 533400"/>
              <a:gd name="T60" fmla="*/ 245997 w 535939"/>
              <a:gd name="T61" fmla="*/ 883 h 533400"/>
              <a:gd name="T62" fmla="*/ 203586 w 535939"/>
              <a:gd name="T63" fmla="*/ 7749 h 533400"/>
              <a:gd name="T64" fmla="*/ 163681 w 535939"/>
              <a:gd name="T65" fmla="*/ 20954 h 533400"/>
              <a:gd name="T66" fmla="*/ 126832 w 535939"/>
              <a:gd name="T67" fmla="*/ 39951 h 533400"/>
              <a:gd name="T68" fmla="*/ 93594 w 535939"/>
              <a:gd name="T69" fmla="*/ 64190 h 533400"/>
              <a:gd name="T70" fmla="*/ 64518 w 535939"/>
              <a:gd name="T71" fmla="*/ 93124 h 533400"/>
              <a:gd name="T72" fmla="*/ 40157 w 535939"/>
              <a:gd name="T73" fmla="*/ 126202 h 533400"/>
              <a:gd name="T74" fmla="*/ 21064 w 535939"/>
              <a:gd name="T75" fmla="*/ 162877 h 533400"/>
              <a:gd name="T76" fmla="*/ 7790 w 535939"/>
              <a:gd name="T77" fmla="*/ 202600 h 533400"/>
              <a:gd name="T78" fmla="*/ 888 w 535939"/>
              <a:gd name="T79" fmla="*/ 244822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35939" h="533400">
                <a:moveTo>
                  <a:pt x="0" y="266700"/>
                </a:moveTo>
                <a:lnTo>
                  <a:pt x="888" y="288577"/>
                </a:lnTo>
                <a:lnTo>
                  <a:pt x="3508" y="309966"/>
                </a:lnTo>
                <a:lnTo>
                  <a:pt x="7790" y="330799"/>
                </a:lnTo>
                <a:lnTo>
                  <a:pt x="13665" y="351007"/>
                </a:lnTo>
                <a:lnTo>
                  <a:pt x="21064" y="370522"/>
                </a:lnTo>
                <a:lnTo>
                  <a:pt x="29918" y="389275"/>
                </a:lnTo>
                <a:lnTo>
                  <a:pt x="40157" y="407197"/>
                </a:lnTo>
                <a:lnTo>
                  <a:pt x="51714" y="424220"/>
                </a:lnTo>
                <a:lnTo>
                  <a:pt x="64518" y="440275"/>
                </a:lnTo>
                <a:lnTo>
                  <a:pt x="78501" y="455295"/>
                </a:lnTo>
                <a:lnTo>
                  <a:pt x="93594" y="469209"/>
                </a:lnTo>
                <a:lnTo>
                  <a:pt x="109728" y="481949"/>
                </a:lnTo>
                <a:lnTo>
                  <a:pt x="126832" y="493448"/>
                </a:lnTo>
                <a:lnTo>
                  <a:pt x="144840" y="503636"/>
                </a:lnTo>
                <a:lnTo>
                  <a:pt x="163681" y="512445"/>
                </a:lnTo>
                <a:lnTo>
                  <a:pt x="183286" y="519805"/>
                </a:lnTo>
                <a:lnTo>
                  <a:pt x="203586" y="525650"/>
                </a:lnTo>
                <a:lnTo>
                  <a:pt x="224513" y="529910"/>
                </a:lnTo>
                <a:lnTo>
                  <a:pt x="245997" y="532516"/>
                </a:lnTo>
                <a:lnTo>
                  <a:pt x="267969" y="533400"/>
                </a:lnTo>
                <a:lnTo>
                  <a:pt x="289942" y="532516"/>
                </a:lnTo>
                <a:lnTo>
                  <a:pt x="311426" y="529910"/>
                </a:lnTo>
                <a:lnTo>
                  <a:pt x="332353" y="525650"/>
                </a:lnTo>
                <a:lnTo>
                  <a:pt x="352653" y="519805"/>
                </a:lnTo>
                <a:lnTo>
                  <a:pt x="372258" y="512444"/>
                </a:lnTo>
                <a:lnTo>
                  <a:pt x="391099" y="503636"/>
                </a:lnTo>
                <a:lnTo>
                  <a:pt x="409107" y="493448"/>
                </a:lnTo>
                <a:lnTo>
                  <a:pt x="426212" y="481949"/>
                </a:lnTo>
                <a:lnTo>
                  <a:pt x="442345" y="469209"/>
                </a:lnTo>
                <a:lnTo>
                  <a:pt x="457438" y="455295"/>
                </a:lnTo>
                <a:lnTo>
                  <a:pt x="471421" y="440275"/>
                </a:lnTo>
                <a:lnTo>
                  <a:pt x="484225" y="424220"/>
                </a:lnTo>
                <a:lnTo>
                  <a:pt x="495782" y="407197"/>
                </a:lnTo>
                <a:lnTo>
                  <a:pt x="506021" y="389275"/>
                </a:lnTo>
                <a:lnTo>
                  <a:pt x="514875" y="370522"/>
                </a:lnTo>
                <a:lnTo>
                  <a:pt x="522274" y="351007"/>
                </a:lnTo>
                <a:lnTo>
                  <a:pt x="528149" y="330799"/>
                </a:lnTo>
                <a:lnTo>
                  <a:pt x="532431" y="309966"/>
                </a:lnTo>
                <a:lnTo>
                  <a:pt x="535051" y="288577"/>
                </a:lnTo>
                <a:lnTo>
                  <a:pt x="535939" y="266700"/>
                </a:lnTo>
                <a:lnTo>
                  <a:pt x="535051" y="244822"/>
                </a:lnTo>
                <a:lnTo>
                  <a:pt x="532431" y="223433"/>
                </a:lnTo>
                <a:lnTo>
                  <a:pt x="528149" y="202600"/>
                </a:lnTo>
                <a:lnTo>
                  <a:pt x="522274" y="182392"/>
                </a:lnTo>
                <a:lnTo>
                  <a:pt x="514875" y="162877"/>
                </a:lnTo>
                <a:lnTo>
                  <a:pt x="506021" y="144124"/>
                </a:lnTo>
                <a:lnTo>
                  <a:pt x="495782" y="126202"/>
                </a:lnTo>
                <a:lnTo>
                  <a:pt x="484225" y="109179"/>
                </a:lnTo>
                <a:lnTo>
                  <a:pt x="471421" y="93124"/>
                </a:lnTo>
                <a:lnTo>
                  <a:pt x="457438" y="78105"/>
                </a:lnTo>
                <a:lnTo>
                  <a:pt x="442345" y="64190"/>
                </a:lnTo>
                <a:lnTo>
                  <a:pt x="426212" y="51450"/>
                </a:lnTo>
                <a:lnTo>
                  <a:pt x="409107" y="39951"/>
                </a:lnTo>
                <a:lnTo>
                  <a:pt x="391099" y="29763"/>
                </a:lnTo>
                <a:lnTo>
                  <a:pt x="372258" y="20955"/>
                </a:lnTo>
                <a:lnTo>
                  <a:pt x="352653" y="13594"/>
                </a:lnTo>
                <a:lnTo>
                  <a:pt x="332353" y="7749"/>
                </a:lnTo>
                <a:lnTo>
                  <a:pt x="311426" y="3489"/>
                </a:lnTo>
                <a:lnTo>
                  <a:pt x="289942" y="883"/>
                </a:lnTo>
                <a:lnTo>
                  <a:pt x="267969" y="0"/>
                </a:lnTo>
                <a:lnTo>
                  <a:pt x="245997" y="883"/>
                </a:lnTo>
                <a:lnTo>
                  <a:pt x="224513" y="3489"/>
                </a:lnTo>
                <a:lnTo>
                  <a:pt x="203586" y="7749"/>
                </a:lnTo>
                <a:lnTo>
                  <a:pt x="183286" y="13594"/>
                </a:lnTo>
                <a:lnTo>
                  <a:pt x="163681" y="20954"/>
                </a:lnTo>
                <a:lnTo>
                  <a:pt x="144840" y="29763"/>
                </a:lnTo>
                <a:lnTo>
                  <a:pt x="126832" y="39951"/>
                </a:lnTo>
                <a:lnTo>
                  <a:pt x="109727" y="51450"/>
                </a:lnTo>
                <a:lnTo>
                  <a:pt x="93594" y="64190"/>
                </a:lnTo>
                <a:lnTo>
                  <a:pt x="78501" y="78105"/>
                </a:lnTo>
                <a:lnTo>
                  <a:pt x="64518" y="93124"/>
                </a:lnTo>
                <a:lnTo>
                  <a:pt x="51714" y="109179"/>
                </a:lnTo>
                <a:lnTo>
                  <a:pt x="40157" y="126202"/>
                </a:lnTo>
                <a:lnTo>
                  <a:pt x="29918" y="144124"/>
                </a:lnTo>
                <a:lnTo>
                  <a:pt x="21064" y="162877"/>
                </a:lnTo>
                <a:lnTo>
                  <a:pt x="13665" y="182392"/>
                </a:lnTo>
                <a:lnTo>
                  <a:pt x="7790" y="202600"/>
                </a:lnTo>
                <a:lnTo>
                  <a:pt x="3508" y="223433"/>
                </a:lnTo>
                <a:lnTo>
                  <a:pt x="888" y="244822"/>
                </a:lnTo>
                <a:lnTo>
                  <a:pt x="0" y="266700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6" name="object 60"/>
          <p:cNvSpPr>
            <a:spLocks/>
          </p:cNvSpPr>
          <p:nvPr/>
        </p:nvSpPr>
        <p:spPr bwMode="auto">
          <a:xfrm>
            <a:off x="3770313" y="3173413"/>
            <a:ext cx="120650" cy="112712"/>
          </a:xfrm>
          <a:custGeom>
            <a:avLst/>
            <a:gdLst>
              <a:gd name="T0" fmla="*/ 118110 w 160781"/>
              <a:gd name="T1" fmla="*/ 0 h 150368"/>
              <a:gd name="T2" fmla="*/ 4317 w 160781"/>
              <a:gd name="T3" fmla="*/ 16510 h 150368"/>
              <a:gd name="T4" fmla="*/ 35560 w 160781"/>
              <a:gd name="T5" fmla="*/ 34544 h 150368"/>
              <a:gd name="T6" fmla="*/ 0 w 160781"/>
              <a:gd name="T7" fmla="*/ 96138 h 150368"/>
              <a:gd name="T8" fmla="*/ 93979 w 160781"/>
              <a:gd name="T9" fmla="*/ 150368 h 150368"/>
              <a:gd name="T10" fmla="*/ 129539 w 160781"/>
              <a:gd name="T11" fmla="*/ 88773 h 150368"/>
              <a:gd name="T12" fmla="*/ 160781 w 160781"/>
              <a:gd name="T13" fmla="*/ 106807 h 150368"/>
              <a:gd name="T14" fmla="*/ 118110 w 160781"/>
              <a:gd name="T15" fmla="*/ 0 h 150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0781" h="150368">
                <a:moveTo>
                  <a:pt x="118110" y="0"/>
                </a:moveTo>
                <a:lnTo>
                  <a:pt x="4317" y="16510"/>
                </a:lnTo>
                <a:lnTo>
                  <a:pt x="35560" y="34544"/>
                </a:lnTo>
                <a:lnTo>
                  <a:pt x="0" y="96138"/>
                </a:lnTo>
                <a:lnTo>
                  <a:pt x="93979" y="150368"/>
                </a:lnTo>
                <a:lnTo>
                  <a:pt x="129539" y="88773"/>
                </a:lnTo>
                <a:lnTo>
                  <a:pt x="160781" y="106807"/>
                </a:lnTo>
                <a:lnTo>
                  <a:pt x="118110" y="0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7" name="object 61"/>
          <p:cNvSpPr>
            <a:spLocks/>
          </p:cNvSpPr>
          <p:nvPr/>
        </p:nvSpPr>
        <p:spPr bwMode="auto">
          <a:xfrm>
            <a:off x="963613" y="2049463"/>
            <a:ext cx="750887" cy="300037"/>
          </a:xfrm>
          <a:custGeom>
            <a:avLst/>
            <a:gdLst>
              <a:gd name="T0" fmla="*/ 500379 w 1000760"/>
              <a:gd name="T1" fmla="*/ 398780 h 398780"/>
              <a:gd name="T2" fmla="*/ 1000760 w 1000760"/>
              <a:gd name="T3" fmla="*/ 199389 h 398780"/>
              <a:gd name="T4" fmla="*/ 750570 w 1000760"/>
              <a:gd name="T5" fmla="*/ 199389 h 398780"/>
              <a:gd name="T6" fmla="*/ 750570 w 1000760"/>
              <a:gd name="T7" fmla="*/ 0 h 398780"/>
              <a:gd name="T8" fmla="*/ 250190 w 1000760"/>
              <a:gd name="T9" fmla="*/ 0 h 398780"/>
              <a:gd name="T10" fmla="*/ 250190 w 1000760"/>
              <a:gd name="T11" fmla="*/ 199389 h 398780"/>
              <a:gd name="T12" fmla="*/ 0 w 1000760"/>
              <a:gd name="T13" fmla="*/ 199389 h 398780"/>
              <a:gd name="T14" fmla="*/ 500379 w 1000760"/>
              <a:gd name="T15" fmla="*/ 398780 h 398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0760" h="398780">
                <a:moveTo>
                  <a:pt x="500379" y="398780"/>
                </a:moveTo>
                <a:lnTo>
                  <a:pt x="1000760" y="199389"/>
                </a:lnTo>
                <a:lnTo>
                  <a:pt x="750570" y="199389"/>
                </a:lnTo>
                <a:lnTo>
                  <a:pt x="750570" y="0"/>
                </a:lnTo>
                <a:lnTo>
                  <a:pt x="250190" y="0"/>
                </a:lnTo>
                <a:lnTo>
                  <a:pt x="250190" y="199389"/>
                </a:lnTo>
                <a:lnTo>
                  <a:pt x="0" y="199389"/>
                </a:lnTo>
                <a:lnTo>
                  <a:pt x="500379" y="39878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8" name="object 62"/>
          <p:cNvSpPr>
            <a:spLocks/>
          </p:cNvSpPr>
          <p:nvPr/>
        </p:nvSpPr>
        <p:spPr bwMode="auto">
          <a:xfrm>
            <a:off x="3609975" y="2049463"/>
            <a:ext cx="749300" cy="300037"/>
          </a:xfrm>
          <a:custGeom>
            <a:avLst/>
            <a:gdLst>
              <a:gd name="T0" fmla="*/ 499110 w 998220"/>
              <a:gd name="T1" fmla="*/ 398780 h 398780"/>
              <a:gd name="T2" fmla="*/ 998220 w 998220"/>
              <a:gd name="T3" fmla="*/ 199389 h 398780"/>
              <a:gd name="T4" fmla="*/ 748664 w 998220"/>
              <a:gd name="T5" fmla="*/ 199389 h 398780"/>
              <a:gd name="T6" fmla="*/ 748664 w 998220"/>
              <a:gd name="T7" fmla="*/ 0 h 398780"/>
              <a:gd name="T8" fmla="*/ 249554 w 998220"/>
              <a:gd name="T9" fmla="*/ 0 h 398780"/>
              <a:gd name="T10" fmla="*/ 249554 w 998220"/>
              <a:gd name="T11" fmla="*/ 199389 h 398780"/>
              <a:gd name="T12" fmla="*/ 0 w 998220"/>
              <a:gd name="T13" fmla="*/ 199389 h 398780"/>
              <a:gd name="T14" fmla="*/ 499110 w 998220"/>
              <a:gd name="T15" fmla="*/ 398780 h 398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20" h="398780">
                <a:moveTo>
                  <a:pt x="499110" y="398780"/>
                </a:moveTo>
                <a:lnTo>
                  <a:pt x="998220" y="199389"/>
                </a:lnTo>
                <a:lnTo>
                  <a:pt x="748664" y="199389"/>
                </a:lnTo>
                <a:lnTo>
                  <a:pt x="748664" y="0"/>
                </a:lnTo>
                <a:lnTo>
                  <a:pt x="249554" y="0"/>
                </a:lnTo>
                <a:lnTo>
                  <a:pt x="249554" y="199389"/>
                </a:lnTo>
                <a:lnTo>
                  <a:pt x="0" y="199389"/>
                </a:lnTo>
                <a:lnTo>
                  <a:pt x="499110" y="39878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9" name="object 63"/>
          <p:cNvSpPr>
            <a:spLocks/>
          </p:cNvSpPr>
          <p:nvPr/>
        </p:nvSpPr>
        <p:spPr bwMode="auto">
          <a:xfrm>
            <a:off x="668338" y="3954463"/>
            <a:ext cx="749300" cy="301625"/>
          </a:xfrm>
          <a:custGeom>
            <a:avLst/>
            <a:gdLst>
              <a:gd name="T0" fmla="*/ 499109 w 998220"/>
              <a:gd name="T1" fmla="*/ 0 h 401320"/>
              <a:gd name="T2" fmla="*/ 0 w 998220"/>
              <a:gd name="T3" fmla="*/ 200660 h 401320"/>
              <a:gd name="T4" fmla="*/ 249554 w 998220"/>
              <a:gd name="T5" fmla="*/ 200660 h 401320"/>
              <a:gd name="T6" fmla="*/ 249554 w 998220"/>
              <a:gd name="T7" fmla="*/ 401320 h 401320"/>
              <a:gd name="T8" fmla="*/ 748665 w 998220"/>
              <a:gd name="T9" fmla="*/ 401320 h 401320"/>
              <a:gd name="T10" fmla="*/ 748665 w 998220"/>
              <a:gd name="T11" fmla="*/ 200660 h 401320"/>
              <a:gd name="T12" fmla="*/ 998220 w 998220"/>
              <a:gd name="T13" fmla="*/ 200660 h 401320"/>
              <a:gd name="T14" fmla="*/ 499109 w 998220"/>
              <a:gd name="T15" fmla="*/ 0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20" h="401320">
                <a:moveTo>
                  <a:pt x="499109" y="0"/>
                </a:moveTo>
                <a:lnTo>
                  <a:pt x="0" y="200660"/>
                </a:lnTo>
                <a:lnTo>
                  <a:pt x="249554" y="200660"/>
                </a:lnTo>
                <a:lnTo>
                  <a:pt x="249554" y="401320"/>
                </a:lnTo>
                <a:lnTo>
                  <a:pt x="748665" y="401320"/>
                </a:lnTo>
                <a:lnTo>
                  <a:pt x="748665" y="200660"/>
                </a:lnTo>
                <a:lnTo>
                  <a:pt x="998220" y="200660"/>
                </a:lnTo>
                <a:lnTo>
                  <a:pt x="49910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0" name="object 64"/>
          <p:cNvSpPr>
            <a:spLocks/>
          </p:cNvSpPr>
          <p:nvPr/>
        </p:nvSpPr>
        <p:spPr bwMode="auto">
          <a:xfrm>
            <a:off x="3263900" y="3954463"/>
            <a:ext cx="749300" cy="301625"/>
          </a:xfrm>
          <a:custGeom>
            <a:avLst/>
            <a:gdLst>
              <a:gd name="T0" fmla="*/ 500379 w 1000759"/>
              <a:gd name="T1" fmla="*/ 0 h 401320"/>
              <a:gd name="T2" fmla="*/ 0 w 1000759"/>
              <a:gd name="T3" fmla="*/ 200660 h 401320"/>
              <a:gd name="T4" fmla="*/ 250189 w 1000759"/>
              <a:gd name="T5" fmla="*/ 200660 h 401320"/>
              <a:gd name="T6" fmla="*/ 250189 w 1000759"/>
              <a:gd name="T7" fmla="*/ 401320 h 401320"/>
              <a:gd name="T8" fmla="*/ 750569 w 1000759"/>
              <a:gd name="T9" fmla="*/ 401320 h 401320"/>
              <a:gd name="T10" fmla="*/ 750569 w 1000759"/>
              <a:gd name="T11" fmla="*/ 200660 h 401320"/>
              <a:gd name="T12" fmla="*/ 1000759 w 1000759"/>
              <a:gd name="T13" fmla="*/ 200660 h 401320"/>
              <a:gd name="T14" fmla="*/ 500379 w 1000759"/>
              <a:gd name="T15" fmla="*/ 0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0759" h="401320">
                <a:moveTo>
                  <a:pt x="500379" y="0"/>
                </a:moveTo>
                <a:lnTo>
                  <a:pt x="0" y="200660"/>
                </a:lnTo>
                <a:lnTo>
                  <a:pt x="250189" y="200660"/>
                </a:lnTo>
                <a:lnTo>
                  <a:pt x="250189" y="401320"/>
                </a:lnTo>
                <a:lnTo>
                  <a:pt x="750569" y="401320"/>
                </a:lnTo>
                <a:lnTo>
                  <a:pt x="750569" y="200660"/>
                </a:lnTo>
                <a:lnTo>
                  <a:pt x="1000759" y="200660"/>
                </a:lnTo>
                <a:lnTo>
                  <a:pt x="50037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1" name="object 65"/>
          <p:cNvSpPr>
            <a:spLocks/>
          </p:cNvSpPr>
          <p:nvPr/>
        </p:nvSpPr>
        <p:spPr bwMode="auto">
          <a:xfrm>
            <a:off x="1343025" y="3954463"/>
            <a:ext cx="749300" cy="301625"/>
          </a:xfrm>
          <a:custGeom>
            <a:avLst/>
            <a:gdLst>
              <a:gd name="T0" fmla="*/ 499110 w 998219"/>
              <a:gd name="T1" fmla="*/ 401320 h 401320"/>
              <a:gd name="T2" fmla="*/ 998219 w 998219"/>
              <a:gd name="T3" fmla="*/ 200660 h 401320"/>
              <a:gd name="T4" fmla="*/ 748664 w 998219"/>
              <a:gd name="T5" fmla="*/ 200660 h 401320"/>
              <a:gd name="T6" fmla="*/ 748664 w 998219"/>
              <a:gd name="T7" fmla="*/ 0 h 401320"/>
              <a:gd name="T8" fmla="*/ 249555 w 998219"/>
              <a:gd name="T9" fmla="*/ 0 h 401320"/>
              <a:gd name="T10" fmla="*/ 249555 w 998219"/>
              <a:gd name="T11" fmla="*/ 200660 h 401320"/>
              <a:gd name="T12" fmla="*/ 0 w 998219"/>
              <a:gd name="T13" fmla="*/ 200660 h 401320"/>
              <a:gd name="T14" fmla="*/ 499110 w 998219"/>
              <a:gd name="T15" fmla="*/ 401320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19" h="401320">
                <a:moveTo>
                  <a:pt x="499110" y="401320"/>
                </a:moveTo>
                <a:lnTo>
                  <a:pt x="998219" y="200660"/>
                </a:lnTo>
                <a:lnTo>
                  <a:pt x="748664" y="200660"/>
                </a:lnTo>
                <a:lnTo>
                  <a:pt x="748664" y="0"/>
                </a:lnTo>
                <a:lnTo>
                  <a:pt x="249555" y="0"/>
                </a:lnTo>
                <a:lnTo>
                  <a:pt x="249555" y="200660"/>
                </a:lnTo>
                <a:lnTo>
                  <a:pt x="0" y="200660"/>
                </a:lnTo>
                <a:lnTo>
                  <a:pt x="499110" y="40132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2" name="object 66"/>
          <p:cNvSpPr>
            <a:spLocks/>
          </p:cNvSpPr>
          <p:nvPr/>
        </p:nvSpPr>
        <p:spPr bwMode="auto">
          <a:xfrm>
            <a:off x="1343025" y="3954463"/>
            <a:ext cx="749300" cy="301625"/>
          </a:xfrm>
          <a:custGeom>
            <a:avLst/>
            <a:gdLst>
              <a:gd name="T0" fmla="*/ 998219 w 998219"/>
              <a:gd name="T1" fmla="*/ 200660 h 401320"/>
              <a:gd name="T2" fmla="*/ 499110 w 998219"/>
              <a:gd name="T3" fmla="*/ 401320 h 401320"/>
              <a:gd name="T4" fmla="*/ 0 w 998219"/>
              <a:gd name="T5" fmla="*/ 200660 h 401320"/>
              <a:gd name="T6" fmla="*/ 249555 w 998219"/>
              <a:gd name="T7" fmla="*/ 200660 h 401320"/>
              <a:gd name="T8" fmla="*/ 249555 w 998219"/>
              <a:gd name="T9" fmla="*/ 0 h 401320"/>
              <a:gd name="T10" fmla="*/ 748664 w 998219"/>
              <a:gd name="T11" fmla="*/ 0 h 401320"/>
              <a:gd name="T12" fmla="*/ 748664 w 998219"/>
              <a:gd name="T13" fmla="*/ 200660 h 401320"/>
              <a:gd name="T14" fmla="*/ 998219 w 998219"/>
              <a:gd name="T15" fmla="*/ 200660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19" h="401320">
                <a:moveTo>
                  <a:pt x="998219" y="200660"/>
                </a:moveTo>
                <a:lnTo>
                  <a:pt x="499110" y="401320"/>
                </a:lnTo>
                <a:lnTo>
                  <a:pt x="0" y="200660"/>
                </a:lnTo>
                <a:lnTo>
                  <a:pt x="249555" y="200660"/>
                </a:lnTo>
                <a:lnTo>
                  <a:pt x="249555" y="0"/>
                </a:lnTo>
                <a:lnTo>
                  <a:pt x="748664" y="0"/>
                </a:lnTo>
                <a:lnTo>
                  <a:pt x="748664" y="200660"/>
                </a:lnTo>
                <a:lnTo>
                  <a:pt x="998219" y="20066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3" name="object 67"/>
          <p:cNvSpPr>
            <a:spLocks/>
          </p:cNvSpPr>
          <p:nvPr/>
        </p:nvSpPr>
        <p:spPr bwMode="auto">
          <a:xfrm>
            <a:off x="2513013" y="2803525"/>
            <a:ext cx="298450" cy="750888"/>
          </a:xfrm>
          <a:custGeom>
            <a:avLst/>
            <a:gdLst>
              <a:gd name="T0" fmla="*/ 199389 w 398779"/>
              <a:gd name="T1" fmla="*/ 750570 h 1000760"/>
              <a:gd name="T2" fmla="*/ 199389 w 398779"/>
              <a:gd name="T3" fmla="*/ 1000760 h 1000760"/>
              <a:gd name="T4" fmla="*/ 398779 w 398779"/>
              <a:gd name="T5" fmla="*/ 500380 h 1000760"/>
              <a:gd name="T6" fmla="*/ 199389 w 398779"/>
              <a:gd name="T7" fmla="*/ 0 h 1000760"/>
              <a:gd name="T8" fmla="*/ 199389 w 398779"/>
              <a:gd name="T9" fmla="*/ 250190 h 1000760"/>
              <a:gd name="T10" fmla="*/ 0 w 398779"/>
              <a:gd name="T11" fmla="*/ 250190 h 1000760"/>
              <a:gd name="T12" fmla="*/ 0 w 398779"/>
              <a:gd name="T13" fmla="*/ 750570 h 1000760"/>
              <a:gd name="T14" fmla="*/ 199389 w 398779"/>
              <a:gd name="T15" fmla="*/ 750570 h 1000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8779" h="1000760">
                <a:moveTo>
                  <a:pt x="199389" y="750570"/>
                </a:moveTo>
                <a:lnTo>
                  <a:pt x="199389" y="1000760"/>
                </a:lnTo>
                <a:lnTo>
                  <a:pt x="398779" y="500380"/>
                </a:lnTo>
                <a:lnTo>
                  <a:pt x="199389" y="0"/>
                </a:lnTo>
                <a:lnTo>
                  <a:pt x="199389" y="250190"/>
                </a:lnTo>
                <a:lnTo>
                  <a:pt x="0" y="250190"/>
                </a:lnTo>
                <a:lnTo>
                  <a:pt x="0" y="750570"/>
                </a:lnTo>
                <a:lnTo>
                  <a:pt x="199389" y="75057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4" name="object 68"/>
          <p:cNvSpPr>
            <a:spLocks/>
          </p:cNvSpPr>
          <p:nvPr/>
        </p:nvSpPr>
        <p:spPr bwMode="auto">
          <a:xfrm>
            <a:off x="323850" y="4303713"/>
            <a:ext cx="4775200" cy="517525"/>
          </a:xfrm>
          <a:custGeom>
            <a:avLst/>
            <a:gdLst>
              <a:gd name="T0" fmla="*/ 0 w 6367780"/>
              <a:gd name="T1" fmla="*/ 115188 h 690879"/>
              <a:gd name="T2" fmla="*/ 0 w 6367780"/>
              <a:gd name="T3" fmla="*/ 575690 h 690879"/>
              <a:gd name="T4" fmla="*/ 629 w 6367780"/>
              <a:gd name="T5" fmla="*/ 587806 h 690879"/>
              <a:gd name="T6" fmla="*/ 12707 w 6367780"/>
              <a:gd name="T7" fmla="*/ 628351 h 690879"/>
              <a:gd name="T8" fmla="*/ 37842 w 6367780"/>
              <a:gd name="T9" fmla="*/ 661067 h 690879"/>
              <a:gd name="T10" fmla="*/ 73001 w 6367780"/>
              <a:gd name="T11" fmla="*/ 682921 h 690879"/>
              <a:gd name="T12" fmla="*/ 115150 w 6367780"/>
              <a:gd name="T13" fmla="*/ 690879 h 690879"/>
              <a:gd name="T14" fmla="*/ 6252591 w 6367780"/>
              <a:gd name="T15" fmla="*/ 690879 h 690879"/>
              <a:gd name="T16" fmla="*/ 6292478 w 6367780"/>
              <a:gd name="T17" fmla="*/ 683789 h 690879"/>
              <a:gd name="T18" fmla="*/ 6328131 w 6367780"/>
              <a:gd name="T19" fmla="*/ 662661 h 690879"/>
              <a:gd name="T20" fmla="*/ 6353935 w 6367780"/>
              <a:gd name="T21" fmla="*/ 630498 h 690879"/>
              <a:gd name="T22" fmla="*/ 6366858 w 6367780"/>
              <a:gd name="T23" fmla="*/ 590333 h 690879"/>
              <a:gd name="T24" fmla="*/ 6367780 w 6367780"/>
              <a:gd name="T25" fmla="*/ 575690 h 690879"/>
              <a:gd name="T26" fmla="*/ 6367780 w 6367780"/>
              <a:gd name="T27" fmla="*/ 115188 h 690879"/>
              <a:gd name="T28" fmla="*/ 6360689 w 6367780"/>
              <a:gd name="T29" fmla="*/ 75301 h 690879"/>
              <a:gd name="T30" fmla="*/ 6339561 w 6367780"/>
              <a:gd name="T31" fmla="*/ 39648 h 690879"/>
              <a:gd name="T32" fmla="*/ 6307398 w 6367780"/>
              <a:gd name="T33" fmla="*/ 13844 h 690879"/>
              <a:gd name="T34" fmla="*/ 6267233 w 6367780"/>
              <a:gd name="T35" fmla="*/ 921 h 690879"/>
              <a:gd name="T36" fmla="*/ 6252591 w 6367780"/>
              <a:gd name="T37" fmla="*/ 0 h 690879"/>
              <a:gd name="T38" fmla="*/ 115150 w 6367780"/>
              <a:gd name="T39" fmla="*/ 0 h 690879"/>
              <a:gd name="T40" fmla="*/ 75300 w 6367780"/>
              <a:gd name="T41" fmla="*/ 7082 h 690879"/>
              <a:gd name="T42" fmla="*/ 39649 w 6367780"/>
              <a:gd name="T43" fmla="*/ 28208 h 690879"/>
              <a:gd name="T44" fmla="*/ 13845 w 6367780"/>
              <a:gd name="T45" fmla="*/ 60373 h 690879"/>
              <a:gd name="T46" fmla="*/ 921 w 6367780"/>
              <a:gd name="T47" fmla="*/ 100544 h 690879"/>
              <a:gd name="T48" fmla="*/ 0 w 6367780"/>
              <a:gd name="T49" fmla="*/ 115188 h 690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367780" h="690879">
                <a:moveTo>
                  <a:pt x="0" y="115188"/>
                </a:moveTo>
                <a:lnTo>
                  <a:pt x="0" y="575690"/>
                </a:lnTo>
                <a:lnTo>
                  <a:pt x="629" y="587806"/>
                </a:lnTo>
                <a:lnTo>
                  <a:pt x="12707" y="628351"/>
                </a:lnTo>
                <a:lnTo>
                  <a:pt x="37842" y="661067"/>
                </a:lnTo>
                <a:lnTo>
                  <a:pt x="73001" y="682921"/>
                </a:lnTo>
                <a:lnTo>
                  <a:pt x="115150" y="690879"/>
                </a:lnTo>
                <a:lnTo>
                  <a:pt x="6252591" y="690879"/>
                </a:lnTo>
                <a:lnTo>
                  <a:pt x="6292478" y="683789"/>
                </a:lnTo>
                <a:lnTo>
                  <a:pt x="6328131" y="662661"/>
                </a:lnTo>
                <a:lnTo>
                  <a:pt x="6353935" y="630498"/>
                </a:lnTo>
                <a:lnTo>
                  <a:pt x="6366858" y="590333"/>
                </a:lnTo>
                <a:lnTo>
                  <a:pt x="6367780" y="575690"/>
                </a:lnTo>
                <a:lnTo>
                  <a:pt x="6367780" y="115188"/>
                </a:lnTo>
                <a:lnTo>
                  <a:pt x="6360689" y="75301"/>
                </a:lnTo>
                <a:lnTo>
                  <a:pt x="6339561" y="39648"/>
                </a:lnTo>
                <a:lnTo>
                  <a:pt x="6307398" y="13844"/>
                </a:lnTo>
                <a:lnTo>
                  <a:pt x="6267233" y="921"/>
                </a:lnTo>
                <a:lnTo>
                  <a:pt x="6252591" y="0"/>
                </a:lnTo>
                <a:lnTo>
                  <a:pt x="115150" y="0"/>
                </a:lnTo>
                <a:lnTo>
                  <a:pt x="75300" y="7082"/>
                </a:lnTo>
                <a:lnTo>
                  <a:pt x="39649" y="28208"/>
                </a:lnTo>
                <a:lnTo>
                  <a:pt x="13845" y="60373"/>
                </a:lnTo>
                <a:lnTo>
                  <a:pt x="921" y="100544"/>
                </a:lnTo>
                <a:lnTo>
                  <a:pt x="0" y="115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5" name="object 69"/>
          <p:cNvSpPr>
            <a:spLocks/>
          </p:cNvSpPr>
          <p:nvPr/>
        </p:nvSpPr>
        <p:spPr bwMode="auto">
          <a:xfrm>
            <a:off x="323850" y="4303713"/>
            <a:ext cx="4775200" cy="517525"/>
          </a:xfrm>
          <a:custGeom>
            <a:avLst/>
            <a:gdLst>
              <a:gd name="T0" fmla="*/ 0 w 6367780"/>
              <a:gd name="T1" fmla="*/ 115188 h 690879"/>
              <a:gd name="T2" fmla="*/ 7956 w 6367780"/>
              <a:gd name="T3" fmla="*/ 73023 h 690879"/>
              <a:gd name="T4" fmla="*/ 29804 w 6367780"/>
              <a:gd name="T5" fmla="*/ 37853 h 690879"/>
              <a:gd name="T6" fmla="*/ 62509 w 6367780"/>
              <a:gd name="T7" fmla="*/ 12710 h 690879"/>
              <a:gd name="T8" fmla="*/ 103039 w 6367780"/>
              <a:gd name="T9" fmla="*/ 629 h 690879"/>
              <a:gd name="T10" fmla="*/ 115150 w 6367780"/>
              <a:gd name="T11" fmla="*/ 0 h 690879"/>
              <a:gd name="T12" fmla="*/ 6252591 w 6367780"/>
              <a:gd name="T13" fmla="*/ 0 h 690879"/>
              <a:gd name="T14" fmla="*/ 6294749 w 6367780"/>
              <a:gd name="T15" fmla="*/ 7956 h 690879"/>
              <a:gd name="T16" fmla="*/ 6329916 w 6367780"/>
              <a:gd name="T17" fmla="*/ 29803 h 690879"/>
              <a:gd name="T18" fmla="*/ 6355059 w 6367780"/>
              <a:gd name="T19" fmla="*/ 62510 h 690879"/>
              <a:gd name="T20" fmla="*/ 6367147 w 6367780"/>
              <a:gd name="T21" fmla="*/ 103044 h 690879"/>
              <a:gd name="T22" fmla="*/ 6367780 w 6367780"/>
              <a:gd name="T23" fmla="*/ 115188 h 690879"/>
              <a:gd name="T24" fmla="*/ 6367780 w 6367780"/>
              <a:gd name="T25" fmla="*/ 575690 h 690879"/>
              <a:gd name="T26" fmla="*/ 6359823 w 6367780"/>
              <a:gd name="T27" fmla="*/ 617849 h 690879"/>
              <a:gd name="T28" fmla="*/ 6337976 w 6367780"/>
              <a:gd name="T29" fmla="*/ 653016 h 690879"/>
              <a:gd name="T30" fmla="*/ 6305269 w 6367780"/>
              <a:gd name="T31" fmla="*/ 678159 h 690879"/>
              <a:gd name="T32" fmla="*/ 6264735 w 6367780"/>
              <a:gd name="T33" fmla="*/ 690247 h 690879"/>
              <a:gd name="T34" fmla="*/ 6252591 w 6367780"/>
              <a:gd name="T35" fmla="*/ 690879 h 690879"/>
              <a:gd name="T36" fmla="*/ 115150 w 6367780"/>
              <a:gd name="T37" fmla="*/ 690879 h 690879"/>
              <a:gd name="T38" fmla="*/ 73001 w 6367780"/>
              <a:gd name="T39" fmla="*/ 682921 h 690879"/>
              <a:gd name="T40" fmla="*/ 37842 w 6367780"/>
              <a:gd name="T41" fmla="*/ 661067 h 690879"/>
              <a:gd name="T42" fmla="*/ 12707 w 6367780"/>
              <a:gd name="T43" fmla="*/ 628351 h 690879"/>
              <a:gd name="T44" fmla="*/ 629 w 6367780"/>
              <a:gd name="T45" fmla="*/ 587806 h 690879"/>
              <a:gd name="T46" fmla="*/ 0 w 6367780"/>
              <a:gd name="T47" fmla="*/ 575690 h 690879"/>
              <a:gd name="T48" fmla="*/ 0 w 6367780"/>
              <a:gd name="T49" fmla="*/ 115188 h 690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367780" h="690879">
                <a:moveTo>
                  <a:pt x="0" y="115188"/>
                </a:moveTo>
                <a:lnTo>
                  <a:pt x="7956" y="73023"/>
                </a:lnTo>
                <a:lnTo>
                  <a:pt x="29804" y="37853"/>
                </a:lnTo>
                <a:lnTo>
                  <a:pt x="62509" y="12710"/>
                </a:lnTo>
                <a:lnTo>
                  <a:pt x="103039" y="629"/>
                </a:lnTo>
                <a:lnTo>
                  <a:pt x="115150" y="0"/>
                </a:lnTo>
                <a:lnTo>
                  <a:pt x="6252591" y="0"/>
                </a:lnTo>
                <a:lnTo>
                  <a:pt x="6294749" y="7956"/>
                </a:lnTo>
                <a:lnTo>
                  <a:pt x="6329916" y="29803"/>
                </a:lnTo>
                <a:lnTo>
                  <a:pt x="6355059" y="62510"/>
                </a:lnTo>
                <a:lnTo>
                  <a:pt x="6367147" y="103044"/>
                </a:lnTo>
                <a:lnTo>
                  <a:pt x="6367780" y="115188"/>
                </a:lnTo>
                <a:lnTo>
                  <a:pt x="6367780" y="575690"/>
                </a:lnTo>
                <a:lnTo>
                  <a:pt x="6359823" y="617849"/>
                </a:lnTo>
                <a:lnTo>
                  <a:pt x="6337976" y="653016"/>
                </a:lnTo>
                <a:lnTo>
                  <a:pt x="6305269" y="678159"/>
                </a:lnTo>
                <a:lnTo>
                  <a:pt x="6264735" y="690247"/>
                </a:lnTo>
                <a:lnTo>
                  <a:pt x="6252591" y="690879"/>
                </a:lnTo>
                <a:lnTo>
                  <a:pt x="115150" y="690879"/>
                </a:lnTo>
                <a:lnTo>
                  <a:pt x="73001" y="682921"/>
                </a:lnTo>
                <a:lnTo>
                  <a:pt x="37842" y="661067"/>
                </a:lnTo>
                <a:lnTo>
                  <a:pt x="12707" y="628351"/>
                </a:lnTo>
                <a:lnTo>
                  <a:pt x="629" y="587806"/>
                </a:lnTo>
                <a:lnTo>
                  <a:pt x="0" y="575690"/>
                </a:lnTo>
                <a:lnTo>
                  <a:pt x="0" y="115188"/>
                </a:lnTo>
                <a:close/>
              </a:path>
            </a:pathLst>
          </a:custGeom>
          <a:noFill/>
          <a:ln w="15240">
            <a:solidFill>
              <a:srgbClr val="A4A4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6" name="object 70"/>
          <p:cNvSpPr>
            <a:spLocks/>
          </p:cNvSpPr>
          <p:nvPr/>
        </p:nvSpPr>
        <p:spPr bwMode="auto">
          <a:xfrm>
            <a:off x="301625" y="1438275"/>
            <a:ext cx="4813300" cy="587375"/>
          </a:xfrm>
          <a:custGeom>
            <a:avLst/>
            <a:gdLst>
              <a:gd name="T0" fmla="*/ 0 w 6418580"/>
              <a:gd name="T1" fmla="*/ 130428 h 782320"/>
              <a:gd name="T2" fmla="*/ 0 w 6418580"/>
              <a:gd name="T3" fmla="*/ 651890 h 782320"/>
              <a:gd name="T4" fmla="*/ 224 w 6418580"/>
              <a:gd name="T5" fmla="*/ 659599 h 782320"/>
              <a:gd name="T6" fmla="*/ 9663 w 6418580"/>
              <a:gd name="T7" fmla="*/ 701244 h 782320"/>
              <a:gd name="T8" fmla="*/ 31272 w 6418580"/>
              <a:gd name="T9" fmla="*/ 736626 h 782320"/>
              <a:gd name="T10" fmla="*/ 62684 w 6418580"/>
              <a:gd name="T11" fmla="*/ 763373 h 782320"/>
              <a:gd name="T12" fmla="*/ 101531 w 6418580"/>
              <a:gd name="T13" fmla="*/ 779112 h 782320"/>
              <a:gd name="T14" fmla="*/ 130390 w 6418580"/>
              <a:gd name="T15" fmla="*/ 782320 h 782320"/>
              <a:gd name="T16" fmla="*/ 6288151 w 6418580"/>
              <a:gd name="T17" fmla="*/ 782320 h 782320"/>
              <a:gd name="T18" fmla="*/ 6337525 w 6418580"/>
              <a:gd name="T19" fmla="*/ 772642 h 782320"/>
              <a:gd name="T20" fmla="*/ 6372898 w 6418580"/>
              <a:gd name="T21" fmla="*/ 751021 h 782320"/>
              <a:gd name="T22" fmla="*/ 6399638 w 6418580"/>
              <a:gd name="T23" fmla="*/ 719599 h 782320"/>
              <a:gd name="T24" fmla="*/ 6415373 w 6418580"/>
              <a:gd name="T25" fmla="*/ 680748 h 782320"/>
              <a:gd name="T26" fmla="*/ 6418580 w 6418580"/>
              <a:gd name="T27" fmla="*/ 651890 h 782320"/>
              <a:gd name="T28" fmla="*/ 6418580 w 6418580"/>
              <a:gd name="T29" fmla="*/ 130428 h 782320"/>
              <a:gd name="T30" fmla="*/ 6408902 w 6418580"/>
              <a:gd name="T31" fmla="*/ 81054 h 782320"/>
              <a:gd name="T32" fmla="*/ 6387281 w 6418580"/>
              <a:gd name="T33" fmla="*/ 45681 h 782320"/>
              <a:gd name="T34" fmla="*/ 6355859 w 6418580"/>
              <a:gd name="T35" fmla="*/ 18941 h 782320"/>
              <a:gd name="T36" fmla="*/ 6317008 w 6418580"/>
              <a:gd name="T37" fmla="*/ 3206 h 782320"/>
              <a:gd name="T38" fmla="*/ 6288151 w 6418580"/>
              <a:gd name="T39" fmla="*/ 0 h 782320"/>
              <a:gd name="T40" fmla="*/ 130390 w 6418580"/>
              <a:gd name="T41" fmla="*/ 0 h 782320"/>
              <a:gd name="T42" fmla="*/ 81042 w 6418580"/>
              <a:gd name="T43" fmla="*/ 9668 h 782320"/>
              <a:gd name="T44" fmla="*/ 45671 w 6418580"/>
              <a:gd name="T45" fmla="*/ 31288 h 782320"/>
              <a:gd name="T46" fmla="*/ 18936 w 6418580"/>
              <a:gd name="T47" fmla="*/ 62711 h 782320"/>
              <a:gd name="T48" fmla="*/ 3205 w 6418580"/>
              <a:gd name="T49" fmla="*/ 101567 h 782320"/>
              <a:gd name="T50" fmla="*/ 0 w 6418580"/>
              <a:gd name="T51" fmla="*/ 130428 h 78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18580" h="782320">
                <a:moveTo>
                  <a:pt x="0" y="130428"/>
                </a:moveTo>
                <a:lnTo>
                  <a:pt x="0" y="651890"/>
                </a:lnTo>
                <a:lnTo>
                  <a:pt x="224" y="659599"/>
                </a:lnTo>
                <a:lnTo>
                  <a:pt x="9663" y="701244"/>
                </a:lnTo>
                <a:lnTo>
                  <a:pt x="31272" y="736626"/>
                </a:lnTo>
                <a:lnTo>
                  <a:pt x="62684" y="763373"/>
                </a:lnTo>
                <a:lnTo>
                  <a:pt x="101531" y="779112"/>
                </a:lnTo>
                <a:lnTo>
                  <a:pt x="130390" y="782320"/>
                </a:lnTo>
                <a:lnTo>
                  <a:pt x="6288151" y="782320"/>
                </a:lnTo>
                <a:lnTo>
                  <a:pt x="6337525" y="772642"/>
                </a:lnTo>
                <a:lnTo>
                  <a:pt x="6372898" y="751021"/>
                </a:lnTo>
                <a:lnTo>
                  <a:pt x="6399638" y="719599"/>
                </a:lnTo>
                <a:lnTo>
                  <a:pt x="6415373" y="680748"/>
                </a:lnTo>
                <a:lnTo>
                  <a:pt x="6418580" y="651890"/>
                </a:lnTo>
                <a:lnTo>
                  <a:pt x="6418580" y="130428"/>
                </a:lnTo>
                <a:lnTo>
                  <a:pt x="6408902" y="81054"/>
                </a:lnTo>
                <a:lnTo>
                  <a:pt x="6387281" y="45681"/>
                </a:lnTo>
                <a:lnTo>
                  <a:pt x="6355859" y="18941"/>
                </a:lnTo>
                <a:lnTo>
                  <a:pt x="6317008" y="3206"/>
                </a:lnTo>
                <a:lnTo>
                  <a:pt x="6288151" y="0"/>
                </a:lnTo>
                <a:lnTo>
                  <a:pt x="130390" y="0"/>
                </a:lnTo>
                <a:lnTo>
                  <a:pt x="81042" y="9668"/>
                </a:lnTo>
                <a:lnTo>
                  <a:pt x="45671" y="31288"/>
                </a:lnTo>
                <a:lnTo>
                  <a:pt x="18936" y="62711"/>
                </a:lnTo>
                <a:lnTo>
                  <a:pt x="3205" y="101567"/>
                </a:lnTo>
                <a:lnTo>
                  <a:pt x="0" y="1304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7" name="object 71"/>
          <p:cNvSpPr>
            <a:spLocks/>
          </p:cNvSpPr>
          <p:nvPr/>
        </p:nvSpPr>
        <p:spPr bwMode="auto">
          <a:xfrm>
            <a:off x="301625" y="1438275"/>
            <a:ext cx="4813300" cy="587375"/>
          </a:xfrm>
          <a:custGeom>
            <a:avLst/>
            <a:gdLst>
              <a:gd name="T0" fmla="*/ 0 w 6418580"/>
              <a:gd name="T1" fmla="*/ 130428 h 782320"/>
              <a:gd name="T2" fmla="*/ 7080 w 6418580"/>
              <a:gd name="T3" fmla="*/ 87936 h 782320"/>
              <a:gd name="T4" fmla="*/ 26742 w 6418580"/>
              <a:gd name="T5" fmla="*/ 51294 h 782320"/>
              <a:gd name="T6" fmla="*/ 56619 w 6418580"/>
              <a:gd name="T7" fmla="*/ 22875 h 782320"/>
              <a:gd name="T8" fmla="*/ 94343 w 6418580"/>
              <a:gd name="T9" fmla="*/ 5050 h 782320"/>
              <a:gd name="T10" fmla="*/ 130390 w 6418580"/>
              <a:gd name="T11" fmla="*/ 0 h 782320"/>
              <a:gd name="T12" fmla="*/ 6288151 w 6418580"/>
              <a:gd name="T13" fmla="*/ 0 h 782320"/>
              <a:gd name="T14" fmla="*/ 6330638 w 6418580"/>
              <a:gd name="T15" fmla="*/ 7082 h 782320"/>
              <a:gd name="T16" fmla="*/ 6367275 w 6418580"/>
              <a:gd name="T17" fmla="*/ 26749 h 782320"/>
              <a:gd name="T18" fmla="*/ 6395694 w 6418580"/>
              <a:gd name="T19" fmla="*/ 56630 h 782320"/>
              <a:gd name="T20" fmla="*/ 6413522 w 6418580"/>
              <a:gd name="T21" fmla="*/ 94354 h 782320"/>
              <a:gd name="T22" fmla="*/ 6418580 w 6418580"/>
              <a:gd name="T23" fmla="*/ 130428 h 782320"/>
              <a:gd name="T24" fmla="*/ 6418580 w 6418580"/>
              <a:gd name="T25" fmla="*/ 651890 h 782320"/>
              <a:gd name="T26" fmla="*/ 6411497 w 6418580"/>
              <a:gd name="T27" fmla="*/ 694378 h 782320"/>
              <a:gd name="T28" fmla="*/ 6391830 w 6418580"/>
              <a:gd name="T29" fmla="*/ 731015 h 782320"/>
              <a:gd name="T30" fmla="*/ 6361949 w 6418580"/>
              <a:gd name="T31" fmla="*/ 759434 h 782320"/>
              <a:gd name="T32" fmla="*/ 6324225 w 6418580"/>
              <a:gd name="T33" fmla="*/ 777262 h 782320"/>
              <a:gd name="T34" fmla="*/ 6288151 w 6418580"/>
              <a:gd name="T35" fmla="*/ 782320 h 782320"/>
              <a:gd name="T36" fmla="*/ 130390 w 6418580"/>
              <a:gd name="T37" fmla="*/ 782320 h 782320"/>
              <a:gd name="T38" fmla="*/ 87902 w 6418580"/>
              <a:gd name="T39" fmla="*/ 775235 h 782320"/>
              <a:gd name="T40" fmla="*/ 51270 w 6418580"/>
              <a:gd name="T41" fmla="*/ 755563 h 782320"/>
              <a:gd name="T42" fmla="*/ 22863 w 6418580"/>
              <a:gd name="T43" fmla="*/ 725675 h 782320"/>
              <a:gd name="T44" fmla="*/ 5047 w 6418580"/>
              <a:gd name="T45" fmla="*/ 687941 h 782320"/>
              <a:gd name="T46" fmla="*/ 0 w 6418580"/>
              <a:gd name="T47" fmla="*/ 651890 h 782320"/>
              <a:gd name="T48" fmla="*/ 0 w 6418580"/>
              <a:gd name="T49" fmla="*/ 130428 h 78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18580" h="782320">
                <a:moveTo>
                  <a:pt x="0" y="130428"/>
                </a:moveTo>
                <a:lnTo>
                  <a:pt x="7080" y="87936"/>
                </a:lnTo>
                <a:lnTo>
                  <a:pt x="26742" y="51294"/>
                </a:lnTo>
                <a:lnTo>
                  <a:pt x="56619" y="22875"/>
                </a:lnTo>
                <a:lnTo>
                  <a:pt x="94343" y="5050"/>
                </a:lnTo>
                <a:lnTo>
                  <a:pt x="130390" y="0"/>
                </a:lnTo>
                <a:lnTo>
                  <a:pt x="6288151" y="0"/>
                </a:lnTo>
                <a:lnTo>
                  <a:pt x="6330638" y="7082"/>
                </a:lnTo>
                <a:lnTo>
                  <a:pt x="6367275" y="26749"/>
                </a:lnTo>
                <a:lnTo>
                  <a:pt x="6395694" y="56630"/>
                </a:lnTo>
                <a:lnTo>
                  <a:pt x="6413522" y="94354"/>
                </a:lnTo>
                <a:lnTo>
                  <a:pt x="6418580" y="130428"/>
                </a:lnTo>
                <a:lnTo>
                  <a:pt x="6418580" y="651890"/>
                </a:lnTo>
                <a:lnTo>
                  <a:pt x="6411497" y="694378"/>
                </a:lnTo>
                <a:lnTo>
                  <a:pt x="6391830" y="731015"/>
                </a:lnTo>
                <a:lnTo>
                  <a:pt x="6361949" y="759434"/>
                </a:lnTo>
                <a:lnTo>
                  <a:pt x="6324225" y="777262"/>
                </a:lnTo>
                <a:lnTo>
                  <a:pt x="6288151" y="782320"/>
                </a:lnTo>
                <a:lnTo>
                  <a:pt x="130390" y="782320"/>
                </a:lnTo>
                <a:lnTo>
                  <a:pt x="87902" y="775235"/>
                </a:lnTo>
                <a:lnTo>
                  <a:pt x="51270" y="755563"/>
                </a:lnTo>
                <a:lnTo>
                  <a:pt x="22863" y="725675"/>
                </a:lnTo>
                <a:lnTo>
                  <a:pt x="5047" y="687941"/>
                </a:lnTo>
                <a:lnTo>
                  <a:pt x="0" y="651890"/>
                </a:lnTo>
                <a:lnTo>
                  <a:pt x="0" y="130428"/>
                </a:lnTo>
                <a:close/>
              </a:path>
            </a:pathLst>
          </a:custGeom>
          <a:noFill/>
          <a:ln w="1524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8" name="object 72"/>
          <p:cNvSpPr>
            <a:spLocks/>
          </p:cNvSpPr>
          <p:nvPr/>
        </p:nvSpPr>
        <p:spPr bwMode="auto">
          <a:xfrm>
            <a:off x="3916363" y="3962400"/>
            <a:ext cx="749300" cy="301625"/>
          </a:xfrm>
          <a:custGeom>
            <a:avLst/>
            <a:gdLst>
              <a:gd name="T0" fmla="*/ 499110 w 998220"/>
              <a:gd name="T1" fmla="*/ 401319 h 401320"/>
              <a:gd name="T2" fmla="*/ 998220 w 998220"/>
              <a:gd name="T3" fmla="*/ 200660 h 401320"/>
              <a:gd name="T4" fmla="*/ 748664 w 998220"/>
              <a:gd name="T5" fmla="*/ 200660 h 401320"/>
              <a:gd name="T6" fmla="*/ 748664 w 998220"/>
              <a:gd name="T7" fmla="*/ 0 h 401320"/>
              <a:gd name="T8" fmla="*/ 249555 w 998220"/>
              <a:gd name="T9" fmla="*/ 0 h 401320"/>
              <a:gd name="T10" fmla="*/ 249555 w 998220"/>
              <a:gd name="T11" fmla="*/ 200660 h 401320"/>
              <a:gd name="T12" fmla="*/ 0 w 998220"/>
              <a:gd name="T13" fmla="*/ 200660 h 401320"/>
              <a:gd name="T14" fmla="*/ 499110 w 998220"/>
              <a:gd name="T15" fmla="*/ 401319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20" h="401320">
                <a:moveTo>
                  <a:pt x="499110" y="401319"/>
                </a:moveTo>
                <a:lnTo>
                  <a:pt x="998220" y="200660"/>
                </a:lnTo>
                <a:lnTo>
                  <a:pt x="748664" y="200660"/>
                </a:lnTo>
                <a:lnTo>
                  <a:pt x="748664" y="0"/>
                </a:lnTo>
                <a:lnTo>
                  <a:pt x="249555" y="0"/>
                </a:lnTo>
                <a:lnTo>
                  <a:pt x="249555" y="200660"/>
                </a:lnTo>
                <a:lnTo>
                  <a:pt x="0" y="200660"/>
                </a:lnTo>
                <a:lnTo>
                  <a:pt x="499110" y="40131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9" name="object 73"/>
          <p:cNvSpPr>
            <a:spLocks/>
          </p:cNvSpPr>
          <p:nvPr/>
        </p:nvSpPr>
        <p:spPr bwMode="auto">
          <a:xfrm>
            <a:off x="3916363" y="3962400"/>
            <a:ext cx="749300" cy="301625"/>
          </a:xfrm>
          <a:custGeom>
            <a:avLst/>
            <a:gdLst>
              <a:gd name="T0" fmla="*/ 998220 w 998220"/>
              <a:gd name="T1" fmla="*/ 200660 h 401320"/>
              <a:gd name="T2" fmla="*/ 499110 w 998220"/>
              <a:gd name="T3" fmla="*/ 401319 h 401320"/>
              <a:gd name="T4" fmla="*/ 0 w 998220"/>
              <a:gd name="T5" fmla="*/ 200660 h 401320"/>
              <a:gd name="T6" fmla="*/ 249555 w 998220"/>
              <a:gd name="T7" fmla="*/ 200660 h 401320"/>
              <a:gd name="T8" fmla="*/ 249555 w 998220"/>
              <a:gd name="T9" fmla="*/ 0 h 401320"/>
              <a:gd name="T10" fmla="*/ 748664 w 998220"/>
              <a:gd name="T11" fmla="*/ 0 h 401320"/>
              <a:gd name="T12" fmla="*/ 748664 w 998220"/>
              <a:gd name="T13" fmla="*/ 200660 h 401320"/>
              <a:gd name="T14" fmla="*/ 998220 w 998220"/>
              <a:gd name="T15" fmla="*/ 200660 h 40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8220" h="401320">
                <a:moveTo>
                  <a:pt x="998220" y="200660"/>
                </a:moveTo>
                <a:lnTo>
                  <a:pt x="499110" y="401319"/>
                </a:lnTo>
                <a:lnTo>
                  <a:pt x="0" y="200660"/>
                </a:lnTo>
                <a:lnTo>
                  <a:pt x="249555" y="200660"/>
                </a:lnTo>
                <a:lnTo>
                  <a:pt x="249555" y="0"/>
                </a:lnTo>
                <a:lnTo>
                  <a:pt x="748664" y="0"/>
                </a:lnTo>
                <a:lnTo>
                  <a:pt x="748664" y="200660"/>
                </a:lnTo>
                <a:lnTo>
                  <a:pt x="998220" y="20066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0" name="object 74"/>
          <p:cNvSpPr>
            <a:spLocks/>
          </p:cNvSpPr>
          <p:nvPr/>
        </p:nvSpPr>
        <p:spPr bwMode="auto">
          <a:xfrm>
            <a:off x="1230313" y="2646363"/>
            <a:ext cx="357187" cy="355600"/>
          </a:xfrm>
          <a:custGeom>
            <a:avLst/>
            <a:gdLst>
              <a:gd name="T0" fmla="*/ 787 w 474980"/>
              <a:gd name="T1" fmla="*/ 256971 h 474979"/>
              <a:gd name="T2" fmla="*/ 6900 w 474980"/>
              <a:gd name="T3" fmla="*/ 294570 h 474979"/>
              <a:gd name="T4" fmla="*/ 18659 w 474980"/>
              <a:gd name="T5" fmla="*/ 329944 h 474979"/>
              <a:gd name="T6" fmla="*/ 35574 w 474980"/>
              <a:gd name="T7" fmla="*/ 362602 h 474979"/>
              <a:gd name="T8" fmla="*/ 57158 w 474980"/>
              <a:gd name="T9" fmla="*/ 392057 h 474979"/>
              <a:gd name="T10" fmla="*/ 82922 w 474980"/>
              <a:gd name="T11" fmla="*/ 417821 h 474979"/>
              <a:gd name="T12" fmla="*/ 112377 w 474980"/>
              <a:gd name="T13" fmla="*/ 439405 h 474979"/>
              <a:gd name="T14" fmla="*/ 145035 w 474980"/>
              <a:gd name="T15" fmla="*/ 456320 h 474979"/>
              <a:gd name="T16" fmla="*/ 180409 w 474980"/>
              <a:gd name="T17" fmla="*/ 468079 h 474979"/>
              <a:gd name="T18" fmla="*/ 218008 w 474980"/>
              <a:gd name="T19" fmla="*/ 474192 h 474979"/>
              <a:gd name="T20" fmla="*/ 256971 w 474980"/>
              <a:gd name="T21" fmla="*/ 474192 h 474979"/>
              <a:gd name="T22" fmla="*/ 294570 w 474980"/>
              <a:gd name="T23" fmla="*/ 468079 h 474979"/>
              <a:gd name="T24" fmla="*/ 329944 w 474980"/>
              <a:gd name="T25" fmla="*/ 456320 h 474979"/>
              <a:gd name="T26" fmla="*/ 362602 w 474980"/>
              <a:gd name="T27" fmla="*/ 439405 h 474979"/>
              <a:gd name="T28" fmla="*/ 392057 w 474980"/>
              <a:gd name="T29" fmla="*/ 417821 h 474979"/>
              <a:gd name="T30" fmla="*/ 417821 w 474980"/>
              <a:gd name="T31" fmla="*/ 392057 h 474979"/>
              <a:gd name="T32" fmla="*/ 439405 w 474980"/>
              <a:gd name="T33" fmla="*/ 362602 h 474979"/>
              <a:gd name="T34" fmla="*/ 456320 w 474980"/>
              <a:gd name="T35" fmla="*/ 329944 h 474979"/>
              <a:gd name="T36" fmla="*/ 468079 w 474980"/>
              <a:gd name="T37" fmla="*/ 294570 h 474979"/>
              <a:gd name="T38" fmla="*/ 474192 w 474980"/>
              <a:gd name="T39" fmla="*/ 256971 h 474979"/>
              <a:gd name="T40" fmla="*/ 474192 w 474980"/>
              <a:gd name="T41" fmla="*/ 218008 h 474979"/>
              <a:gd name="T42" fmla="*/ 468079 w 474980"/>
              <a:gd name="T43" fmla="*/ 180409 h 474979"/>
              <a:gd name="T44" fmla="*/ 456320 w 474980"/>
              <a:gd name="T45" fmla="*/ 145035 h 474979"/>
              <a:gd name="T46" fmla="*/ 439405 w 474980"/>
              <a:gd name="T47" fmla="*/ 112377 h 474979"/>
              <a:gd name="T48" fmla="*/ 417821 w 474980"/>
              <a:gd name="T49" fmla="*/ 82922 h 474979"/>
              <a:gd name="T50" fmla="*/ 392057 w 474980"/>
              <a:gd name="T51" fmla="*/ 57158 h 474979"/>
              <a:gd name="T52" fmla="*/ 362602 w 474980"/>
              <a:gd name="T53" fmla="*/ 35574 h 474979"/>
              <a:gd name="T54" fmla="*/ 329944 w 474980"/>
              <a:gd name="T55" fmla="*/ 18659 h 474979"/>
              <a:gd name="T56" fmla="*/ 294570 w 474980"/>
              <a:gd name="T57" fmla="*/ 6900 h 474979"/>
              <a:gd name="T58" fmla="*/ 256971 w 474980"/>
              <a:gd name="T59" fmla="*/ 787 h 474979"/>
              <a:gd name="T60" fmla="*/ 218008 w 474980"/>
              <a:gd name="T61" fmla="*/ 787 h 474979"/>
              <a:gd name="T62" fmla="*/ 180409 w 474980"/>
              <a:gd name="T63" fmla="*/ 6900 h 474979"/>
              <a:gd name="T64" fmla="*/ 145035 w 474980"/>
              <a:gd name="T65" fmla="*/ 18659 h 474979"/>
              <a:gd name="T66" fmla="*/ 112377 w 474980"/>
              <a:gd name="T67" fmla="*/ 35574 h 474979"/>
              <a:gd name="T68" fmla="*/ 82922 w 474980"/>
              <a:gd name="T69" fmla="*/ 57158 h 474979"/>
              <a:gd name="T70" fmla="*/ 57158 w 474980"/>
              <a:gd name="T71" fmla="*/ 82922 h 474979"/>
              <a:gd name="T72" fmla="*/ 35574 w 474980"/>
              <a:gd name="T73" fmla="*/ 112377 h 474979"/>
              <a:gd name="T74" fmla="*/ 18659 w 474980"/>
              <a:gd name="T75" fmla="*/ 145035 h 474979"/>
              <a:gd name="T76" fmla="*/ 6900 w 474980"/>
              <a:gd name="T77" fmla="*/ 180409 h 474979"/>
              <a:gd name="T78" fmla="*/ 787 w 474980"/>
              <a:gd name="T79" fmla="*/ 218008 h 474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4980" h="474979">
                <a:moveTo>
                  <a:pt x="0" y="237489"/>
                </a:moveTo>
                <a:lnTo>
                  <a:pt x="787" y="256971"/>
                </a:lnTo>
                <a:lnTo>
                  <a:pt x="3107" y="276019"/>
                </a:lnTo>
                <a:lnTo>
                  <a:pt x="6900" y="294570"/>
                </a:lnTo>
                <a:lnTo>
                  <a:pt x="12104" y="312566"/>
                </a:lnTo>
                <a:lnTo>
                  <a:pt x="18659" y="329944"/>
                </a:lnTo>
                <a:lnTo>
                  <a:pt x="26502" y="346643"/>
                </a:lnTo>
                <a:lnTo>
                  <a:pt x="35574" y="362602"/>
                </a:lnTo>
                <a:lnTo>
                  <a:pt x="45813" y="377760"/>
                </a:lnTo>
                <a:lnTo>
                  <a:pt x="57158" y="392057"/>
                </a:lnTo>
                <a:lnTo>
                  <a:pt x="69548" y="405431"/>
                </a:lnTo>
                <a:lnTo>
                  <a:pt x="82922" y="417821"/>
                </a:lnTo>
                <a:lnTo>
                  <a:pt x="97219" y="429166"/>
                </a:lnTo>
                <a:lnTo>
                  <a:pt x="112377" y="439405"/>
                </a:lnTo>
                <a:lnTo>
                  <a:pt x="128336" y="448477"/>
                </a:lnTo>
                <a:lnTo>
                  <a:pt x="145035" y="456320"/>
                </a:lnTo>
                <a:lnTo>
                  <a:pt x="162413" y="462875"/>
                </a:lnTo>
                <a:lnTo>
                  <a:pt x="180409" y="468079"/>
                </a:lnTo>
                <a:lnTo>
                  <a:pt x="198960" y="471872"/>
                </a:lnTo>
                <a:lnTo>
                  <a:pt x="218008" y="474192"/>
                </a:lnTo>
                <a:lnTo>
                  <a:pt x="237490" y="474979"/>
                </a:lnTo>
                <a:lnTo>
                  <a:pt x="256971" y="474192"/>
                </a:lnTo>
                <a:lnTo>
                  <a:pt x="276019" y="471872"/>
                </a:lnTo>
                <a:lnTo>
                  <a:pt x="294570" y="468079"/>
                </a:lnTo>
                <a:lnTo>
                  <a:pt x="312566" y="462875"/>
                </a:lnTo>
                <a:lnTo>
                  <a:pt x="329944" y="456320"/>
                </a:lnTo>
                <a:lnTo>
                  <a:pt x="346643" y="448477"/>
                </a:lnTo>
                <a:lnTo>
                  <a:pt x="362602" y="439405"/>
                </a:lnTo>
                <a:lnTo>
                  <a:pt x="377760" y="429166"/>
                </a:lnTo>
                <a:lnTo>
                  <a:pt x="392057" y="417821"/>
                </a:lnTo>
                <a:lnTo>
                  <a:pt x="405431" y="405431"/>
                </a:lnTo>
                <a:lnTo>
                  <a:pt x="417821" y="392057"/>
                </a:lnTo>
                <a:lnTo>
                  <a:pt x="429166" y="377760"/>
                </a:lnTo>
                <a:lnTo>
                  <a:pt x="439405" y="362602"/>
                </a:lnTo>
                <a:lnTo>
                  <a:pt x="448477" y="346643"/>
                </a:lnTo>
                <a:lnTo>
                  <a:pt x="456320" y="329944"/>
                </a:lnTo>
                <a:lnTo>
                  <a:pt x="462875" y="312566"/>
                </a:lnTo>
                <a:lnTo>
                  <a:pt x="468079" y="294570"/>
                </a:lnTo>
                <a:lnTo>
                  <a:pt x="471872" y="276019"/>
                </a:lnTo>
                <a:lnTo>
                  <a:pt x="474192" y="256971"/>
                </a:lnTo>
                <a:lnTo>
                  <a:pt x="474980" y="237489"/>
                </a:lnTo>
                <a:lnTo>
                  <a:pt x="474192" y="218008"/>
                </a:lnTo>
                <a:lnTo>
                  <a:pt x="471872" y="198960"/>
                </a:lnTo>
                <a:lnTo>
                  <a:pt x="468079" y="180409"/>
                </a:lnTo>
                <a:lnTo>
                  <a:pt x="462875" y="162413"/>
                </a:lnTo>
                <a:lnTo>
                  <a:pt x="456320" y="145035"/>
                </a:lnTo>
                <a:lnTo>
                  <a:pt x="448477" y="128336"/>
                </a:lnTo>
                <a:lnTo>
                  <a:pt x="439405" y="112377"/>
                </a:lnTo>
                <a:lnTo>
                  <a:pt x="429166" y="97219"/>
                </a:lnTo>
                <a:lnTo>
                  <a:pt x="417821" y="82922"/>
                </a:lnTo>
                <a:lnTo>
                  <a:pt x="405431" y="69548"/>
                </a:lnTo>
                <a:lnTo>
                  <a:pt x="392057" y="57158"/>
                </a:lnTo>
                <a:lnTo>
                  <a:pt x="377760" y="45813"/>
                </a:lnTo>
                <a:lnTo>
                  <a:pt x="362602" y="35574"/>
                </a:lnTo>
                <a:lnTo>
                  <a:pt x="346643" y="26502"/>
                </a:lnTo>
                <a:lnTo>
                  <a:pt x="329944" y="18659"/>
                </a:lnTo>
                <a:lnTo>
                  <a:pt x="312566" y="12104"/>
                </a:lnTo>
                <a:lnTo>
                  <a:pt x="294570" y="6900"/>
                </a:lnTo>
                <a:lnTo>
                  <a:pt x="276019" y="3107"/>
                </a:lnTo>
                <a:lnTo>
                  <a:pt x="256971" y="787"/>
                </a:lnTo>
                <a:lnTo>
                  <a:pt x="237490" y="0"/>
                </a:lnTo>
                <a:lnTo>
                  <a:pt x="218008" y="787"/>
                </a:lnTo>
                <a:lnTo>
                  <a:pt x="198960" y="3107"/>
                </a:lnTo>
                <a:lnTo>
                  <a:pt x="180409" y="6900"/>
                </a:lnTo>
                <a:lnTo>
                  <a:pt x="162413" y="12104"/>
                </a:lnTo>
                <a:lnTo>
                  <a:pt x="145035" y="18659"/>
                </a:lnTo>
                <a:lnTo>
                  <a:pt x="128336" y="26502"/>
                </a:lnTo>
                <a:lnTo>
                  <a:pt x="112377" y="35574"/>
                </a:lnTo>
                <a:lnTo>
                  <a:pt x="97219" y="45813"/>
                </a:lnTo>
                <a:lnTo>
                  <a:pt x="82922" y="57158"/>
                </a:lnTo>
                <a:lnTo>
                  <a:pt x="69548" y="69548"/>
                </a:lnTo>
                <a:lnTo>
                  <a:pt x="57158" y="82922"/>
                </a:lnTo>
                <a:lnTo>
                  <a:pt x="45813" y="97219"/>
                </a:lnTo>
                <a:lnTo>
                  <a:pt x="35574" y="112377"/>
                </a:lnTo>
                <a:lnTo>
                  <a:pt x="26502" y="128336"/>
                </a:lnTo>
                <a:lnTo>
                  <a:pt x="18659" y="145035"/>
                </a:lnTo>
                <a:lnTo>
                  <a:pt x="12104" y="162413"/>
                </a:lnTo>
                <a:lnTo>
                  <a:pt x="6900" y="180409"/>
                </a:lnTo>
                <a:lnTo>
                  <a:pt x="3107" y="198960"/>
                </a:lnTo>
                <a:lnTo>
                  <a:pt x="787" y="218008"/>
                </a:lnTo>
                <a:lnTo>
                  <a:pt x="0" y="23748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1" name="object 75"/>
          <p:cNvSpPr>
            <a:spLocks/>
          </p:cNvSpPr>
          <p:nvPr/>
        </p:nvSpPr>
        <p:spPr bwMode="auto">
          <a:xfrm>
            <a:off x="1563688" y="2922588"/>
            <a:ext cx="98425" cy="106362"/>
          </a:xfrm>
          <a:custGeom>
            <a:avLst/>
            <a:gdLst>
              <a:gd name="T0" fmla="*/ 126619 w 130556"/>
              <a:gd name="T1" fmla="*/ 11176 h 141097"/>
              <a:gd name="T2" fmla="*/ 107823 w 130556"/>
              <a:gd name="T3" fmla="*/ 37084 h 141097"/>
              <a:gd name="T4" fmla="*/ 56642 w 130556"/>
              <a:gd name="T5" fmla="*/ 0 h 141097"/>
              <a:gd name="T6" fmla="*/ 0 w 130556"/>
              <a:gd name="T7" fmla="*/ 77851 h 141097"/>
              <a:gd name="T8" fmla="*/ 51181 w 130556"/>
              <a:gd name="T9" fmla="*/ 115062 h 141097"/>
              <a:gd name="T10" fmla="*/ 32258 w 130556"/>
              <a:gd name="T11" fmla="*/ 141097 h 141097"/>
              <a:gd name="T12" fmla="*/ 130556 w 130556"/>
              <a:gd name="T13" fmla="*/ 113284 h 141097"/>
              <a:gd name="T14" fmla="*/ 126619 w 130556"/>
              <a:gd name="T15" fmla="*/ 11176 h 14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556" h="141097">
                <a:moveTo>
                  <a:pt x="126619" y="11176"/>
                </a:moveTo>
                <a:lnTo>
                  <a:pt x="107823" y="37084"/>
                </a:lnTo>
                <a:lnTo>
                  <a:pt x="56642" y="0"/>
                </a:lnTo>
                <a:lnTo>
                  <a:pt x="0" y="77851"/>
                </a:lnTo>
                <a:lnTo>
                  <a:pt x="51181" y="115062"/>
                </a:lnTo>
                <a:lnTo>
                  <a:pt x="32258" y="141097"/>
                </a:lnTo>
                <a:lnTo>
                  <a:pt x="130556" y="113284"/>
                </a:lnTo>
                <a:lnTo>
                  <a:pt x="126619" y="1117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2" name="object 76"/>
          <p:cNvSpPr>
            <a:spLocks/>
          </p:cNvSpPr>
          <p:nvPr/>
        </p:nvSpPr>
        <p:spPr bwMode="auto">
          <a:xfrm>
            <a:off x="1663700" y="2960688"/>
            <a:ext cx="357188" cy="355600"/>
          </a:xfrm>
          <a:custGeom>
            <a:avLst/>
            <a:gdLst>
              <a:gd name="T0" fmla="*/ 791 w 477519"/>
              <a:gd name="T1" fmla="*/ 256971 h 474979"/>
              <a:gd name="T2" fmla="*/ 6941 w 477519"/>
              <a:gd name="T3" fmla="*/ 294570 h 474979"/>
              <a:gd name="T4" fmla="*/ 18768 w 477519"/>
              <a:gd name="T5" fmla="*/ 329944 h 474979"/>
              <a:gd name="T6" fmla="*/ 35780 w 477519"/>
              <a:gd name="T7" fmla="*/ 362602 h 474979"/>
              <a:gd name="T8" fmla="*/ 57486 w 477519"/>
              <a:gd name="T9" fmla="*/ 392057 h 474979"/>
              <a:gd name="T10" fmla="*/ 83392 w 477519"/>
              <a:gd name="T11" fmla="*/ 417821 h 474979"/>
              <a:gd name="T12" fmla="*/ 113008 w 477519"/>
              <a:gd name="T13" fmla="*/ 439405 h 474979"/>
              <a:gd name="T14" fmla="*/ 145839 w 477519"/>
              <a:gd name="T15" fmla="*/ 456320 h 474979"/>
              <a:gd name="T16" fmla="*/ 181395 w 477519"/>
              <a:gd name="T17" fmla="*/ 468079 h 474979"/>
              <a:gd name="T18" fmla="*/ 219183 w 477519"/>
              <a:gd name="T19" fmla="*/ 474192 h 474979"/>
              <a:gd name="T20" fmla="*/ 258336 w 477519"/>
              <a:gd name="T21" fmla="*/ 474192 h 474979"/>
              <a:gd name="T22" fmla="*/ 296124 w 477519"/>
              <a:gd name="T23" fmla="*/ 468079 h 474979"/>
              <a:gd name="T24" fmla="*/ 331680 w 477519"/>
              <a:gd name="T25" fmla="*/ 456320 h 474979"/>
              <a:gd name="T26" fmla="*/ 364511 w 477519"/>
              <a:gd name="T27" fmla="*/ 439405 h 474979"/>
              <a:gd name="T28" fmla="*/ 394127 w 477519"/>
              <a:gd name="T29" fmla="*/ 417821 h 474979"/>
              <a:gd name="T30" fmla="*/ 420033 w 477519"/>
              <a:gd name="T31" fmla="*/ 392057 h 474979"/>
              <a:gd name="T32" fmla="*/ 441739 w 477519"/>
              <a:gd name="T33" fmla="*/ 362602 h 474979"/>
              <a:gd name="T34" fmla="*/ 458751 w 477519"/>
              <a:gd name="T35" fmla="*/ 329944 h 474979"/>
              <a:gd name="T36" fmla="*/ 470578 w 477519"/>
              <a:gd name="T37" fmla="*/ 294570 h 474979"/>
              <a:gd name="T38" fmla="*/ 476728 w 477519"/>
              <a:gd name="T39" fmla="*/ 256971 h 474979"/>
              <a:gd name="T40" fmla="*/ 476728 w 477519"/>
              <a:gd name="T41" fmla="*/ 218008 h 474979"/>
              <a:gd name="T42" fmla="*/ 470578 w 477519"/>
              <a:gd name="T43" fmla="*/ 180409 h 474979"/>
              <a:gd name="T44" fmla="*/ 458751 w 477519"/>
              <a:gd name="T45" fmla="*/ 145035 h 474979"/>
              <a:gd name="T46" fmla="*/ 441739 w 477519"/>
              <a:gd name="T47" fmla="*/ 112377 h 474979"/>
              <a:gd name="T48" fmla="*/ 420033 w 477519"/>
              <a:gd name="T49" fmla="*/ 82922 h 474979"/>
              <a:gd name="T50" fmla="*/ 394127 w 477519"/>
              <a:gd name="T51" fmla="*/ 57158 h 474979"/>
              <a:gd name="T52" fmla="*/ 364511 w 477519"/>
              <a:gd name="T53" fmla="*/ 35574 h 474979"/>
              <a:gd name="T54" fmla="*/ 331680 w 477519"/>
              <a:gd name="T55" fmla="*/ 18659 h 474979"/>
              <a:gd name="T56" fmla="*/ 296124 w 477519"/>
              <a:gd name="T57" fmla="*/ 6900 h 474979"/>
              <a:gd name="T58" fmla="*/ 258336 w 477519"/>
              <a:gd name="T59" fmla="*/ 787 h 474979"/>
              <a:gd name="T60" fmla="*/ 219183 w 477519"/>
              <a:gd name="T61" fmla="*/ 787 h 474979"/>
              <a:gd name="T62" fmla="*/ 181395 w 477519"/>
              <a:gd name="T63" fmla="*/ 6900 h 474979"/>
              <a:gd name="T64" fmla="*/ 145839 w 477519"/>
              <a:gd name="T65" fmla="*/ 18659 h 474979"/>
              <a:gd name="T66" fmla="*/ 113008 w 477519"/>
              <a:gd name="T67" fmla="*/ 35574 h 474979"/>
              <a:gd name="T68" fmla="*/ 83392 w 477519"/>
              <a:gd name="T69" fmla="*/ 57158 h 474979"/>
              <a:gd name="T70" fmla="*/ 57486 w 477519"/>
              <a:gd name="T71" fmla="*/ 82922 h 474979"/>
              <a:gd name="T72" fmla="*/ 35780 w 477519"/>
              <a:gd name="T73" fmla="*/ 112377 h 474979"/>
              <a:gd name="T74" fmla="*/ 18768 w 477519"/>
              <a:gd name="T75" fmla="*/ 145035 h 474979"/>
              <a:gd name="T76" fmla="*/ 6941 w 477519"/>
              <a:gd name="T77" fmla="*/ 180409 h 474979"/>
              <a:gd name="T78" fmla="*/ 791 w 477519"/>
              <a:gd name="T79" fmla="*/ 218008 h 474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7519" h="474979">
                <a:moveTo>
                  <a:pt x="0" y="237489"/>
                </a:moveTo>
                <a:lnTo>
                  <a:pt x="791" y="256971"/>
                </a:lnTo>
                <a:lnTo>
                  <a:pt x="3125" y="276019"/>
                </a:lnTo>
                <a:lnTo>
                  <a:pt x="6941" y="294570"/>
                </a:lnTo>
                <a:lnTo>
                  <a:pt x="12175" y="312566"/>
                </a:lnTo>
                <a:lnTo>
                  <a:pt x="18768" y="329944"/>
                </a:lnTo>
                <a:lnTo>
                  <a:pt x="26657" y="346643"/>
                </a:lnTo>
                <a:lnTo>
                  <a:pt x="35780" y="362602"/>
                </a:lnTo>
                <a:lnTo>
                  <a:pt x="46077" y="377760"/>
                </a:lnTo>
                <a:lnTo>
                  <a:pt x="57486" y="392057"/>
                </a:lnTo>
                <a:lnTo>
                  <a:pt x="69945" y="405431"/>
                </a:lnTo>
                <a:lnTo>
                  <a:pt x="83392" y="417821"/>
                </a:lnTo>
                <a:lnTo>
                  <a:pt x="97767" y="429166"/>
                </a:lnTo>
                <a:lnTo>
                  <a:pt x="113008" y="439405"/>
                </a:lnTo>
                <a:lnTo>
                  <a:pt x="129052" y="448477"/>
                </a:lnTo>
                <a:lnTo>
                  <a:pt x="145839" y="456320"/>
                </a:lnTo>
                <a:lnTo>
                  <a:pt x="163307" y="462875"/>
                </a:lnTo>
                <a:lnTo>
                  <a:pt x="181395" y="468079"/>
                </a:lnTo>
                <a:lnTo>
                  <a:pt x="200041" y="471872"/>
                </a:lnTo>
                <a:lnTo>
                  <a:pt x="219183" y="474192"/>
                </a:lnTo>
                <a:lnTo>
                  <a:pt x="238760" y="474979"/>
                </a:lnTo>
                <a:lnTo>
                  <a:pt x="258336" y="474192"/>
                </a:lnTo>
                <a:lnTo>
                  <a:pt x="277478" y="471872"/>
                </a:lnTo>
                <a:lnTo>
                  <a:pt x="296124" y="468079"/>
                </a:lnTo>
                <a:lnTo>
                  <a:pt x="314212" y="462875"/>
                </a:lnTo>
                <a:lnTo>
                  <a:pt x="331680" y="456320"/>
                </a:lnTo>
                <a:lnTo>
                  <a:pt x="348467" y="448477"/>
                </a:lnTo>
                <a:lnTo>
                  <a:pt x="364511" y="439405"/>
                </a:lnTo>
                <a:lnTo>
                  <a:pt x="379752" y="429166"/>
                </a:lnTo>
                <a:lnTo>
                  <a:pt x="394127" y="417821"/>
                </a:lnTo>
                <a:lnTo>
                  <a:pt x="407574" y="405431"/>
                </a:lnTo>
                <a:lnTo>
                  <a:pt x="420033" y="392057"/>
                </a:lnTo>
                <a:lnTo>
                  <a:pt x="431442" y="377760"/>
                </a:lnTo>
                <a:lnTo>
                  <a:pt x="441739" y="362602"/>
                </a:lnTo>
                <a:lnTo>
                  <a:pt x="450862" y="346643"/>
                </a:lnTo>
                <a:lnTo>
                  <a:pt x="458751" y="329944"/>
                </a:lnTo>
                <a:lnTo>
                  <a:pt x="465344" y="312566"/>
                </a:lnTo>
                <a:lnTo>
                  <a:pt x="470578" y="294570"/>
                </a:lnTo>
                <a:lnTo>
                  <a:pt x="474394" y="276019"/>
                </a:lnTo>
                <a:lnTo>
                  <a:pt x="476728" y="256971"/>
                </a:lnTo>
                <a:lnTo>
                  <a:pt x="477519" y="237489"/>
                </a:lnTo>
                <a:lnTo>
                  <a:pt x="476728" y="218008"/>
                </a:lnTo>
                <a:lnTo>
                  <a:pt x="474394" y="198960"/>
                </a:lnTo>
                <a:lnTo>
                  <a:pt x="470578" y="180409"/>
                </a:lnTo>
                <a:lnTo>
                  <a:pt x="465344" y="162413"/>
                </a:lnTo>
                <a:lnTo>
                  <a:pt x="458751" y="145035"/>
                </a:lnTo>
                <a:lnTo>
                  <a:pt x="450862" y="128336"/>
                </a:lnTo>
                <a:lnTo>
                  <a:pt x="441739" y="112377"/>
                </a:lnTo>
                <a:lnTo>
                  <a:pt x="431442" y="97219"/>
                </a:lnTo>
                <a:lnTo>
                  <a:pt x="420033" y="82922"/>
                </a:lnTo>
                <a:lnTo>
                  <a:pt x="407574" y="69548"/>
                </a:lnTo>
                <a:lnTo>
                  <a:pt x="394127" y="57158"/>
                </a:lnTo>
                <a:lnTo>
                  <a:pt x="379752" y="45813"/>
                </a:lnTo>
                <a:lnTo>
                  <a:pt x="364511" y="35574"/>
                </a:lnTo>
                <a:lnTo>
                  <a:pt x="348467" y="26502"/>
                </a:lnTo>
                <a:lnTo>
                  <a:pt x="331680" y="18659"/>
                </a:lnTo>
                <a:lnTo>
                  <a:pt x="314212" y="12104"/>
                </a:lnTo>
                <a:lnTo>
                  <a:pt x="296124" y="6900"/>
                </a:lnTo>
                <a:lnTo>
                  <a:pt x="277478" y="3107"/>
                </a:lnTo>
                <a:lnTo>
                  <a:pt x="258336" y="787"/>
                </a:lnTo>
                <a:lnTo>
                  <a:pt x="238760" y="0"/>
                </a:lnTo>
                <a:lnTo>
                  <a:pt x="219183" y="787"/>
                </a:lnTo>
                <a:lnTo>
                  <a:pt x="200041" y="3107"/>
                </a:lnTo>
                <a:lnTo>
                  <a:pt x="181395" y="6900"/>
                </a:lnTo>
                <a:lnTo>
                  <a:pt x="163307" y="12104"/>
                </a:lnTo>
                <a:lnTo>
                  <a:pt x="145839" y="18659"/>
                </a:lnTo>
                <a:lnTo>
                  <a:pt x="129052" y="26502"/>
                </a:lnTo>
                <a:lnTo>
                  <a:pt x="113008" y="35574"/>
                </a:lnTo>
                <a:lnTo>
                  <a:pt x="97767" y="45813"/>
                </a:lnTo>
                <a:lnTo>
                  <a:pt x="83392" y="57158"/>
                </a:lnTo>
                <a:lnTo>
                  <a:pt x="69945" y="69548"/>
                </a:lnTo>
                <a:lnTo>
                  <a:pt x="57486" y="82922"/>
                </a:lnTo>
                <a:lnTo>
                  <a:pt x="46077" y="97219"/>
                </a:lnTo>
                <a:lnTo>
                  <a:pt x="35780" y="112377"/>
                </a:lnTo>
                <a:lnTo>
                  <a:pt x="26657" y="128336"/>
                </a:lnTo>
                <a:lnTo>
                  <a:pt x="18768" y="145035"/>
                </a:lnTo>
                <a:lnTo>
                  <a:pt x="12175" y="162413"/>
                </a:lnTo>
                <a:lnTo>
                  <a:pt x="6941" y="180409"/>
                </a:lnTo>
                <a:lnTo>
                  <a:pt x="3125" y="198960"/>
                </a:lnTo>
                <a:lnTo>
                  <a:pt x="791" y="218008"/>
                </a:lnTo>
                <a:lnTo>
                  <a:pt x="0" y="237489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3" name="object 77"/>
          <p:cNvSpPr>
            <a:spLocks/>
          </p:cNvSpPr>
          <p:nvPr/>
        </p:nvSpPr>
        <p:spPr bwMode="auto">
          <a:xfrm>
            <a:off x="1703388" y="3335338"/>
            <a:ext cx="114300" cy="100012"/>
          </a:xfrm>
          <a:custGeom>
            <a:avLst/>
            <a:gdLst>
              <a:gd name="T0" fmla="*/ 56768 w 152654"/>
              <a:gd name="T1" fmla="*/ 135127 h 135127"/>
              <a:gd name="T2" fmla="*/ 152654 w 152654"/>
              <a:gd name="T3" fmla="*/ 99821 h 135127"/>
              <a:gd name="T4" fmla="*/ 122174 w 152654"/>
              <a:gd name="T5" fmla="*/ 89915 h 135127"/>
              <a:gd name="T6" fmla="*/ 141731 w 152654"/>
              <a:gd name="T7" fmla="*/ 29717 h 135127"/>
              <a:gd name="T8" fmla="*/ 50037 w 152654"/>
              <a:gd name="T9" fmla="*/ 0 h 135127"/>
              <a:gd name="T10" fmla="*/ 30480 w 152654"/>
              <a:gd name="T11" fmla="*/ 60070 h 135127"/>
              <a:gd name="T12" fmla="*/ 0 w 152654"/>
              <a:gd name="T13" fmla="*/ 50164 h 135127"/>
              <a:gd name="T14" fmla="*/ 56768 w 152654"/>
              <a:gd name="T15" fmla="*/ 135127 h 135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2654" h="135127">
                <a:moveTo>
                  <a:pt x="56768" y="135127"/>
                </a:moveTo>
                <a:lnTo>
                  <a:pt x="152654" y="99821"/>
                </a:lnTo>
                <a:lnTo>
                  <a:pt x="122174" y="89915"/>
                </a:lnTo>
                <a:lnTo>
                  <a:pt x="141731" y="29717"/>
                </a:lnTo>
                <a:lnTo>
                  <a:pt x="50037" y="0"/>
                </a:lnTo>
                <a:lnTo>
                  <a:pt x="30480" y="60070"/>
                </a:lnTo>
                <a:lnTo>
                  <a:pt x="0" y="50164"/>
                </a:lnTo>
                <a:lnTo>
                  <a:pt x="56768" y="135127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4" name="object 78"/>
          <p:cNvSpPr>
            <a:spLocks/>
          </p:cNvSpPr>
          <p:nvPr/>
        </p:nvSpPr>
        <p:spPr bwMode="auto">
          <a:xfrm>
            <a:off x="1497013" y="3468688"/>
            <a:ext cx="358775" cy="358775"/>
          </a:xfrm>
          <a:custGeom>
            <a:avLst/>
            <a:gdLst>
              <a:gd name="T0" fmla="*/ 791 w 477520"/>
              <a:gd name="T1" fmla="*/ 258336 h 477520"/>
              <a:gd name="T2" fmla="*/ 6941 w 477520"/>
              <a:gd name="T3" fmla="*/ 296124 h 477520"/>
              <a:gd name="T4" fmla="*/ 18768 w 477520"/>
              <a:gd name="T5" fmla="*/ 331680 h 477520"/>
              <a:gd name="T6" fmla="*/ 35780 w 477520"/>
              <a:gd name="T7" fmla="*/ 364511 h 477520"/>
              <a:gd name="T8" fmla="*/ 57486 w 477520"/>
              <a:gd name="T9" fmla="*/ 394127 h 477520"/>
              <a:gd name="T10" fmla="*/ 83392 w 477520"/>
              <a:gd name="T11" fmla="*/ 420033 h 477520"/>
              <a:gd name="T12" fmla="*/ 113008 w 477520"/>
              <a:gd name="T13" fmla="*/ 441739 h 477520"/>
              <a:gd name="T14" fmla="*/ 145839 w 477520"/>
              <a:gd name="T15" fmla="*/ 458751 h 477520"/>
              <a:gd name="T16" fmla="*/ 181395 w 477520"/>
              <a:gd name="T17" fmla="*/ 470578 h 477520"/>
              <a:gd name="T18" fmla="*/ 219183 w 477520"/>
              <a:gd name="T19" fmla="*/ 476728 h 477520"/>
              <a:gd name="T20" fmla="*/ 258336 w 477520"/>
              <a:gd name="T21" fmla="*/ 476728 h 477520"/>
              <a:gd name="T22" fmla="*/ 296124 w 477520"/>
              <a:gd name="T23" fmla="*/ 470578 h 477520"/>
              <a:gd name="T24" fmla="*/ 331680 w 477520"/>
              <a:gd name="T25" fmla="*/ 458751 h 477520"/>
              <a:gd name="T26" fmla="*/ 364511 w 477520"/>
              <a:gd name="T27" fmla="*/ 441739 h 477520"/>
              <a:gd name="T28" fmla="*/ 394127 w 477520"/>
              <a:gd name="T29" fmla="*/ 420033 h 477520"/>
              <a:gd name="T30" fmla="*/ 420033 w 477520"/>
              <a:gd name="T31" fmla="*/ 394127 h 477520"/>
              <a:gd name="T32" fmla="*/ 441739 w 477520"/>
              <a:gd name="T33" fmla="*/ 364511 h 477520"/>
              <a:gd name="T34" fmla="*/ 458751 w 477520"/>
              <a:gd name="T35" fmla="*/ 331680 h 477520"/>
              <a:gd name="T36" fmla="*/ 470578 w 477520"/>
              <a:gd name="T37" fmla="*/ 296124 h 477520"/>
              <a:gd name="T38" fmla="*/ 476728 w 477520"/>
              <a:gd name="T39" fmla="*/ 258336 h 477520"/>
              <a:gd name="T40" fmla="*/ 476728 w 477520"/>
              <a:gd name="T41" fmla="*/ 219183 h 477520"/>
              <a:gd name="T42" fmla="*/ 470578 w 477520"/>
              <a:gd name="T43" fmla="*/ 181395 h 477520"/>
              <a:gd name="T44" fmla="*/ 458751 w 477520"/>
              <a:gd name="T45" fmla="*/ 145839 h 477520"/>
              <a:gd name="T46" fmla="*/ 441739 w 477520"/>
              <a:gd name="T47" fmla="*/ 113008 h 477520"/>
              <a:gd name="T48" fmla="*/ 420033 w 477520"/>
              <a:gd name="T49" fmla="*/ 83392 h 477520"/>
              <a:gd name="T50" fmla="*/ 394127 w 477520"/>
              <a:gd name="T51" fmla="*/ 57486 h 477520"/>
              <a:gd name="T52" fmla="*/ 364511 w 477520"/>
              <a:gd name="T53" fmla="*/ 35780 h 477520"/>
              <a:gd name="T54" fmla="*/ 331680 w 477520"/>
              <a:gd name="T55" fmla="*/ 18768 h 477520"/>
              <a:gd name="T56" fmla="*/ 296124 w 477520"/>
              <a:gd name="T57" fmla="*/ 6941 h 477520"/>
              <a:gd name="T58" fmla="*/ 258336 w 477520"/>
              <a:gd name="T59" fmla="*/ 791 h 477520"/>
              <a:gd name="T60" fmla="*/ 219183 w 477520"/>
              <a:gd name="T61" fmla="*/ 791 h 477520"/>
              <a:gd name="T62" fmla="*/ 181395 w 477520"/>
              <a:gd name="T63" fmla="*/ 6941 h 477520"/>
              <a:gd name="T64" fmla="*/ 145839 w 477520"/>
              <a:gd name="T65" fmla="*/ 18768 h 477520"/>
              <a:gd name="T66" fmla="*/ 113008 w 477520"/>
              <a:gd name="T67" fmla="*/ 35780 h 477520"/>
              <a:gd name="T68" fmla="*/ 83392 w 477520"/>
              <a:gd name="T69" fmla="*/ 57486 h 477520"/>
              <a:gd name="T70" fmla="*/ 57486 w 477520"/>
              <a:gd name="T71" fmla="*/ 83392 h 477520"/>
              <a:gd name="T72" fmla="*/ 35780 w 477520"/>
              <a:gd name="T73" fmla="*/ 113008 h 477520"/>
              <a:gd name="T74" fmla="*/ 18768 w 477520"/>
              <a:gd name="T75" fmla="*/ 145839 h 477520"/>
              <a:gd name="T76" fmla="*/ 6941 w 477520"/>
              <a:gd name="T77" fmla="*/ 181395 h 477520"/>
              <a:gd name="T78" fmla="*/ 791 w 477520"/>
              <a:gd name="T79" fmla="*/ 219183 h 477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7520" h="477520">
                <a:moveTo>
                  <a:pt x="0" y="238760"/>
                </a:moveTo>
                <a:lnTo>
                  <a:pt x="791" y="258336"/>
                </a:lnTo>
                <a:lnTo>
                  <a:pt x="3125" y="277478"/>
                </a:lnTo>
                <a:lnTo>
                  <a:pt x="6941" y="296124"/>
                </a:lnTo>
                <a:lnTo>
                  <a:pt x="12175" y="314212"/>
                </a:lnTo>
                <a:lnTo>
                  <a:pt x="18768" y="331680"/>
                </a:lnTo>
                <a:lnTo>
                  <a:pt x="26657" y="348467"/>
                </a:lnTo>
                <a:lnTo>
                  <a:pt x="35780" y="364511"/>
                </a:lnTo>
                <a:lnTo>
                  <a:pt x="46077" y="379752"/>
                </a:lnTo>
                <a:lnTo>
                  <a:pt x="57486" y="394127"/>
                </a:lnTo>
                <a:lnTo>
                  <a:pt x="69945" y="407574"/>
                </a:lnTo>
                <a:lnTo>
                  <a:pt x="83392" y="420033"/>
                </a:lnTo>
                <a:lnTo>
                  <a:pt x="97767" y="431442"/>
                </a:lnTo>
                <a:lnTo>
                  <a:pt x="113008" y="441739"/>
                </a:lnTo>
                <a:lnTo>
                  <a:pt x="129052" y="450862"/>
                </a:lnTo>
                <a:lnTo>
                  <a:pt x="145839" y="458751"/>
                </a:lnTo>
                <a:lnTo>
                  <a:pt x="163307" y="465344"/>
                </a:lnTo>
                <a:lnTo>
                  <a:pt x="181395" y="470578"/>
                </a:lnTo>
                <a:lnTo>
                  <a:pt x="200041" y="474394"/>
                </a:lnTo>
                <a:lnTo>
                  <a:pt x="219183" y="476728"/>
                </a:lnTo>
                <a:lnTo>
                  <a:pt x="238760" y="477520"/>
                </a:lnTo>
                <a:lnTo>
                  <a:pt x="258336" y="476728"/>
                </a:lnTo>
                <a:lnTo>
                  <a:pt x="277478" y="474394"/>
                </a:lnTo>
                <a:lnTo>
                  <a:pt x="296124" y="470578"/>
                </a:lnTo>
                <a:lnTo>
                  <a:pt x="314212" y="465344"/>
                </a:lnTo>
                <a:lnTo>
                  <a:pt x="331680" y="458751"/>
                </a:lnTo>
                <a:lnTo>
                  <a:pt x="348467" y="450862"/>
                </a:lnTo>
                <a:lnTo>
                  <a:pt x="364511" y="441739"/>
                </a:lnTo>
                <a:lnTo>
                  <a:pt x="379752" y="431442"/>
                </a:lnTo>
                <a:lnTo>
                  <a:pt x="394127" y="420033"/>
                </a:lnTo>
                <a:lnTo>
                  <a:pt x="407574" y="407574"/>
                </a:lnTo>
                <a:lnTo>
                  <a:pt x="420033" y="394127"/>
                </a:lnTo>
                <a:lnTo>
                  <a:pt x="431442" y="379752"/>
                </a:lnTo>
                <a:lnTo>
                  <a:pt x="441739" y="364511"/>
                </a:lnTo>
                <a:lnTo>
                  <a:pt x="450862" y="348467"/>
                </a:lnTo>
                <a:lnTo>
                  <a:pt x="458751" y="331680"/>
                </a:lnTo>
                <a:lnTo>
                  <a:pt x="465344" y="314212"/>
                </a:lnTo>
                <a:lnTo>
                  <a:pt x="470578" y="296124"/>
                </a:lnTo>
                <a:lnTo>
                  <a:pt x="474394" y="277478"/>
                </a:lnTo>
                <a:lnTo>
                  <a:pt x="476728" y="258336"/>
                </a:lnTo>
                <a:lnTo>
                  <a:pt x="477520" y="238760"/>
                </a:lnTo>
                <a:lnTo>
                  <a:pt x="476728" y="219183"/>
                </a:lnTo>
                <a:lnTo>
                  <a:pt x="474394" y="200041"/>
                </a:lnTo>
                <a:lnTo>
                  <a:pt x="470578" y="181395"/>
                </a:lnTo>
                <a:lnTo>
                  <a:pt x="465344" y="163307"/>
                </a:lnTo>
                <a:lnTo>
                  <a:pt x="458751" y="145839"/>
                </a:lnTo>
                <a:lnTo>
                  <a:pt x="450862" y="129052"/>
                </a:lnTo>
                <a:lnTo>
                  <a:pt x="441739" y="113008"/>
                </a:lnTo>
                <a:lnTo>
                  <a:pt x="431442" y="97767"/>
                </a:lnTo>
                <a:lnTo>
                  <a:pt x="420033" y="83392"/>
                </a:lnTo>
                <a:lnTo>
                  <a:pt x="407574" y="69945"/>
                </a:lnTo>
                <a:lnTo>
                  <a:pt x="394127" y="57486"/>
                </a:lnTo>
                <a:lnTo>
                  <a:pt x="379752" y="46077"/>
                </a:lnTo>
                <a:lnTo>
                  <a:pt x="364511" y="35780"/>
                </a:lnTo>
                <a:lnTo>
                  <a:pt x="348467" y="26657"/>
                </a:lnTo>
                <a:lnTo>
                  <a:pt x="331680" y="18768"/>
                </a:lnTo>
                <a:lnTo>
                  <a:pt x="314212" y="12175"/>
                </a:lnTo>
                <a:lnTo>
                  <a:pt x="296124" y="6941"/>
                </a:lnTo>
                <a:lnTo>
                  <a:pt x="277478" y="3125"/>
                </a:lnTo>
                <a:lnTo>
                  <a:pt x="258336" y="791"/>
                </a:lnTo>
                <a:lnTo>
                  <a:pt x="238760" y="0"/>
                </a:lnTo>
                <a:lnTo>
                  <a:pt x="219183" y="791"/>
                </a:lnTo>
                <a:lnTo>
                  <a:pt x="200041" y="3125"/>
                </a:lnTo>
                <a:lnTo>
                  <a:pt x="181395" y="6941"/>
                </a:lnTo>
                <a:lnTo>
                  <a:pt x="163307" y="12175"/>
                </a:lnTo>
                <a:lnTo>
                  <a:pt x="145839" y="18768"/>
                </a:lnTo>
                <a:lnTo>
                  <a:pt x="129052" y="26657"/>
                </a:lnTo>
                <a:lnTo>
                  <a:pt x="113008" y="35780"/>
                </a:lnTo>
                <a:lnTo>
                  <a:pt x="97767" y="46077"/>
                </a:lnTo>
                <a:lnTo>
                  <a:pt x="83392" y="57486"/>
                </a:lnTo>
                <a:lnTo>
                  <a:pt x="69945" y="69945"/>
                </a:lnTo>
                <a:lnTo>
                  <a:pt x="57486" y="83392"/>
                </a:lnTo>
                <a:lnTo>
                  <a:pt x="46077" y="97767"/>
                </a:lnTo>
                <a:lnTo>
                  <a:pt x="35780" y="113008"/>
                </a:lnTo>
                <a:lnTo>
                  <a:pt x="26657" y="129052"/>
                </a:lnTo>
                <a:lnTo>
                  <a:pt x="18768" y="145839"/>
                </a:lnTo>
                <a:lnTo>
                  <a:pt x="12175" y="163307"/>
                </a:lnTo>
                <a:lnTo>
                  <a:pt x="6941" y="181395"/>
                </a:lnTo>
                <a:lnTo>
                  <a:pt x="3125" y="200041"/>
                </a:lnTo>
                <a:lnTo>
                  <a:pt x="791" y="219183"/>
                </a:lnTo>
                <a:lnTo>
                  <a:pt x="0" y="238760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5" name="object 79"/>
          <p:cNvSpPr>
            <a:spLocks/>
          </p:cNvSpPr>
          <p:nvPr/>
        </p:nvSpPr>
        <p:spPr bwMode="auto">
          <a:xfrm>
            <a:off x="1497013" y="3468688"/>
            <a:ext cx="358775" cy="358775"/>
          </a:xfrm>
          <a:custGeom>
            <a:avLst/>
            <a:gdLst>
              <a:gd name="T0" fmla="*/ 791 w 477520"/>
              <a:gd name="T1" fmla="*/ 219183 h 477520"/>
              <a:gd name="T2" fmla="*/ 6941 w 477520"/>
              <a:gd name="T3" fmla="*/ 181395 h 477520"/>
              <a:gd name="T4" fmla="*/ 18768 w 477520"/>
              <a:gd name="T5" fmla="*/ 145839 h 477520"/>
              <a:gd name="T6" fmla="*/ 35780 w 477520"/>
              <a:gd name="T7" fmla="*/ 113008 h 477520"/>
              <a:gd name="T8" fmla="*/ 57486 w 477520"/>
              <a:gd name="T9" fmla="*/ 83392 h 477520"/>
              <a:gd name="T10" fmla="*/ 83392 w 477520"/>
              <a:gd name="T11" fmla="*/ 57486 h 477520"/>
              <a:gd name="T12" fmla="*/ 113008 w 477520"/>
              <a:gd name="T13" fmla="*/ 35780 h 477520"/>
              <a:gd name="T14" fmla="*/ 145839 w 477520"/>
              <a:gd name="T15" fmla="*/ 18768 h 477520"/>
              <a:gd name="T16" fmla="*/ 181395 w 477520"/>
              <a:gd name="T17" fmla="*/ 6941 h 477520"/>
              <a:gd name="T18" fmla="*/ 219183 w 477520"/>
              <a:gd name="T19" fmla="*/ 791 h 477520"/>
              <a:gd name="T20" fmla="*/ 258336 w 477520"/>
              <a:gd name="T21" fmla="*/ 791 h 477520"/>
              <a:gd name="T22" fmla="*/ 296124 w 477520"/>
              <a:gd name="T23" fmla="*/ 6941 h 477520"/>
              <a:gd name="T24" fmla="*/ 331680 w 477520"/>
              <a:gd name="T25" fmla="*/ 18768 h 477520"/>
              <a:gd name="T26" fmla="*/ 364511 w 477520"/>
              <a:gd name="T27" fmla="*/ 35780 h 477520"/>
              <a:gd name="T28" fmla="*/ 394127 w 477520"/>
              <a:gd name="T29" fmla="*/ 57486 h 477520"/>
              <a:gd name="T30" fmla="*/ 420033 w 477520"/>
              <a:gd name="T31" fmla="*/ 83392 h 477520"/>
              <a:gd name="T32" fmla="*/ 441739 w 477520"/>
              <a:gd name="T33" fmla="*/ 113008 h 477520"/>
              <a:gd name="T34" fmla="*/ 458751 w 477520"/>
              <a:gd name="T35" fmla="*/ 145839 h 477520"/>
              <a:gd name="T36" fmla="*/ 470578 w 477520"/>
              <a:gd name="T37" fmla="*/ 181395 h 477520"/>
              <a:gd name="T38" fmla="*/ 476728 w 477520"/>
              <a:gd name="T39" fmla="*/ 219183 h 477520"/>
              <a:gd name="T40" fmla="*/ 476728 w 477520"/>
              <a:gd name="T41" fmla="*/ 258336 h 477520"/>
              <a:gd name="T42" fmla="*/ 470578 w 477520"/>
              <a:gd name="T43" fmla="*/ 296124 h 477520"/>
              <a:gd name="T44" fmla="*/ 458751 w 477520"/>
              <a:gd name="T45" fmla="*/ 331680 h 477520"/>
              <a:gd name="T46" fmla="*/ 441739 w 477520"/>
              <a:gd name="T47" fmla="*/ 364511 h 477520"/>
              <a:gd name="T48" fmla="*/ 420033 w 477520"/>
              <a:gd name="T49" fmla="*/ 394127 h 477520"/>
              <a:gd name="T50" fmla="*/ 394127 w 477520"/>
              <a:gd name="T51" fmla="*/ 420033 h 477520"/>
              <a:gd name="T52" fmla="*/ 364511 w 477520"/>
              <a:gd name="T53" fmla="*/ 441739 h 477520"/>
              <a:gd name="T54" fmla="*/ 331680 w 477520"/>
              <a:gd name="T55" fmla="*/ 458751 h 477520"/>
              <a:gd name="T56" fmla="*/ 296124 w 477520"/>
              <a:gd name="T57" fmla="*/ 470578 h 477520"/>
              <a:gd name="T58" fmla="*/ 258336 w 477520"/>
              <a:gd name="T59" fmla="*/ 476728 h 477520"/>
              <a:gd name="T60" fmla="*/ 219183 w 477520"/>
              <a:gd name="T61" fmla="*/ 476728 h 477520"/>
              <a:gd name="T62" fmla="*/ 181395 w 477520"/>
              <a:gd name="T63" fmla="*/ 470578 h 477520"/>
              <a:gd name="T64" fmla="*/ 145839 w 477520"/>
              <a:gd name="T65" fmla="*/ 458751 h 477520"/>
              <a:gd name="T66" fmla="*/ 113008 w 477520"/>
              <a:gd name="T67" fmla="*/ 441739 h 477520"/>
              <a:gd name="T68" fmla="*/ 83392 w 477520"/>
              <a:gd name="T69" fmla="*/ 420033 h 477520"/>
              <a:gd name="T70" fmla="*/ 57486 w 477520"/>
              <a:gd name="T71" fmla="*/ 394127 h 477520"/>
              <a:gd name="T72" fmla="*/ 35780 w 477520"/>
              <a:gd name="T73" fmla="*/ 364511 h 477520"/>
              <a:gd name="T74" fmla="*/ 18768 w 477520"/>
              <a:gd name="T75" fmla="*/ 331680 h 477520"/>
              <a:gd name="T76" fmla="*/ 6941 w 477520"/>
              <a:gd name="T77" fmla="*/ 296124 h 477520"/>
              <a:gd name="T78" fmla="*/ 791 w 477520"/>
              <a:gd name="T79" fmla="*/ 258336 h 477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7520" h="477520">
                <a:moveTo>
                  <a:pt x="0" y="238760"/>
                </a:moveTo>
                <a:lnTo>
                  <a:pt x="791" y="219183"/>
                </a:lnTo>
                <a:lnTo>
                  <a:pt x="3125" y="200041"/>
                </a:lnTo>
                <a:lnTo>
                  <a:pt x="6941" y="181395"/>
                </a:lnTo>
                <a:lnTo>
                  <a:pt x="12175" y="163307"/>
                </a:lnTo>
                <a:lnTo>
                  <a:pt x="18768" y="145839"/>
                </a:lnTo>
                <a:lnTo>
                  <a:pt x="26657" y="129052"/>
                </a:lnTo>
                <a:lnTo>
                  <a:pt x="35780" y="113008"/>
                </a:lnTo>
                <a:lnTo>
                  <a:pt x="46077" y="97767"/>
                </a:lnTo>
                <a:lnTo>
                  <a:pt x="57486" y="83392"/>
                </a:lnTo>
                <a:lnTo>
                  <a:pt x="69945" y="69945"/>
                </a:lnTo>
                <a:lnTo>
                  <a:pt x="83392" y="57486"/>
                </a:lnTo>
                <a:lnTo>
                  <a:pt x="97767" y="46077"/>
                </a:lnTo>
                <a:lnTo>
                  <a:pt x="113008" y="35780"/>
                </a:lnTo>
                <a:lnTo>
                  <a:pt x="129052" y="26657"/>
                </a:lnTo>
                <a:lnTo>
                  <a:pt x="145839" y="18768"/>
                </a:lnTo>
                <a:lnTo>
                  <a:pt x="163307" y="12175"/>
                </a:lnTo>
                <a:lnTo>
                  <a:pt x="181395" y="6941"/>
                </a:lnTo>
                <a:lnTo>
                  <a:pt x="200041" y="3125"/>
                </a:lnTo>
                <a:lnTo>
                  <a:pt x="219183" y="791"/>
                </a:lnTo>
                <a:lnTo>
                  <a:pt x="238760" y="0"/>
                </a:lnTo>
                <a:lnTo>
                  <a:pt x="258336" y="791"/>
                </a:lnTo>
                <a:lnTo>
                  <a:pt x="277478" y="3125"/>
                </a:lnTo>
                <a:lnTo>
                  <a:pt x="296124" y="6941"/>
                </a:lnTo>
                <a:lnTo>
                  <a:pt x="314212" y="12175"/>
                </a:lnTo>
                <a:lnTo>
                  <a:pt x="331680" y="18768"/>
                </a:lnTo>
                <a:lnTo>
                  <a:pt x="348467" y="26657"/>
                </a:lnTo>
                <a:lnTo>
                  <a:pt x="364511" y="35780"/>
                </a:lnTo>
                <a:lnTo>
                  <a:pt x="379752" y="46077"/>
                </a:lnTo>
                <a:lnTo>
                  <a:pt x="394127" y="57486"/>
                </a:lnTo>
                <a:lnTo>
                  <a:pt x="407574" y="69945"/>
                </a:lnTo>
                <a:lnTo>
                  <a:pt x="420033" y="83392"/>
                </a:lnTo>
                <a:lnTo>
                  <a:pt x="431442" y="97767"/>
                </a:lnTo>
                <a:lnTo>
                  <a:pt x="441739" y="113008"/>
                </a:lnTo>
                <a:lnTo>
                  <a:pt x="450862" y="129052"/>
                </a:lnTo>
                <a:lnTo>
                  <a:pt x="458751" y="145839"/>
                </a:lnTo>
                <a:lnTo>
                  <a:pt x="465344" y="163307"/>
                </a:lnTo>
                <a:lnTo>
                  <a:pt x="470578" y="181395"/>
                </a:lnTo>
                <a:lnTo>
                  <a:pt x="474394" y="200041"/>
                </a:lnTo>
                <a:lnTo>
                  <a:pt x="476728" y="219183"/>
                </a:lnTo>
                <a:lnTo>
                  <a:pt x="477520" y="238760"/>
                </a:lnTo>
                <a:lnTo>
                  <a:pt x="476728" y="258336"/>
                </a:lnTo>
                <a:lnTo>
                  <a:pt x="474394" y="277478"/>
                </a:lnTo>
                <a:lnTo>
                  <a:pt x="470578" y="296124"/>
                </a:lnTo>
                <a:lnTo>
                  <a:pt x="465344" y="314212"/>
                </a:lnTo>
                <a:lnTo>
                  <a:pt x="458751" y="331680"/>
                </a:lnTo>
                <a:lnTo>
                  <a:pt x="450862" y="348467"/>
                </a:lnTo>
                <a:lnTo>
                  <a:pt x="441739" y="364511"/>
                </a:lnTo>
                <a:lnTo>
                  <a:pt x="431442" y="379752"/>
                </a:lnTo>
                <a:lnTo>
                  <a:pt x="420033" y="394127"/>
                </a:lnTo>
                <a:lnTo>
                  <a:pt x="407574" y="407574"/>
                </a:lnTo>
                <a:lnTo>
                  <a:pt x="394127" y="420033"/>
                </a:lnTo>
                <a:lnTo>
                  <a:pt x="379752" y="431442"/>
                </a:lnTo>
                <a:lnTo>
                  <a:pt x="364511" y="441739"/>
                </a:lnTo>
                <a:lnTo>
                  <a:pt x="348467" y="450862"/>
                </a:lnTo>
                <a:lnTo>
                  <a:pt x="331680" y="458751"/>
                </a:lnTo>
                <a:lnTo>
                  <a:pt x="314212" y="465344"/>
                </a:lnTo>
                <a:lnTo>
                  <a:pt x="296124" y="470578"/>
                </a:lnTo>
                <a:lnTo>
                  <a:pt x="277478" y="474394"/>
                </a:lnTo>
                <a:lnTo>
                  <a:pt x="258336" y="476728"/>
                </a:lnTo>
                <a:lnTo>
                  <a:pt x="238760" y="477520"/>
                </a:lnTo>
                <a:lnTo>
                  <a:pt x="219183" y="476728"/>
                </a:lnTo>
                <a:lnTo>
                  <a:pt x="200041" y="474394"/>
                </a:lnTo>
                <a:lnTo>
                  <a:pt x="181395" y="470578"/>
                </a:lnTo>
                <a:lnTo>
                  <a:pt x="163307" y="465344"/>
                </a:lnTo>
                <a:lnTo>
                  <a:pt x="145839" y="458751"/>
                </a:lnTo>
                <a:lnTo>
                  <a:pt x="129052" y="450862"/>
                </a:lnTo>
                <a:lnTo>
                  <a:pt x="113008" y="441739"/>
                </a:lnTo>
                <a:lnTo>
                  <a:pt x="97767" y="431442"/>
                </a:lnTo>
                <a:lnTo>
                  <a:pt x="83392" y="420033"/>
                </a:lnTo>
                <a:lnTo>
                  <a:pt x="69945" y="407574"/>
                </a:lnTo>
                <a:lnTo>
                  <a:pt x="57486" y="394127"/>
                </a:lnTo>
                <a:lnTo>
                  <a:pt x="46077" y="379752"/>
                </a:lnTo>
                <a:lnTo>
                  <a:pt x="35780" y="364511"/>
                </a:lnTo>
                <a:lnTo>
                  <a:pt x="26657" y="348467"/>
                </a:lnTo>
                <a:lnTo>
                  <a:pt x="18768" y="331680"/>
                </a:lnTo>
                <a:lnTo>
                  <a:pt x="12175" y="314212"/>
                </a:lnTo>
                <a:lnTo>
                  <a:pt x="6941" y="296124"/>
                </a:lnTo>
                <a:lnTo>
                  <a:pt x="3125" y="277478"/>
                </a:lnTo>
                <a:lnTo>
                  <a:pt x="791" y="258336"/>
                </a:lnTo>
                <a:lnTo>
                  <a:pt x="0" y="238760"/>
                </a:lnTo>
                <a:close/>
              </a:path>
            </a:pathLst>
          </a:custGeom>
          <a:noFill/>
          <a:ln w="1524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6" name="object 80"/>
          <p:cNvSpPr>
            <a:spLocks/>
          </p:cNvSpPr>
          <p:nvPr/>
        </p:nvSpPr>
        <p:spPr bwMode="auto">
          <a:xfrm>
            <a:off x="1363663" y="3587750"/>
            <a:ext cx="95250" cy="120650"/>
          </a:xfrm>
          <a:custGeom>
            <a:avLst/>
            <a:gdLst>
              <a:gd name="T0" fmla="*/ 0 w 127000"/>
              <a:gd name="T1" fmla="*/ 81279 h 162560"/>
              <a:gd name="T2" fmla="*/ 63500 w 127000"/>
              <a:gd name="T3" fmla="*/ 162559 h 162560"/>
              <a:gd name="T4" fmla="*/ 63500 w 127000"/>
              <a:gd name="T5" fmla="*/ 130047 h 162560"/>
              <a:gd name="T6" fmla="*/ 127000 w 127000"/>
              <a:gd name="T7" fmla="*/ 130047 h 162560"/>
              <a:gd name="T8" fmla="*/ 127000 w 127000"/>
              <a:gd name="T9" fmla="*/ 32511 h 162560"/>
              <a:gd name="T10" fmla="*/ 63500 w 127000"/>
              <a:gd name="T11" fmla="*/ 32511 h 162560"/>
              <a:gd name="T12" fmla="*/ 63500 w 127000"/>
              <a:gd name="T13" fmla="*/ 0 h 162560"/>
              <a:gd name="T14" fmla="*/ 0 w 127000"/>
              <a:gd name="T15" fmla="*/ 81279 h 16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000" h="162560">
                <a:moveTo>
                  <a:pt x="0" y="81279"/>
                </a:moveTo>
                <a:lnTo>
                  <a:pt x="63500" y="162559"/>
                </a:lnTo>
                <a:lnTo>
                  <a:pt x="63500" y="130047"/>
                </a:lnTo>
                <a:lnTo>
                  <a:pt x="127000" y="130047"/>
                </a:lnTo>
                <a:lnTo>
                  <a:pt x="127000" y="32511"/>
                </a:lnTo>
                <a:lnTo>
                  <a:pt x="63500" y="32511"/>
                </a:lnTo>
                <a:lnTo>
                  <a:pt x="63500" y="0"/>
                </a:lnTo>
                <a:lnTo>
                  <a:pt x="0" y="81279"/>
                </a:lnTo>
                <a:close/>
              </a:path>
            </a:pathLst>
          </a:custGeom>
          <a:solidFill>
            <a:srgbClr val="6F2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7" name="object 81"/>
          <p:cNvSpPr>
            <a:spLocks/>
          </p:cNvSpPr>
          <p:nvPr/>
        </p:nvSpPr>
        <p:spPr bwMode="auto">
          <a:xfrm>
            <a:off x="1363663" y="3587750"/>
            <a:ext cx="95250" cy="120650"/>
          </a:xfrm>
          <a:custGeom>
            <a:avLst/>
            <a:gdLst>
              <a:gd name="T0" fmla="*/ 127000 w 127000"/>
              <a:gd name="T1" fmla="*/ 130047 h 162560"/>
              <a:gd name="T2" fmla="*/ 63500 w 127000"/>
              <a:gd name="T3" fmla="*/ 130047 h 162560"/>
              <a:gd name="T4" fmla="*/ 63500 w 127000"/>
              <a:gd name="T5" fmla="*/ 162559 h 162560"/>
              <a:gd name="T6" fmla="*/ 0 w 127000"/>
              <a:gd name="T7" fmla="*/ 81279 h 162560"/>
              <a:gd name="T8" fmla="*/ 63500 w 127000"/>
              <a:gd name="T9" fmla="*/ 0 h 162560"/>
              <a:gd name="T10" fmla="*/ 63500 w 127000"/>
              <a:gd name="T11" fmla="*/ 32511 h 162560"/>
              <a:gd name="T12" fmla="*/ 127000 w 127000"/>
              <a:gd name="T13" fmla="*/ 32511 h 162560"/>
              <a:gd name="T14" fmla="*/ 127000 w 127000"/>
              <a:gd name="T15" fmla="*/ 130047 h 16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000" h="162560">
                <a:moveTo>
                  <a:pt x="127000" y="130047"/>
                </a:moveTo>
                <a:lnTo>
                  <a:pt x="63500" y="130047"/>
                </a:lnTo>
                <a:lnTo>
                  <a:pt x="63500" y="162559"/>
                </a:lnTo>
                <a:lnTo>
                  <a:pt x="0" y="81279"/>
                </a:lnTo>
                <a:lnTo>
                  <a:pt x="63500" y="0"/>
                </a:lnTo>
                <a:lnTo>
                  <a:pt x="63500" y="32511"/>
                </a:lnTo>
                <a:lnTo>
                  <a:pt x="127000" y="32511"/>
                </a:lnTo>
                <a:lnTo>
                  <a:pt x="127000" y="130047"/>
                </a:lnTo>
                <a:close/>
              </a:path>
            </a:pathLst>
          </a:custGeom>
          <a:noFill/>
          <a:ln w="10160">
            <a:solidFill>
              <a:srgbClr val="6F2F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8" name="object 82"/>
          <p:cNvSpPr>
            <a:spLocks/>
          </p:cNvSpPr>
          <p:nvPr/>
        </p:nvSpPr>
        <p:spPr bwMode="auto">
          <a:xfrm>
            <a:off x="962025" y="3468688"/>
            <a:ext cx="355600" cy="358775"/>
          </a:xfrm>
          <a:custGeom>
            <a:avLst/>
            <a:gdLst>
              <a:gd name="T0" fmla="*/ 787 w 474980"/>
              <a:gd name="T1" fmla="*/ 258336 h 477520"/>
              <a:gd name="T2" fmla="*/ 6900 w 474980"/>
              <a:gd name="T3" fmla="*/ 296124 h 477520"/>
              <a:gd name="T4" fmla="*/ 18659 w 474980"/>
              <a:gd name="T5" fmla="*/ 331680 h 477520"/>
              <a:gd name="T6" fmla="*/ 35574 w 474980"/>
              <a:gd name="T7" fmla="*/ 364511 h 477520"/>
              <a:gd name="T8" fmla="*/ 57158 w 474980"/>
              <a:gd name="T9" fmla="*/ 394127 h 477520"/>
              <a:gd name="T10" fmla="*/ 82922 w 474980"/>
              <a:gd name="T11" fmla="*/ 420033 h 477520"/>
              <a:gd name="T12" fmla="*/ 112377 w 474980"/>
              <a:gd name="T13" fmla="*/ 441739 h 477520"/>
              <a:gd name="T14" fmla="*/ 145035 w 474980"/>
              <a:gd name="T15" fmla="*/ 458751 h 477520"/>
              <a:gd name="T16" fmla="*/ 180409 w 474980"/>
              <a:gd name="T17" fmla="*/ 470578 h 477520"/>
              <a:gd name="T18" fmla="*/ 218008 w 474980"/>
              <a:gd name="T19" fmla="*/ 476728 h 477520"/>
              <a:gd name="T20" fmla="*/ 256971 w 474980"/>
              <a:gd name="T21" fmla="*/ 476728 h 477520"/>
              <a:gd name="T22" fmla="*/ 294570 w 474980"/>
              <a:gd name="T23" fmla="*/ 470578 h 477520"/>
              <a:gd name="T24" fmla="*/ 329944 w 474980"/>
              <a:gd name="T25" fmla="*/ 458751 h 477520"/>
              <a:gd name="T26" fmla="*/ 362602 w 474980"/>
              <a:gd name="T27" fmla="*/ 441739 h 477520"/>
              <a:gd name="T28" fmla="*/ 392057 w 474980"/>
              <a:gd name="T29" fmla="*/ 420033 h 477520"/>
              <a:gd name="T30" fmla="*/ 417821 w 474980"/>
              <a:gd name="T31" fmla="*/ 394127 h 477520"/>
              <a:gd name="T32" fmla="*/ 439405 w 474980"/>
              <a:gd name="T33" fmla="*/ 364511 h 477520"/>
              <a:gd name="T34" fmla="*/ 456320 w 474980"/>
              <a:gd name="T35" fmla="*/ 331680 h 477520"/>
              <a:gd name="T36" fmla="*/ 468079 w 474980"/>
              <a:gd name="T37" fmla="*/ 296124 h 477520"/>
              <a:gd name="T38" fmla="*/ 474192 w 474980"/>
              <a:gd name="T39" fmla="*/ 258336 h 477520"/>
              <a:gd name="T40" fmla="*/ 474192 w 474980"/>
              <a:gd name="T41" fmla="*/ 219183 h 477520"/>
              <a:gd name="T42" fmla="*/ 468079 w 474980"/>
              <a:gd name="T43" fmla="*/ 181395 h 477520"/>
              <a:gd name="T44" fmla="*/ 456320 w 474980"/>
              <a:gd name="T45" fmla="*/ 145839 h 477520"/>
              <a:gd name="T46" fmla="*/ 439405 w 474980"/>
              <a:gd name="T47" fmla="*/ 113008 h 477520"/>
              <a:gd name="T48" fmla="*/ 417821 w 474980"/>
              <a:gd name="T49" fmla="*/ 83392 h 477520"/>
              <a:gd name="T50" fmla="*/ 392057 w 474980"/>
              <a:gd name="T51" fmla="*/ 57486 h 477520"/>
              <a:gd name="T52" fmla="*/ 362602 w 474980"/>
              <a:gd name="T53" fmla="*/ 35780 h 477520"/>
              <a:gd name="T54" fmla="*/ 329944 w 474980"/>
              <a:gd name="T55" fmla="*/ 18768 h 477520"/>
              <a:gd name="T56" fmla="*/ 294570 w 474980"/>
              <a:gd name="T57" fmla="*/ 6941 h 477520"/>
              <a:gd name="T58" fmla="*/ 256971 w 474980"/>
              <a:gd name="T59" fmla="*/ 791 h 477520"/>
              <a:gd name="T60" fmla="*/ 218008 w 474980"/>
              <a:gd name="T61" fmla="*/ 791 h 477520"/>
              <a:gd name="T62" fmla="*/ 180409 w 474980"/>
              <a:gd name="T63" fmla="*/ 6941 h 477520"/>
              <a:gd name="T64" fmla="*/ 145035 w 474980"/>
              <a:gd name="T65" fmla="*/ 18768 h 477520"/>
              <a:gd name="T66" fmla="*/ 112377 w 474980"/>
              <a:gd name="T67" fmla="*/ 35780 h 477520"/>
              <a:gd name="T68" fmla="*/ 82922 w 474980"/>
              <a:gd name="T69" fmla="*/ 57486 h 477520"/>
              <a:gd name="T70" fmla="*/ 57158 w 474980"/>
              <a:gd name="T71" fmla="*/ 83392 h 477520"/>
              <a:gd name="T72" fmla="*/ 35574 w 474980"/>
              <a:gd name="T73" fmla="*/ 113008 h 477520"/>
              <a:gd name="T74" fmla="*/ 18659 w 474980"/>
              <a:gd name="T75" fmla="*/ 145839 h 477520"/>
              <a:gd name="T76" fmla="*/ 6900 w 474980"/>
              <a:gd name="T77" fmla="*/ 181395 h 477520"/>
              <a:gd name="T78" fmla="*/ 787 w 474980"/>
              <a:gd name="T79" fmla="*/ 219183 h 477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4980" h="477520">
                <a:moveTo>
                  <a:pt x="0" y="238760"/>
                </a:moveTo>
                <a:lnTo>
                  <a:pt x="787" y="258336"/>
                </a:lnTo>
                <a:lnTo>
                  <a:pt x="3107" y="277478"/>
                </a:lnTo>
                <a:lnTo>
                  <a:pt x="6900" y="296124"/>
                </a:lnTo>
                <a:lnTo>
                  <a:pt x="12104" y="314212"/>
                </a:lnTo>
                <a:lnTo>
                  <a:pt x="18659" y="331680"/>
                </a:lnTo>
                <a:lnTo>
                  <a:pt x="26502" y="348467"/>
                </a:lnTo>
                <a:lnTo>
                  <a:pt x="35574" y="364511"/>
                </a:lnTo>
                <a:lnTo>
                  <a:pt x="45813" y="379752"/>
                </a:lnTo>
                <a:lnTo>
                  <a:pt x="57158" y="394127"/>
                </a:lnTo>
                <a:lnTo>
                  <a:pt x="69548" y="407574"/>
                </a:lnTo>
                <a:lnTo>
                  <a:pt x="82922" y="420033"/>
                </a:lnTo>
                <a:lnTo>
                  <a:pt x="97219" y="431442"/>
                </a:lnTo>
                <a:lnTo>
                  <a:pt x="112377" y="441739"/>
                </a:lnTo>
                <a:lnTo>
                  <a:pt x="128336" y="450862"/>
                </a:lnTo>
                <a:lnTo>
                  <a:pt x="145035" y="458751"/>
                </a:lnTo>
                <a:lnTo>
                  <a:pt x="162413" y="465344"/>
                </a:lnTo>
                <a:lnTo>
                  <a:pt x="180409" y="470578"/>
                </a:lnTo>
                <a:lnTo>
                  <a:pt x="198960" y="474394"/>
                </a:lnTo>
                <a:lnTo>
                  <a:pt x="218008" y="476728"/>
                </a:lnTo>
                <a:lnTo>
                  <a:pt x="237490" y="477520"/>
                </a:lnTo>
                <a:lnTo>
                  <a:pt x="256971" y="476728"/>
                </a:lnTo>
                <a:lnTo>
                  <a:pt x="276019" y="474394"/>
                </a:lnTo>
                <a:lnTo>
                  <a:pt x="294570" y="470578"/>
                </a:lnTo>
                <a:lnTo>
                  <a:pt x="312566" y="465344"/>
                </a:lnTo>
                <a:lnTo>
                  <a:pt x="329944" y="458751"/>
                </a:lnTo>
                <a:lnTo>
                  <a:pt x="346643" y="450862"/>
                </a:lnTo>
                <a:lnTo>
                  <a:pt x="362602" y="441739"/>
                </a:lnTo>
                <a:lnTo>
                  <a:pt x="377760" y="431442"/>
                </a:lnTo>
                <a:lnTo>
                  <a:pt x="392057" y="420033"/>
                </a:lnTo>
                <a:lnTo>
                  <a:pt x="405431" y="407574"/>
                </a:lnTo>
                <a:lnTo>
                  <a:pt x="417821" y="394127"/>
                </a:lnTo>
                <a:lnTo>
                  <a:pt x="429166" y="379752"/>
                </a:lnTo>
                <a:lnTo>
                  <a:pt x="439405" y="364511"/>
                </a:lnTo>
                <a:lnTo>
                  <a:pt x="448477" y="348467"/>
                </a:lnTo>
                <a:lnTo>
                  <a:pt x="456320" y="331680"/>
                </a:lnTo>
                <a:lnTo>
                  <a:pt x="462875" y="314212"/>
                </a:lnTo>
                <a:lnTo>
                  <a:pt x="468079" y="296124"/>
                </a:lnTo>
                <a:lnTo>
                  <a:pt x="471872" y="277478"/>
                </a:lnTo>
                <a:lnTo>
                  <a:pt x="474192" y="258336"/>
                </a:lnTo>
                <a:lnTo>
                  <a:pt x="474980" y="238760"/>
                </a:lnTo>
                <a:lnTo>
                  <a:pt x="474192" y="219183"/>
                </a:lnTo>
                <a:lnTo>
                  <a:pt x="471872" y="200041"/>
                </a:lnTo>
                <a:lnTo>
                  <a:pt x="468079" y="181395"/>
                </a:lnTo>
                <a:lnTo>
                  <a:pt x="462875" y="163307"/>
                </a:lnTo>
                <a:lnTo>
                  <a:pt x="456320" y="145839"/>
                </a:lnTo>
                <a:lnTo>
                  <a:pt x="448477" y="129052"/>
                </a:lnTo>
                <a:lnTo>
                  <a:pt x="439405" y="113008"/>
                </a:lnTo>
                <a:lnTo>
                  <a:pt x="429166" y="97767"/>
                </a:lnTo>
                <a:lnTo>
                  <a:pt x="417821" y="83392"/>
                </a:lnTo>
                <a:lnTo>
                  <a:pt x="405431" y="69945"/>
                </a:lnTo>
                <a:lnTo>
                  <a:pt x="392057" y="57486"/>
                </a:lnTo>
                <a:lnTo>
                  <a:pt x="377760" y="46077"/>
                </a:lnTo>
                <a:lnTo>
                  <a:pt x="362602" y="35780"/>
                </a:lnTo>
                <a:lnTo>
                  <a:pt x="346643" y="26657"/>
                </a:lnTo>
                <a:lnTo>
                  <a:pt x="329944" y="18768"/>
                </a:lnTo>
                <a:lnTo>
                  <a:pt x="312566" y="12175"/>
                </a:lnTo>
                <a:lnTo>
                  <a:pt x="294570" y="6941"/>
                </a:lnTo>
                <a:lnTo>
                  <a:pt x="276019" y="3125"/>
                </a:lnTo>
                <a:lnTo>
                  <a:pt x="256971" y="791"/>
                </a:lnTo>
                <a:lnTo>
                  <a:pt x="237490" y="0"/>
                </a:lnTo>
                <a:lnTo>
                  <a:pt x="218008" y="791"/>
                </a:lnTo>
                <a:lnTo>
                  <a:pt x="198960" y="3125"/>
                </a:lnTo>
                <a:lnTo>
                  <a:pt x="180409" y="6941"/>
                </a:lnTo>
                <a:lnTo>
                  <a:pt x="162413" y="12175"/>
                </a:lnTo>
                <a:lnTo>
                  <a:pt x="145035" y="18768"/>
                </a:lnTo>
                <a:lnTo>
                  <a:pt x="128336" y="26657"/>
                </a:lnTo>
                <a:lnTo>
                  <a:pt x="112377" y="35780"/>
                </a:lnTo>
                <a:lnTo>
                  <a:pt x="97219" y="46077"/>
                </a:lnTo>
                <a:lnTo>
                  <a:pt x="82922" y="57486"/>
                </a:lnTo>
                <a:lnTo>
                  <a:pt x="69548" y="69945"/>
                </a:lnTo>
                <a:lnTo>
                  <a:pt x="57158" y="83392"/>
                </a:lnTo>
                <a:lnTo>
                  <a:pt x="45813" y="97767"/>
                </a:lnTo>
                <a:lnTo>
                  <a:pt x="35574" y="113008"/>
                </a:lnTo>
                <a:lnTo>
                  <a:pt x="26502" y="129052"/>
                </a:lnTo>
                <a:lnTo>
                  <a:pt x="18659" y="145839"/>
                </a:lnTo>
                <a:lnTo>
                  <a:pt x="12104" y="163307"/>
                </a:lnTo>
                <a:lnTo>
                  <a:pt x="6900" y="181395"/>
                </a:lnTo>
                <a:lnTo>
                  <a:pt x="3107" y="200041"/>
                </a:lnTo>
                <a:lnTo>
                  <a:pt x="787" y="219183"/>
                </a:lnTo>
                <a:lnTo>
                  <a:pt x="0" y="238760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9" name="object 83"/>
          <p:cNvSpPr>
            <a:spLocks/>
          </p:cNvSpPr>
          <p:nvPr/>
        </p:nvSpPr>
        <p:spPr bwMode="auto">
          <a:xfrm>
            <a:off x="1001713" y="3351213"/>
            <a:ext cx="114300" cy="101600"/>
          </a:xfrm>
          <a:custGeom>
            <a:avLst/>
            <a:gdLst>
              <a:gd name="T0" fmla="*/ 56768 w 152653"/>
              <a:gd name="T1" fmla="*/ 0 h 135000"/>
              <a:gd name="T2" fmla="*/ 0 w 152653"/>
              <a:gd name="T3" fmla="*/ 84836 h 135000"/>
              <a:gd name="T4" fmla="*/ 30480 w 152653"/>
              <a:gd name="T5" fmla="*/ 74929 h 135000"/>
              <a:gd name="T6" fmla="*/ 50037 w 152653"/>
              <a:gd name="T7" fmla="*/ 135000 h 135000"/>
              <a:gd name="T8" fmla="*/ 141605 w 152653"/>
              <a:gd name="T9" fmla="*/ 105283 h 135000"/>
              <a:gd name="T10" fmla="*/ 122174 w 152653"/>
              <a:gd name="T11" fmla="*/ 45212 h 135000"/>
              <a:gd name="T12" fmla="*/ 152653 w 152653"/>
              <a:gd name="T13" fmla="*/ 35305 h 135000"/>
              <a:gd name="T14" fmla="*/ 56768 w 152653"/>
              <a:gd name="T15" fmla="*/ 0 h 13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2653" h="135000">
                <a:moveTo>
                  <a:pt x="56768" y="0"/>
                </a:moveTo>
                <a:lnTo>
                  <a:pt x="0" y="84836"/>
                </a:lnTo>
                <a:lnTo>
                  <a:pt x="30480" y="74929"/>
                </a:lnTo>
                <a:lnTo>
                  <a:pt x="50037" y="135000"/>
                </a:lnTo>
                <a:lnTo>
                  <a:pt x="141605" y="105283"/>
                </a:lnTo>
                <a:lnTo>
                  <a:pt x="122174" y="45212"/>
                </a:lnTo>
                <a:lnTo>
                  <a:pt x="152653" y="35305"/>
                </a:lnTo>
                <a:lnTo>
                  <a:pt x="56768" y="0"/>
                </a:lnTo>
                <a:close/>
              </a:path>
            </a:pathLst>
          </a:custGeom>
          <a:solidFill>
            <a:srgbClr val="4471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0" name="object 84"/>
          <p:cNvSpPr>
            <a:spLocks/>
          </p:cNvSpPr>
          <p:nvPr/>
        </p:nvSpPr>
        <p:spPr bwMode="auto">
          <a:xfrm>
            <a:off x="796925" y="2960688"/>
            <a:ext cx="357188" cy="355600"/>
          </a:xfrm>
          <a:custGeom>
            <a:avLst/>
            <a:gdLst>
              <a:gd name="T0" fmla="*/ 791 w 477520"/>
              <a:gd name="T1" fmla="*/ 256971 h 474979"/>
              <a:gd name="T2" fmla="*/ 6938 w 477520"/>
              <a:gd name="T3" fmla="*/ 294570 h 474979"/>
              <a:gd name="T4" fmla="*/ 18762 w 477520"/>
              <a:gd name="T5" fmla="*/ 329944 h 474979"/>
              <a:gd name="T6" fmla="*/ 35771 w 477520"/>
              <a:gd name="T7" fmla="*/ 362602 h 474979"/>
              <a:gd name="T8" fmla="*/ 57473 w 477520"/>
              <a:gd name="T9" fmla="*/ 392057 h 474979"/>
              <a:gd name="T10" fmla="*/ 83377 w 477520"/>
              <a:gd name="T11" fmla="*/ 417821 h 474979"/>
              <a:gd name="T12" fmla="*/ 112991 w 477520"/>
              <a:gd name="T13" fmla="*/ 439405 h 474979"/>
              <a:gd name="T14" fmla="*/ 145823 w 477520"/>
              <a:gd name="T15" fmla="*/ 456320 h 474979"/>
              <a:gd name="T16" fmla="*/ 181383 w 477520"/>
              <a:gd name="T17" fmla="*/ 468079 h 474979"/>
              <a:gd name="T18" fmla="*/ 219177 w 477520"/>
              <a:gd name="T19" fmla="*/ 474192 h 474979"/>
              <a:gd name="T20" fmla="*/ 258336 w 477520"/>
              <a:gd name="T21" fmla="*/ 474192 h 474979"/>
              <a:gd name="T22" fmla="*/ 296124 w 477520"/>
              <a:gd name="T23" fmla="*/ 468079 h 474979"/>
              <a:gd name="T24" fmla="*/ 331680 w 477520"/>
              <a:gd name="T25" fmla="*/ 456320 h 474979"/>
              <a:gd name="T26" fmla="*/ 364511 w 477520"/>
              <a:gd name="T27" fmla="*/ 439405 h 474979"/>
              <a:gd name="T28" fmla="*/ 394127 w 477520"/>
              <a:gd name="T29" fmla="*/ 417821 h 474979"/>
              <a:gd name="T30" fmla="*/ 420033 w 477520"/>
              <a:gd name="T31" fmla="*/ 392057 h 474979"/>
              <a:gd name="T32" fmla="*/ 441739 w 477520"/>
              <a:gd name="T33" fmla="*/ 362602 h 474979"/>
              <a:gd name="T34" fmla="*/ 458751 w 477520"/>
              <a:gd name="T35" fmla="*/ 329944 h 474979"/>
              <a:gd name="T36" fmla="*/ 470578 w 477520"/>
              <a:gd name="T37" fmla="*/ 294570 h 474979"/>
              <a:gd name="T38" fmla="*/ 476728 w 477520"/>
              <a:gd name="T39" fmla="*/ 256971 h 474979"/>
              <a:gd name="T40" fmla="*/ 476728 w 477520"/>
              <a:gd name="T41" fmla="*/ 218008 h 474979"/>
              <a:gd name="T42" fmla="*/ 470578 w 477520"/>
              <a:gd name="T43" fmla="*/ 180409 h 474979"/>
              <a:gd name="T44" fmla="*/ 458751 w 477520"/>
              <a:gd name="T45" fmla="*/ 145035 h 474979"/>
              <a:gd name="T46" fmla="*/ 441739 w 477520"/>
              <a:gd name="T47" fmla="*/ 112377 h 474979"/>
              <a:gd name="T48" fmla="*/ 420033 w 477520"/>
              <a:gd name="T49" fmla="*/ 82922 h 474979"/>
              <a:gd name="T50" fmla="*/ 394127 w 477520"/>
              <a:gd name="T51" fmla="*/ 57158 h 474979"/>
              <a:gd name="T52" fmla="*/ 364511 w 477520"/>
              <a:gd name="T53" fmla="*/ 35574 h 474979"/>
              <a:gd name="T54" fmla="*/ 331680 w 477520"/>
              <a:gd name="T55" fmla="*/ 18659 h 474979"/>
              <a:gd name="T56" fmla="*/ 296124 w 477520"/>
              <a:gd name="T57" fmla="*/ 6900 h 474979"/>
              <a:gd name="T58" fmla="*/ 258336 w 477520"/>
              <a:gd name="T59" fmla="*/ 787 h 474979"/>
              <a:gd name="T60" fmla="*/ 219177 w 477520"/>
              <a:gd name="T61" fmla="*/ 787 h 474979"/>
              <a:gd name="T62" fmla="*/ 181383 w 477520"/>
              <a:gd name="T63" fmla="*/ 6900 h 474979"/>
              <a:gd name="T64" fmla="*/ 145823 w 477520"/>
              <a:gd name="T65" fmla="*/ 18659 h 474979"/>
              <a:gd name="T66" fmla="*/ 112991 w 477520"/>
              <a:gd name="T67" fmla="*/ 35574 h 474979"/>
              <a:gd name="T68" fmla="*/ 83377 w 477520"/>
              <a:gd name="T69" fmla="*/ 57158 h 474979"/>
              <a:gd name="T70" fmla="*/ 57473 w 477520"/>
              <a:gd name="T71" fmla="*/ 82922 h 474979"/>
              <a:gd name="T72" fmla="*/ 35771 w 477520"/>
              <a:gd name="T73" fmla="*/ 112377 h 474979"/>
              <a:gd name="T74" fmla="*/ 18762 w 477520"/>
              <a:gd name="T75" fmla="*/ 145035 h 474979"/>
              <a:gd name="T76" fmla="*/ 6938 w 477520"/>
              <a:gd name="T77" fmla="*/ 180409 h 474979"/>
              <a:gd name="T78" fmla="*/ 791 w 477520"/>
              <a:gd name="T79" fmla="*/ 218008 h 474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7520" h="474979">
                <a:moveTo>
                  <a:pt x="0" y="237489"/>
                </a:moveTo>
                <a:lnTo>
                  <a:pt x="791" y="256971"/>
                </a:lnTo>
                <a:lnTo>
                  <a:pt x="3124" y="276019"/>
                </a:lnTo>
                <a:lnTo>
                  <a:pt x="6938" y="294570"/>
                </a:lnTo>
                <a:lnTo>
                  <a:pt x="12172" y="312566"/>
                </a:lnTo>
                <a:lnTo>
                  <a:pt x="18762" y="329944"/>
                </a:lnTo>
                <a:lnTo>
                  <a:pt x="26649" y="346643"/>
                </a:lnTo>
                <a:lnTo>
                  <a:pt x="35771" y="362602"/>
                </a:lnTo>
                <a:lnTo>
                  <a:pt x="46066" y="377760"/>
                </a:lnTo>
                <a:lnTo>
                  <a:pt x="57473" y="392057"/>
                </a:lnTo>
                <a:lnTo>
                  <a:pt x="69930" y="405431"/>
                </a:lnTo>
                <a:lnTo>
                  <a:pt x="83377" y="417821"/>
                </a:lnTo>
                <a:lnTo>
                  <a:pt x="97751" y="429166"/>
                </a:lnTo>
                <a:lnTo>
                  <a:pt x="112991" y="439405"/>
                </a:lnTo>
                <a:lnTo>
                  <a:pt x="129035" y="448477"/>
                </a:lnTo>
                <a:lnTo>
                  <a:pt x="145823" y="456320"/>
                </a:lnTo>
                <a:lnTo>
                  <a:pt x="163293" y="462875"/>
                </a:lnTo>
                <a:lnTo>
                  <a:pt x="181383" y="468079"/>
                </a:lnTo>
                <a:lnTo>
                  <a:pt x="200031" y="471872"/>
                </a:lnTo>
                <a:lnTo>
                  <a:pt x="219177" y="474192"/>
                </a:lnTo>
                <a:lnTo>
                  <a:pt x="238760" y="474979"/>
                </a:lnTo>
                <a:lnTo>
                  <a:pt x="258336" y="474192"/>
                </a:lnTo>
                <a:lnTo>
                  <a:pt x="277478" y="471872"/>
                </a:lnTo>
                <a:lnTo>
                  <a:pt x="296124" y="468079"/>
                </a:lnTo>
                <a:lnTo>
                  <a:pt x="314212" y="462875"/>
                </a:lnTo>
                <a:lnTo>
                  <a:pt x="331680" y="456320"/>
                </a:lnTo>
                <a:lnTo>
                  <a:pt x="348467" y="448477"/>
                </a:lnTo>
                <a:lnTo>
                  <a:pt x="364511" y="439405"/>
                </a:lnTo>
                <a:lnTo>
                  <a:pt x="379752" y="429166"/>
                </a:lnTo>
                <a:lnTo>
                  <a:pt x="394127" y="417821"/>
                </a:lnTo>
                <a:lnTo>
                  <a:pt x="407574" y="405431"/>
                </a:lnTo>
                <a:lnTo>
                  <a:pt x="420033" y="392057"/>
                </a:lnTo>
                <a:lnTo>
                  <a:pt x="431442" y="377760"/>
                </a:lnTo>
                <a:lnTo>
                  <a:pt x="441739" y="362602"/>
                </a:lnTo>
                <a:lnTo>
                  <a:pt x="450862" y="346643"/>
                </a:lnTo>
                <a:lnTo>
                  <a:pt x="458751" y="329944"/>
                </a:lnTo>
                <a:lnTo>
                  <a:pt x="465344" y="312566"/>
                </a:lnTo>
                <a:lnTo>
                  <a:pt x="470578" y="294570"/>
                </a:lnTo>
                <a:lnTo>
                  <a:pt x="474394" y="276019"/>
                </a:lnTo>
                <a:lnTo>
                  <a:pt x="476728" y="256971"/>
                </a:lnTo>
                <a:lnTo>
                  <a:pt x="477520" y="237489"/>
                </a:lnTo>
                <a:lnTo>
                  <a:pt x="476728" y="218008"/>
                </a:lnTo>
                <a:lnTo>
                  <a:pt x="474394" y="198960"/>
                </a:lnTo>
                <a:lnTo>
                  <a:pt x="470578" y="180409"/>
                </a:lnTo>
                <a:lnTo>
                  <a:pt x="465344" y="162413"/>
                </a:lnTo>
                <a:lnTo>
                  <a:pt x="458751" y="145035"/>
                </a:lnTo>
                <a:lnTo>
                  <a:pt x="450862" y="128336"/>
                </a:lnTo>
                <a:lnTo>
                  <a:pt x="441739" y="112377"/>
                </a:lnTo>
                <a:lnTo>
                  <a:pt x="431442" y="97219"/>
                </a:lnTo>
                <a:lnTo>
                  <a:pt x="420033" y="82922"/>
                </a:lnTo>
                <a:lnTo>
                  <a:pt x="407574" y="69548"/>
                </a:lnTo>
                <a:lnTo>
                  <a:pt x="394127" y="57158"/>
                </a:lnTo>
                <a:lnTo>
                  <a:pt x="379752" y="45813"/>
                </a:lnTo>
                <a:lnTo>
                  <a:pt x="364511" y="35574"/>
                </a:lnTo>
                <a:lnTo>
                  <a:pt x="348467" y="26502"/>
                </a:lnTo>
                <a:lnTo>
                  <a:pt x="331680" y="18659"/>
                </a:lnTo>
                <a:lnTo>
                  <a:pt x="314212" y="12104"/>
                </a:lnTo>
                <a:lnTo>
                  <a:pt x="296124" y="6900"/>
                </a:lnTo>
                <a:lnTo>
                  <a:pt x="277478" y="3107"/>
                </a:lnTo>
                <a:lnTo>
                  <a:pt x="258336" y="787"/>
                </a:lnTo>
                <a:lnTo>
                  <a:pt x="238760" y="0"/>
                </a:lnTo>
                <a:lnTo>
                  <a:pt x="219177" y="787"/>
                </a:lnTo>
                <a:lnTo>
                  <a:pt x="200031" y="3107"/>
                </a:lnTo>
                <a:lnTo>
                  <a:pt x="181383" y="6900"/>
                </a:lnTo>
                <a:lnTo>
                  <a:pt x="163293" y="12104"/>
                </a:lnTo>
                <a:lnTo>
                  <a:pt x="145823" y="18659"/>
                </a:lnTo>
                <a:lnTo>
                  <a:pt x="129035" y="26502"/>
                </a:lnTo>
                <a:lnTo>
                  <a:pt x="112991" y="35574"/>
                </a:lnTo>
                <a:lnTo>
                  <a:pt x="97751" y="45813"/>
                </a:lnTo>
                <a:lnTo>
                  <a:pt x="83377" y="57158"/>
                </a:lnTo>
                <a:lnTo>
                  <a:pt x="69930" y="69548"/>
                </a:lnTo>
                <a:lnTo>
                  <a:pt x="57473" y="82922"/>
                </a:lnTo>
                <a:lnTo>
                  <a:pt x="46066" y="97219"/>
                </a:lnTo>
                <a:lnTo>
                  <a:pt x="35771" y="112377"/>
                </a:lnTo>
                <a:lnTo>
                  <a:pt x="26649" y="128336"/>
                </a:lnTo>
                <a:lnTo>
                  <a:pt x="18762" y="145035"/>
                </a:lnTo>
                <a:lnTo>
                  <a:pt x="12172" y="162413"/>
                </a:lnTo>
                <a:lnTo>
                  <a:pt x="6938" y="180409"/>
                </a:lnTo>
                <a:lnTo>
                  <a:pt x="3124" y="198960"/>
                </a:lnTo>
                <a:lnTo>
                  <a:pt x="791" y="218008"/>
                </a:lnTo>
                <a:lnTo>
                  <a:pt x="0" y="237489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1" name="object 85"/>
          <p:cNvSpPr>
            <a:spLocks/>
          </p:cNvSpPr>
          <p:nvPr/>
        </p:nvSpPr>
        <p:spPr bwMode="auto">
          <a:xfrm>
            <a:off x="1130300" y="2933700"/>
            <a:ext cx="98425" cy="106363"/>
          </a:xfrm>
          <a:custGeom>
            <a:avLst/>
            <a:gdLst>
              <a:gd name="T0" fmla="*/ 130555 w 130555"/>
              <a:gd name="T1" fmla="*/ 27812 h 141097"/>
              <a:gd name="T2" fmla="*/ 32258 w 130555"/>
              <a:gd name="T3" fmla="*/ 0 h 141097"/>
              <a:gd name="T4" fmla="*/ 51181 w 130555"/>
              <a:gd name="T5" fmla="*/ 25907 h 141097"/>
              <a:gd name="T6" fmla="*/ 0 w 130555"/>
              <a:gd name="T7" fmla="*/ 63118 h 141097"/>
              <a:gd name="T8" fmla="*/ 56641 w 130555"/>
              <a:gd name="T9" fmla="*/ 141097 h 141097"/>
              <a:gd name="T10" fmla="*/ 107696 w 130555"/>
              <a:gd name="T11" fmla="*/ 103886 h 141097"/>
              <a:gd name="T12" fmla="*/ 126619 w 130555"/>
              <a:gd name="T13" fmla="*/ 129920 h 141097"/>
              <a:gd name="T14" fmla="*/ 130555 w 130555"/>
              <a:gd name="T15" fmla="*/ 27812 h 14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555" h="141097">
                <a:moveTo>
                  <a:pt x="130555" y="27812"/>
                </a:moveTo>
                <a:lnTo>
                  <a:pt x="32258" y="0"/>
                </a:lnTo>
                <a:lnTo>
                  <a:pt x="51181" y="25907"/>
                </a:lnTo>
                <a:lnTo>
                  <a:pt x="0" y="63118"/>
                </a:lnTo>
                <a:lnTo>
                  <a:pt x="56641" y="141097"/>
                </a:lnTo>
                <a:lnTo>
                  <a:pt x="107696" y="103886"/>
                </a:lnTo>
                <a:lnTo>
                  <a:pt x="126619" y="129920"/>
                </a:lnTo>
                <a:lnTo>
                  <a:pt x="130555" y="2781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2" name="object 31"/>
          <p:cNvSpPr>
            <a:spLocks/>
          </p:cNvSpPr>
          <p:nvPr/>
        </p:nvSpPr>
        <p:spPr bwMode="auto">
          <a:xfrm>
            <a:off x="5448300" y="2992438"/>
            <a:ext cx="568325" cy="1373187"/>
          </a:xfrm>
          <a:custGeom>
            <a:avLst/>
            <a:gdLst>
              <a:gd name="T0" fmla="*/ 368300 w 756920"/>
              <a:gd name="T1" fmla="*/ 1373505 h 1831339"/>
              <a:gd name="T2" fmla="*/ 368300 w 756920"/>
              <a:gd name="T3" fmla="*/ 1831340 h 1831339"/>
              <a:gd name="T4" fmla="*/ 756920 w 756920"/>
              <a:gd name="T5" fmla="*/ 915670 h 1831339"/>
              <a:gd name="T6" fmla="*/ 368300 w 756920"/>
              <a:gd name="T7" fmla="*/ 0 h 1831339"/>
              <a:gd name="T8" fmla="*/ 368300 w 756920"/>
              <a:gd name="T9" fmla="*/ 457835 h 1831339"/>
              <a:gd name="T10" fmla="*/ 0 w 756920"/>
              <a:gd name="T11" fmla="*/ 457835 h 1831339"/>
              <a:gd name="T12" fmla="*/ 0 w 756920"/>
              <a:gd name="T13" fmla="*/ 1373505 h 1831339"/>
              <a:gd name="T14" fmla="*/ 368300 w 756920"/>
              <a:gd name="T15" fmla="*/ 1373505 h 183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920" h="1831339">
                <a:moveTo>
                  <a:pt x="368300" y="1373505"/>
                </a:moveTo>
                <a:lnTo>
                  <a:pt x="368300" y="1831340"/>
                </a:lnTo>
                <a:lnTo>
                  <a:pt x="756920" y="915670"/>
                </a:lnTo>
                <a:lnTo>
                  <a:pt x="368300" y="0"/>
                </a:lnTo>
                <a:lnTo>
                  <a:pt x="368300" y="457835"/>
                </a:lnTo>
                <a:lnTo>
                  <a:pt x="0" y="457835"/>
                </a:lnTo>
                <a:lnTo>
                  <a:pt x="0" y="1373505"/>
                </a:lnTo>
                <a:lnTo>
                  <a:pt x="368300" y="1373505"/>
                </a:lnTo>
                <a:close/>
              </a:path>
            </a:pathLst>
          </a:custGeom>
          <a:solidFill>
            <a:srgbClr val="B4C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3" name="object 32"/>
          <p:cNvSpPr>
            <a:spLocks/>
          </p:cNvSpPr>
          <p:nvPr/>
        </p:nvSpPr>
        <p:spPr bwMode="auto">
          <a:xfrm>
            <a:off x="5448300" y="2992438"/>
            <a:ext cx="568325" cy="1373187"/>
          </a:xfrm>
          <a:custGeom>
            <a:avLst/>
            <a:gdLst>
              <a:gd name="T0" fmla="*/ 368300 w 756920"/>
              <a:gd name="T1" fmla="*/ 1373505 h 1831339"/>
              <a:gd name="T2" fmla="*/ 368300 w 756920"/>
              <a:gd name="T3" fmla="*/ 1831340 h 1831339"/>
              <a:gd name="T4" fmla="*/ 756920 w 756920"/>
              <a:gd name="T5" fmla="*/ 915670 h 1831339"/>
              <a:gd name="T6" fmla="*/ 368300 w 756920"/>
              <a:gd name="T7" fmla="*/ 0 h 1831339"/>
              <a:gd name="T8" fmla="*/ 368300 w 756920"/>
              <a:gd name="T9" fmla="*/ 457835 h 1831339"/>
              <a:gd name="T10" fmla="*/ 0 w 756920"/>
              <a:gd name="T11" fmla="*/ 457835 h 1831339"/>
              <a:gd name="T12" fmla="*/ 0 w 756920"/>
              <a:gd name="T13" fmla="*/ 1373505 h 1831339"/>
              <a:gd name="T14" fmla="*/ 368300 w 756920"/>
              <a:gd name="T15" fmla="*/ 1373505 h 183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920" h="1831339">
                <a:moveTo>
                  <a:pt x="368300" y="1373505"/>
                </a:moveTo>
                <a:lnTo>
                  <a:pt x="368300" y="1831340"/>
                </a:lnTo>
                <a:lnTo>
                  <a:pt x="756920" y="915670"/>
                </a:lnTo>
                <a:lnTo>
                  <a:pt x="368300" y="0"/>
                </a:lnTo>
                <a:lnTo>
                  <a:pt x="368300" y="457835"/>
                </a:lnTo>
                <a:lnTo>
                  <a:pt x="0" y="457835"/>
                </a:lnTo>
                <a:lnTo>
                  <a:pt x="0" y="1373505"/>
                </a:lnTo>
                <a:lnTo>
                  <a:pt x="368300" y="1373505"/>
                </a:lnTo>
                <a:close/>
              </a:path>
            </a:pathLst>
          </a:custGeom>
          <a:solidFill>
            <a:srgbClr val="B4C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4" name="object 33"/>
          <p:cNvSpPr>
            <a:spLocks noChangeArrowheads="1"/>
          </p:cNvSpPr>
          <p:nvPr/>
        </p:nvSpPr>
        <p:spPr bwMode="auto">
          <a:xfrm>
            <a:off x="6083300" y="2470150"/>
            <a:ext cx="2144713" cy="21129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5" name="object 34"/>
          <p:cNvSpPr>
            <a:spLocks/>
          </p:cNvSpPr>
          <p:nvPr/>
        </p:nvSpPr>
        <p:spPr bwMode="auto">
          <a:xfrm>
            <a:off x="6105525" y="2493963"/>
            <a:ext cx="2058988" cy="2027237"/>
          </a:xfrm>
          <a:custGeom>
            <a:avLst/>
            <a:gdLst>
              <a:gd name="T0" fmla="*/ 0 w 2745740"/>
              <a:gd name="T1" fmla="*/ 1351279 h 2702560"/>
              <a:gd name="T2" fmla="*/ 17969 w 2745740"/>
              <a:gd name="T3" fmla="*/ 1570455 h 2702560"/>
              <a:gd name="T4" fmla="*/ 69992 w 2745740"/>
              <a:gd name="T5" fmla="*/ 1778373 h 2702560"/>
              <a:gd name="T6" fmla="*/ 153242 w 2745740"/>
              <a:gd name="T7" fmla="*/ 1972253 h 2702560"/>
              <a:gd name="T8" fmla="*/ 264891 w 2745740"/>
              <a:gd name="T9" fmla="*/ 2149311 h 2702560"/>
              <a:gd name="T10" fmla="*/ 402113 w 2745740"/>
              <a:gd name="T11" fmla="*/ 2306764 h 2702560"/>
              <a:gd name="T12" fmla="*/ 562081 w 2745740"/>
              <a:gd name="T13" fmla="*/ 2441830 h 2702560"/>
              <a:gd name="T14" fmla="*/ 741968 w 2745740"/>
              <a:gd name="T15" fmla="*/ 2551725 h 2702560"/>
              <a:gd name="T16" fmla="*/ 938946 w 2745740"/>
              <a:gd name="T17" fmla="*/ 2633667 h 2702560"/>
              <a:gd name="T18" fmla="*/ 1150189 w 2745740"/>
              <a:gd name="T19" fmla="*/ 2684872 h 2702560"/>
              <a:gd name="T20" fmla="*/ 1372870 w 2745740"/>
              <a:gd name="T21" fmla="*/ 2702560 h 2702560"/>
              <a:gd name="T22" fmla="*/ 1595550 w 2745740"/>
              <a:gd name="T23" fmla="*/ 2684872 h 2702560"/>
              <a:gd name="T24" fmla="*/ 1806793 w 2745740"/>
              <a:gd name="T25" fmla="*/ 2633667 h 2702560"/>
              <a:gd name="T26" fmla="*/ 2003771 w 2745740"/>
              <a:gd name="T27" fmla="*/ 2551725 h 2702560"/>
              <a:gd name="T28" fmla="*/ 2183658 w 2745740"/>
              <a:gd name="T29" fmla="*/ 2441830 h 2702560"/>
              <a:gd name="T30" fmla="*/ 2343626 w 2745740"/>
              <a:gd name="T31" fmla="*/ 2306764 h 2702560"/>
              <a:gd name="T32" fmla="*/ 2480848 w 2745740"/>
              <a:gd name="T33" fmla="*/ 2149311 h 2702560"/>
              <a:gd name="T34" fmla="*/ 2592497 w 2745740"/>
              <a:gd name="T35" fmla="*/ 1972253 h 2702560"/>
              <a:gd name="T36" fmla="*/ 2675747 w 2745740"/>
              <a:gd name="T37" fmla="*/ 1778373 h 2702560"/>
              <a:gd name="T38" fmla="*/ 2727770 w 2745740"/>
              <a:gd name="T39" fmla="*/ 1570455 h 2702560"/>
              <a:gd name="T40" fmla="*/ 2745740 w 2745740"/>
              <a:gd name="T41" fmla="*/ 1351279 h 2702560"/>
              <a:gd name="T42" fmla="*/ 2727770 w 2745740"/>
              <a:gd name="T43" fmla="*/ 1132104 h 2702560"/>
              <a:gd name="T44" fmla="*/ 2675747 w 2745740"/>
              <a:gd name="T45" fmla="*/ 924186 h 2702560"/>
              <a:gd name="T46" fmla="*/ 2592497 w 2745740"/>
              <a:gd name="T47" fmla="*/ 730306 h 2702560"/>
              <a:gd name="T48" fmla="*/ 2480848 w 2745740"/>
              <a:gd name="T49" fmla="*/ 553248 h 2702560"/>
              <a:gd name="T50" fmla="*/ 2343626 w 2745740"/>
              <a:gd name="T51" fmla="*/ 395795 h 2702560"/>
              <a:gd name="T52" fmla="*/ 2183658 w 2745740"/>
              <a:gd name="T53" fmla="*/ 260729 h 2702560"/>
              <a:gd name="T54" fmla="*/ 2003771 w 2745740"/>
              <a:gd name="T55" fmla="*/ 150834 h 2702560"/>
              <a:gd name="T56" fmla="*/ 1806793 w 2745740"/>
              <a:gd name="T57" fmla="*/ 68892 h 2702560"/>
              <a:gd name="T58" fmla="*/ 1595550 w 2745740"/>
              <a:gd name="T59" fmla="*/ 17687 h 2702560"/>
              <a:gd name="T60" fmla="*/ 1372870 w 2745740"/>
              <a:gd name="T61" fmla="*/ 0 h 2702560"/>
              <a:gd name="T62" fmla="*/ 0 w 2745740"/>
              <a:gd name="T63" fmla="*/ 472956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45740" h="2702560">
                <a:moveTo>
                  <a:pt x="0" y="472956"/>
                </a:moveTo>
                <a:lnTo>
                  <a:pt x="0" y="1351279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79"/>
                </a:ln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0" y="0"/>
                </a:lnTo>
                <a:lnTo>
                  <a:pt x="0" y="472956"/>
                </a:lnTo>
                <a:close/>
              </a:path>
            </a:pathLst>
          </a:custGeom>
          <a:solidFill>
            <a:srgbClr val="BCD6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6" name="object 35"/>
          <p:cNvSpPr>
            <a:spLocks/>
          </p:cNvSpPr>
          <p:nvPr/>
        </p:nvSpPr>
        <p:spPr bwMode="auto">
          <a:xfrm>
            <a:off x="6251575" y="2627313"/>
            <a:ext cx="2060575" cy="2027237"/>
          </a:xfrm>
          <a:custGeom>
            <a:avLst/>
            <a:gdLst>
              <a:gd name="T0" fmla="*/ 153242 w 2745740"/>
              <a:gd name="T1" fmla="*/ 1972253 h 2702560"/>
              <a:gd name="T2" fmla="*/ 205693 w 2745740"/>
              <a:gd name="T3" fmla="*/ 2063059 h 2702560"/>
              <a:gd name="T4" fmla="*/ 264891 w 2745740"/>
              <a:gd name="T5" fmla="*/ 2149311 h 2702560"/>
              <a:gd name="T6" fmla="*/ 330482 w 2745740"/>
              <a:gd name="T7" fmla="*/ 2230662 h 2702560"/>
              <a:gd name="T8" fmla="*/ 402113 w 2745740"/>
              <a:gd name="T9" fmla="*/ 2306764 h 2702560"/>
              <a:gd name="T10" fmla="*/ 479431 w 2745740"/>
              <a:gd name="T11" fmla="*/ 2377269 h 2702560"/>
              <a:gd name="T12" fmla="*/ 562081 w 2745740"/>
              <a:gd name="T13" fmla="*/ 2441830 h 2702560"/>
              <a:gd name="T14" fmla="*/ 649711 w 2745740"/>
              <a:gd name="T15" fmla="*/ 2500097 h 2702560"/>
              <a:gd name="T16" fmla="*/ 741968 w 2745740"/>
              <a:gd name="T17" fmla="*/ 2551725 h 2702560"/>
              <a:gd name="T18" fmla="*/ 838497 w 2745740"/>
              <a:gd name="T19" fmla="*/ 2596364 h 2702560"/>
              <a:gd name="T20" fmla="*/ 938946 w 2745740"/>
              <a:gd name="T21" fmla="*/ 2633667 h 2702560"/>
              <a:gd name="T22" fmla="*/ 1042961 w 2745740"/>
              <a:gd name="T23" fmla="*/ 2663285 h 2702560"/>
              <a:gd name="T24" fmla="*/ 1150189 w 2745740"/>
              <a:gd name="T25" fmla="*/ 2684872 h 2702560"/>
              <a:gd name="T26" fmla="*/ 1260276 w 2745740"/>
              <a:gd name="T27" fmla="*/ 2698080 h 2702560"/>
              <a:gd name="T28" fmla="*/ 1372870 w 2745740"/>
              <a:gd name="T29" fmla="*/ 2702560 h 2702560"/>
              <a:gd name="T30" fmla="*/ 1485463 w 2745740"/>
              <a:gd name="T31" fmla="*/ 2698080 h 2702560"/>
              <a:gd name="T32" fmla="*/ 1595550 w 2745740"/>
              <a:gd name="T33" fmla="*/ 2684872 h 2702560"/>
              <a:gd name="T34" fmla="*/ 1702778 w 2745740"/>
              <a:gd name="T35" fmla="*/ 2663285 h 2702560"/>
              <a:gd name="T36" fmla="*/ 1806793 w 2745740"/>
              <a:gd name="T37" fmla="*/ 2633667 h 2702560"/>
              <a:gd name="T38" fmla="*/ 1907242 w 2745740"/>
              <a:gd name="T39" fmla="*/ 2596364 h 2702560"/>
              <a:gd name="T40" fmla="*/ 2003771 w 2745740"/>
              <a:gd name="T41" fmla="*/ 2551725 h 2702560"/>
              <a:gd name="T42" fmla="*/ 2096028 w 2745740"/>
              <a:gd name="T43" fmla="*/ 2500097 h 2702560"/>
              <a:gd name="T44" fmla="*/ 2183658 w 2745740"/>
              <a:gd name="T45" fmla="*/ 2441830 h 2702560"/>
              <a:gd name="T46" fmla="*/ 2266308 w 2745740"/>
              <a:gd name="T47" fmla="*/ 2377269 h 2702560"/>
              <a:gd name="T48" fmla="*/ 2343626 w 2745740"/>
              <a:gd name="T49" fmla="*/ 2306764 h 2702560"/>
              <a:gd name="T50" fmla="*/ 2415257 w 2745740"/>
              <a:gd name="T51" fmla="*/ 2230662 h 2702560"/>
              <a:gd name="T52" fmla="*/ 2480848 w 2745740"/>
              <a:gd name="T53" fmla="*/ 2149311 h 2702560"/>
              <a:gd name="T54" fmla="*/ 2540046 w 2745740"/>
              <a:gd name="T55" fmla="*/ 2063059 h 2702560"/>
              <a:gd name="T56" fmla="*/ 2592497 w 2745740"/>
              <a:gd name="T57" fmla="*/ 1972253 h 2702560"/>
              <a:gd name="T58" fmla="*/ 2637849 w 2745740"/>
              <a:gd name="T59" fmla="*/ 1877242 h 2702560"/>
              <a:gd name="T60" fmla="*/ 2675747 w 2745740"/>
              <a:gd name="T61" fmla="*/ 1778373 h 2702560"/>
              <a:gd name="T62" fmla="*/ 2705839 w 2745740"/>
              <a:gd name="T63" fmla="*/ 1675995 h 2702560"/>
              <a:gd name="T64" fmla="*/ 2727770 w 2745740"/>
              <a:gd name="T65" fmla="*/ 1570455 h 2702560"/>
              <a:gd name="T66" fmla="*/ 2741188 w 2745740"/>
              <a:gd name="T67" fmla="*/ 1462100 h 2702560"/>
              <a:gd name="T68" fmla="*/ 2745740 w 2745740"/>
              <a:gd name="T69" fmla="*/ 1351279 h 2702560"/>
              <a:gd name="T70" fmla="*/ 2741188 w 2745740"/>
              <a:gd name="T71" fmla="*/ 1240459 h 2702560"/>
              <a:gd name="T72" fmla="*/ 2727770 w 2745740"/>
              <a:gd name="T73" fmla="*/ 1132104 h 2702560"/>
              <a:gd name="T74" fmla="*/ 2705839 w 2745740"/>
              <a:gd name="T75" fmla="*/ 1026564 h 2702560"/>
              <a:gd name="T76" fmla="*/ 2675747 w 2745740"/>
              <a:gd name="T77" fmla="*/ 924186 h 2702560"/>
              <a:gd name="T78" fmla="*/ 2637849 w 2745740"/>
              <a:gd name="T79" fmla="*/ 825317 h 2702560"/>
              <a:gd name="T80" fmla="*/ 2592497 w 2745740"/>
              <a:gd name="T81" fmla="*/ 730306 h 2702560"/>
              <a:gd name="T82" fmla="*/ 2540046 w 2745740"/>
              <a:gd name="T83" fmla="*/ 639500 h 2702560"/>
              <a:gd name="T84" fmla="*/ 2480848 w 2745740"/>
              <a:gd name="T85" fmla="*/ 553248 h 2702560"/>
              <a:gd name="T86" fmla="*/ 2415257 w 2745740"/>
              <a:gd name="T87" fmla="*/ 471897 h 2702560"/>
              <a:gd name="T88" fmla="*/ 2343626 w 2745740"/>
              <a:gd name="T89" fmla="*/ 395795 h 2702560"/>
              <a:gd name="T90" fmla="*/ 2266308 w 2745740"/>
              <a:gd name="T91" fmla="*/ 325290 h 2702560"/>
              <a:gd name="T92" fmla="*/ 2183658 w 2745740"/>
              <a:gd name="T93" fmla="*/ 260729 h 2702560"/>
              <a:gd name="T94" fmla="*/ 2096028 w 2745740"/>
              <a:gd name="T95" fmla="*/ 202462 h 2702560"/>
              <a:gd name="T96" fmla="*/ 2003771 w 2745740"/>
              <a:gd name="T97" fmla="*/ 150834 h 2702560"/>
              <a:gd name="T98" fmla="*/ 1907242 w 2745740"/>
              <a:gd name="T99" fmla="*/ 106195 h 2702560"/>
              <a:gd name="T100" fmla="*/ 1806793 w 2745740"/>
              <a:gd name="T101" fmla="*/ 68892 h 2702560"/>
              <a:gd name="T102" fmla="*/ 1702778 w 2745740"/>
              <a:gd name="T103" fmla="*/ 39274 h 2702560"/>
              <a:gd name="T104" fmla="*/ 1595550 w 2745740"/>
              <a:gd name="T105" fmla="*/ 17687 h 2702560"/>
              <a:gd name="T106" fmla="*/ 1485463 w 2745740"/>
              <a:gd name="T107" fmla="*/ 4479 h 2702560"/>
              <a:gd name="T108" fmla="*/ 1372870 w 2745740"/>
              <a:gd name="T109" fmla="*/ 0 h 2702560"/>
              <a:gd name="T110" fmla="*/ 0 w 2745740"/>
              <a:gd name="T111" fmla="*/ 0 h 2702560"/>
              <a:gd name="T112" fmla="*/ 0 w 2745740"/>
              <a:gd name="T113" fmla="*/ 1351279 h 2702560"/>
              <a:gd name="T114" fmla="*/ 4551 w 2745740"/>
              <a:gd name="T115" fmla="*/ 1462100 h 2702560"/>
              <a:gd name="T116" fmla="*/ 17969 w 2745740"/>
              <a:gd name="T117" fmla="*/ 1570455 h 2702560"/>
              <a:gd name="T118" fmla="*/ 39900 w 2745740"/>
              <a:gd name="T119" fmla="*/ 1675995 h 2702560"/>
              <a:gd name="T120" fmla="*/ 69992 w 2745740"/>
              <a:gd name="T121" fmla="*/ 1778373 h 2702560"/>
              <a:gd name="T122" fmla="*/ 107890 w 2745740"/>
              <a:gd name="T123" fmla="*/ 1877242 h 2702560"/>
              <a:gd name="T124" fmla="*/ 153242 w 2745740"/>
              <a:gd name="T125" fmla="*/ 1972253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5740" h="2702560">
                <a:moveTo>
                  <a:pt x="153242" y="1972253"/>
                </a:move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79"/>
                </a:ln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0" y="0"/>
                </a:lnTo>
                <a:lnTo>
                  <a:pt x="0" y="1351279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7" name="object 36"/>
          <p:cNvSpPr>
            <a:spLocks/>
          </p:cNvSpPr>
          <p:nvPr/>
        </p:nvSpPr>
        <p:spPr bwMode="auto">
          <a:xfrm>
            <a:off x="6251575" y="2627313"/>
            <a:ext cx="2060575" cy="2027237"/>
          </a:xfrm>
          <a:custGeom>
            <a:avLst/>
            <a:gdLst>
              <a:gd name="T0" fmla="*/ 2741188 w 2745740"/>
              <a:gd name="T1" fmla="*/ 1240459 h 2702560"/>
              <a:gd name="T2" fmla="*/ 2705839 w 2745740"/>
              <a:gd name="T3" fmla="*/ 1026564 h 2702560"/>
              <a:gd name="T4" fmla="*/ 2637849 w 2745740"/>
              <a:gd name="T5" fmla="*/ 825317 h 2702560"/>
              <a:gd name="T6" fmla="*/ 2540046 w 2745740"/>
              <a:gd name="T7" fmla="*/ 639500 h 2702560"/>
              <a:gd name="T8" fmla="*/ 2415257 w 2745740"/>
              <a:gd name="T9" fmla="*/ 471897 h 2702560"/>
              <a:gd name="T10" fmla="*/ 2266308 w 2745740"/>
              <a:gd name="T11" fmla="*/ 325290 h 2702560"/>
              <a:gd name="T12" fmla="*/ 2096028 w 2745740"/>
              <a:gd name="T13" fmla="*/ 202462 h 2702560"/>
              <a:gd name="T14" fmla="*/ 1907242 w 2745740"/>
              <a:gd name="T15" fmla="*/ 106195 h 2702560"/>
              <a:gd name="T16" fmla="*/ 1702778 w 2745740"/>
              <a:gd name="T17" fmla="*/ 39274 h 2702560"/>
              <a:gd name="T18" fmla="*/ 1485463 w 2745740"/>
              <a:gd name="T19" fmla="*/ 4479 h 2702560"/>
              <a:gd name="T20" fmla="*/ 1304231 w 2745740"/>
              <a:gd name="T21" fmla="*/ 0 h 2702560"/>
              <a:gd name="T22" fmla="*/ 1166950 w 2745740"/>
              <a:gd name="T23" fmla="*/ 0 h 2702560"/>
              <a:gd name="T24" fmla="*/ 1029664 w 2745740"/>
              <a:gd name="T25" fmla="*/ 0 h 2702560"/>
              <a:gd name="T26" fmla="*/ 892374 w 2745740"/>
              <a:gd name="T27" fmla="*/ 0 h 2702560"/>
              <a:gd name="T28" fmla="*/ 755081 w 2745740"/>
              <a:gd name="T29" fmla="*/ 0 h 2702560"/>
              <a:gd name="T30" fmla="*/ 617788 w 2745740"/>
              <a:gd name="T31" fmla="*/ 0 h 2702560"/>
              <a:gd name="T32" fmla="*/ 480495 w 2745740"/>
              <a:gd name="T33" fmla="*/ 0 h 2702560"/>
              <a:gd name="T34" fmla="*/ 343205 w 2745740"/>
              <a:gd name="T35" fmla="*/ 0 h 2702560"/>
              <a:gd name="T36" fmla="*/ 205919 w 2745740"/>
              <a:gd name="T37" fmla="*/ 0 h 2702560"/>
              <a:gd name="T38" fmla="*/ 68638 w 2745740"/>
              <a:gd name="T39" fmla="*/ 0 h 2702560"/>
              <a:gd name="T40" fmla="*/ 0 w 2745740"/>
              <a:gd name="T41" fmla="*/ 67569 h 2702560"/>
              <a:gd name="T42" fmla="*/ 0 w 2745740"/>
              <a:gd name="T43" fmla="*/ 202703 h 2702560"/>
              <a:gd name="T44" fmla="*/ 0 w 2745740"/>
              <a:gd name="T45" fmla="*/ 337831 h 2702560"/>
              <a:gd name="T46" fmla="*/ 0 w 2745740"/>
              <a:gd name="T47" fmla="*/ 472956 h 2702560"/>
              <a:gd name="T48" fmla="*/ 0 w 2745740"/>
              <a:gd name="T49" fmla="*/ 608079 h 2702560"/>
              <a:gd name="T50" fmla="*/ 0 w 2745740"/>
              <a:gd name="T51" fmla="*/ 743200 h 2702560"/>
              <a:gd name="T52" fmla="*/ 0 w 2745740"/>
              <a:gd name="T53" fmla="*/ 878323 h 2702560"/>
              <a:gd name="T54" fmla="*/ 0 w 2745740"/>
              <a:gd name="T55" fmla="*/ 1013448 h 2702560"/>
              <a:gd name="T56" fmla="*/ 0 w 2745740"/>
              <a:gd name="T57" fmla="*/ 1148576 h 2702560"/>
              <a:gd name="T58" fmla="*/ 0 w 2745740"/>
              <a:gd name="T59" fmla="*/ 1283710 h 2702560"/>
              <a:gd name="T60" fmla="*/ 4551 w 2745740"/>
              <a:gd name="T61" fmla="*/ 1462100 h 2702560"/>
              <a:gd name="T62" fmla="*/ 39900 w 2745740"/>
              <a:gd name="T63" fmla="*/ 1675995 h 2702560"/>
              <a:gd name="T64" fmla="*/ 107890 w 2745740"/>
              <a:gd name="T65" fmla="*/ 1877242 h 2702560"/>
              <a:gd name="T66" fmla="*/ 205693 w 2745740"/>
              <a:gd name="T67" fmla="*/ 2063059 h 2702560"/>
              <a:gd name="T68" fmla="*/ 330482 w 2745740"/>
              <a:gd name="T69" fmla="*/ 2230662 h 2702560"/>
              <a:gd name="T70" fmla="*/ 479431 w 2745740"/>
              <a:gd name="T71" fmla="*/ 2377269 h 2702560"/>
              <a:gd name="T72" fmla="*/ 649711 w 2745740"/>
              <a:gd name="T73" fmla="*/ 2500097 h 2702560"/>
              <a:gd name="T74" fmla="*/ 838497 w 2745740"/>
              <a:gd name="T75" fmla="*/ 2596364 h 2702560"/>
              <a:gd name="T76" fmla="*/ 1042961 w 2745740"/>
              <a:gd name="T77" fmla="*/ 2663285 h 2702560"/>
              <a:gd name="T78" fmla="*/ 1260276 w 2745740"/>
              <a:gd name="T79" fmla="*/ 2698080 h 2702560"/>
              <a:gd name="T80" fmla="*/ 1485463 w 2745740"/>
              <a:gd name="T81" fmla="*/ 2698080 h 2702560"/>
              <a:gd name="T82" fmla="*/ 1702778 w 2745740"/>
              <a:gd name="T83" fmla="*/ 2663285 h 2702560"/>
              <a:gd name="T84" fmla="*/ 1907242 w 2745740"/>
              <a:gd name="T85" fmla="*/ 2596364 h 2702560"/>
              <a:gd name="T86" fmla="*/ 2096028 w 2745740"/>
              <a:gd name="T87" fmla="*/ 2500097 h 2702560"/>
              <a:gd name="T88" fmla="*/ 2266308 w 2745740"/>
              <a:gd name="T89" fmla="*/ 2377269 h 2702560"/>
              <a:gd name="T90" fmla="*/ 2415257 w 2745740"/>
              <a:gd name="T91" fmla="*/ 2230662 h 2702560"/>
              <a:gd name="T92" fmla="*/ 2540046 w 2745740"/>
              <a:gd name="T93" fmla="*/ 2063059 h 2702560"/>
              <a:gd name="T94" fmla="*/ 2637849 w 2745740"/>
              <a:gd name="T95" fmla="*/ 1877242 h 2702560"/>
              <a:gd name="T96" fmla="*/ 2705839 w 2745740"/>
              <a:gd name="T97" fmla="*/ 1675995 h 2702560"/>
              <a:gd name="T98" fmla="*/ 2741188 w 2745740"/>
              <a:gd name="T99" fmla="*/ 1462100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45740" h="2702560">
                <a:moveTo>
                  <a:pt x="2745740" y="1351280"/>
                </a:move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1304231" y="0"/>
                </a:lnTo>
                <a:lnTo>
                  <a:pt x="1235592" y="0"/>
                </a:lnTo>
                <a:lnTo>
                  <a:pt x="1166950" y="0"/>
                </a:lnTo>
                <a:lnTo>
                  <a:pt x="1098308" y="0"/>
                </a:lnTo>
                <a:lnTo>
                  <a:pt x="1029664" y="0"/>
                </a:lnTo>
                <a:lnTo>
                  <a:pt x="961019" y="0"/>
                </a:lnTo>
                <a:lnTo>
                  <a:pt x="892374" y="0"/>
                </a:lnTo>
                <a:lnTo>
                  <a:pt x="823728" y="0"/>
                </a:lnTo>
                <a:lnTo>
                  <a:pt x="755081" y="0"/>
                </a:lnTo>
                <a:lnTo>
                  <a:pt x="686434" y="0"/>
                </a:lnTo>
                <a:lnTo>
                  <a:pt x="617788" y="0"/>
                </a:lnTo>
                <a:lnTo>
                  <a:pt x="549141" y="0"/>
                </a:lnTo>
                <a:lnTo>
                  <a:pt x="480495" y="0"/>
                </a:lnTo>
                <a:lnTo>
                  <a:pt x="411850" y="0"/>
                </a:lnTo>
                <a:lnTo>
                  <a:pt x="343205" y="0"/>
                </a:lnTo>
                <a:lnTo>
                  <a:pt x="274561" y="0"/>
                </a:lnTo>
                <a:lnTo>
                  <a:pt x="205919" y="0"/>
                </a:lnTo>
                <a:lnTo>
                  <a:pt x="137277" y="0"/>
                </a:lnTo>
                <a:lnTo>
                  <a:pt x="68638" y="0"/>
                </a:lnTo>
                <a:lnTo>
                  <a:pt x="0" y="0"/>
                </a:lnTo>
                <a:lnTo>
                  <a:pt x="0" y="67569"/>
                </a:lnTo>
                <a:lnTo>
                  <a:pt x="0" y="135137"/>
                </a:lnTo>
                <a:lnTo>
                  <a:pt x="0" y="202703"/>
                </a:lnTo>
                <a:lnTo>
                  <a:pt x="0" y="270268"/>
                </a:lnTo>
                <a:lnTo>
                  <a:pt x="0" y="337831"/>
                </a:lnTo>
                <a:lnTo>
                  <a:pt x="0" y="405394"/>
                </a:lnTo>
                <a:lnTo>
                  <a:pt x="0" y="472956"/>
                </a:lnTo>
                <a:lnTo>
                  <a:pt x="0" y="540518"/>
                </a:lnTo>
                <a:lnTo>
                  <a:pt x="0" y="608079"/>
                </a:lnTo>
                <a:lnTo>
                  <a:pt x="0" y="675640"/>
                </a:lnTo>
                <a:lnTo>
                  <a:pt x="0" y="743200"/>
                </a:lnTo>
                <a:lnTo>
                  <a:pt x="0" y="810761"/>
                </a:lnTo>
                <a:lnTo>
                  <a:pt x="0" y="878323"/>
                </a:lnTo>
                <a:lnTo>
                  <a:pt x="0" y="945885"/>
                </a:lnTo>
                <a:lnTo>
                  <a:pt x="0" y="1013448"/>
                </a:lnTo>
                <a:lnTo>
                  <a:pt x="0" y="1081011"/>
                </a:lnTo>
                <a:lnTo>
                  <a:pt x="0" y="1148576"/>
                </a:lnTo>
                <a:lnTo>
                  <a:pt x="0" y="1216142"/>
                </a:lnTo>
                <a:lnTo>
                  <a:pt x="0" y="1283710"/>
                </a:lnTo>
                <a:lnTo>
                  <a:pt x="0" y="1351280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8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8" name="object 37"/>
          <p:cNvSpPr>
            <a:spLocks/>
          </p:cNvSpPr>
          <p:nvPr/>
        </p:nvSpPr>
        <p:spPr bwMode="auto">
          <a:xfrm>
            <a:off x="6400800" y="2778125"/>
            <a:ext cx="2074863" cy="2043113"/>
          </a:xfrm>
          <a:custGeom>
            <a:avLst/>
            <a:gdLst>
              <a:gd name="T0" fmla="*/ 0 w 2766060"/>
              <a:gd name="T1" fmla="*/ 1362709 h 2725419"/>
              <a:gd name="T2" fmla="*/ 18102 w 2766060"/>
              <a:gd name="T3" fmla="*/ 1583748 h 2725419"/>
              <a:gd name="T4" fmla="*/ 70512 w 2766060"/>
              <a:gd name="T5" fmla="*/ 1793431 h 2725419"/>
              <a:gd name="T6" fmla="*/ 154380 w 2766060"/>
              <a:gd name="T7" fmla="*/ 1988952 h 2725419"/>
              <a:gd name="T8" fmla="*/ 266858 w 2766060"/>
              <a:gd name="T9" fmla="*/ 2167507 h 2725419"/>
              <a:gd name="T10" fmla="*/ 405098 w 2766060"/>
              <a:gd name="T11" fmla="*/ 2326290 h 2725419"/>
              <a:gd name="T12" fmla="*/ 566251 w 2766060"/>
              <a:gd name="T13" fmla="*/ 2462495 h 2725419"/>
              <a:gd name="T14" fmla="*/ 747469 w 2766060"/>
              <a:gd name="T15" fmla="*/ 2573316 h 2725419"/>
              <a:gd name="T16" fmla="*/ 945904 w 2766060"/>
              <a:gd name="T17" fmla="*/ 2655947 h 2725419"/>
              <a:gd name="T18" fmla="*/ 1158707 w 2766060"/>
              <a:gd name="T19" fmla="*/ 2707584 h 2725419"/>
              <a:gd name="T20" fmla="*/ 1383030 w 2766060"/>
              <a:gd name="T21" fmla="*/ 2725419 h 2725419"/>
              <a:gd name="T22" fmla="*/ 1607352 w 2766060"/>
              <a:gd name="T23" fmla="*/ 2707584 h 2725419"/>
              <a:gd name="T24" fmla="*/ 1820155 w 2766060"/>
              <a:gd name="T25" fmla="*/ 2655947 h 2725419"/>
              <a:gd name="T26" fmla="*/ 2018590 w 2766060"/>
              <a:gd name="T27" fmla="*/ 2573316 h 2725419"/>
              <a:gd name="T28" fmla="*/ 2199808 w 2766060"/>
              <a:gd name="T29" fmla="*/ 2462495 h 2725419"/>
              <a:gd name="T30" fmla="*/ 2360961 w 2766060"/>
              <a:gd name="T31" fmla="*/ 2326290 h 2725419"/>
              <a:gd name="T32" fmla="*/ 2499201 w 2766060"/>
              <a:gd name="T33" fmla="*/ 2167507 h 2725419"/>
              <a:gd name="T34" fmla="*/ 2611679 w 2766060"/>
              <a:gd name="T35" fmla="*/ 1988952 h 2725419"/>
              <a:gd name="T36" fmla="*/ 2695547 w 2766060"/>
              <a:gd name="T37" fmla="*/ 1793431 h 2725419"/>
              <a:gd name="T38" fmla="*/ 2747957 w 2766060"/>
              <a:gd name="T39" fmla="*/ 1583748 h 2725419"/>
              <a:gd name="T40" fmla="*/ 2766060 w 2766060"/>
              <a:gd name="T41" fmla="*/ 1362709 h 2725419"/>
              <a:gd name="T42" fmla="*/ 2747957 w 2766060"/>
              <a:gd name="T43" fmla="*/ 1141671 h 2725419"/>
              <a:gd name="T44" fmla="*/ 2695547 w 2766060"/>
              <a:gd name="T45" fmla="*/ 931988 h 2725419"/>
              <a:gd name="T46" fmla="*/ 2611679 w 2766060"/>
              <a:gd name="T47" fmla="*/ 736467 h 2725419"/>
              <a:gd name="T48" fmla="*/ 2499201 w 2766060"/>
              <a:gd name="T49" fmla="*/ 557912 h 2725419"/>
              <a:gd name="T50" fmla="*/ 2360961 w 2766060"/>
              <a:gd name="T51" fmla="*/ 399129 h 2725419"/>
              <a:gd name="T52" fmla="*/ 2199808 w 2766060"/>
              <a:gd name="T53" fmla="*/ 262924 h 2725419"/>
              <a:gd name="T54" fmla="*/ 2018590 w 2766060"/>
              <a:gd name="T55" fmla="*/ 152103 h 2725419"/>
              <a:gd name="T56" fmla="*/ 1820155 w 2766060"/>
              <a:gd name="T57" fmla="*/ 69472 h 2725419"/>
              <a:gd name="T58" fmla="*/ 1607352 w 2766060"/>
              <a:gd name="T59" fmla="*/ 17835 h 2725419"/>
              <a:gd name="T60" fmla="*/ 1383030 w 2766060"/>
              <a:gd name="T61" fmla="*/ 0 h 2725419"/>
              <a:gd name="T62" fmla="*/ 0 w 2766060"/>
              <a:gd name="T63" fmla="*/ 408823 h 2725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66060" h="2725419">
                <a:moveTo>
                  <a:pt x="0" y="408823"/>
                </a:moveTo>
                <a:lnTo>
                  <a:pt x="0" y="1362709"/>
                </a:lnTo>
                <a:lnTo>
                  <a:pt x="4585" y="1474473"/>
                </a:lnTo>
                <a:lnTo>
                  <a:pt x="18102" y="1583748"/>
                </a:lnTo>
                <a:lnTo>
                  <a:pt x="40197" y="1690184"/>
                </a:lnTo>
                <a:lnTo>
                  <a:pt x="70512" y="1793431"/>
                </a:lnTo>
                <a:lnTo>
                  <a:pt x="108692" y="1893137"/>
                </a:lnTo>
                <a:lnTo>
                  <a:pt x="154380" y="1988952"/>
                </a:lnTo>
                <a:lnTo>
                  <a:pt x="207221" y="2080526"/>
                </a:lnTo>
                <a:lnTo>
                  <a:pt x="266858" y="2167507"/>
                </a:lnTo>
                <a:lnTo>
                  <a:pt x="332936" y="2249546"/>
                </a:lnTo>
                <a:lnTo>
                  <a:pt x="405098" y="2326290"/>
                </a:lnTo>
                <a:lnTo>
                  <a:pt x="482988" y="2397390"/>
                </a:lnTo>
                <a:lnTo>
                  <a:pt x="566251" y="2462495"/>
                </a:lnTo>
                <a:lnTo>
                  <a:pt x="654530" y="2521254"/>
                </a:lnTo>
                <a:lnTo>
                  <a:pt x="747469" y="2573316"/>
                </a:lnTo>
                <a:lnTo>
                  <a:pt x="844712" y="2618331"/>
                </a:lnTo>
                <a:lnTo>
                  <a:pt x="945904" y="2655947"/>
                </a:lnTo>
                <a:lnTo>
                  <a:pt x="1050687" y="2685815"/>
                </a:lnTo>
                <a:lnTo>
                  <a:pt x="1158707" y="2707584"/>
                </a:lnTo>
                <a:lnTo>
                  <a:pt x="1269606" y="2720902"/>
                </a:lnTo>
                <a:lnTo>
                  <a:pt x="1383030" y="2725419"/>
                </a:lnTo>
                <a:lnTo>
                  <a:pt x="1496453" y="2720902"/>
                </a:lnTo>
                <a:lnTo>
                  <a:pt x="1607352" y="2707584"/>
                </a:lnTo>
                <a:lnTo>
                  <a:pt x="1715372" y="2685815"/>
                </a:lnTo>
                <a:lnTo>
                  <a:pt x="1820155" y="2655947"/>
                </a:lnTo>
                <a:lnTo>
                  <a:pt x="1921347" y="2618331"/>
                </a:lnTo>
                <a:lnTo>
                  <a:pt x="2018590" y="2573316"/>
                </a:lnTo>
                <a:lnTo>
                  <a:pt x="2111529" y="2521254"/>
                </a:lnTo>
                <a:lnTo>
                  <a:pt x="2199808" y="2462495"/>
                </a:lnTo>
                <a:lnTo>
                  <a:pt x="2283071" y="2397390"/>
                </a:lnTo>
                <a:lnTo>
                  <a:pt x="2360961" y="2326290"/>
                </a:lnTo>
                <a:lnTo>
                  <a:pt x="2433123" y="2249546"/>
                </a:lnTo>
                <a:lnTo>
                  <a:pt x="2499201" y="2167507"/>
                </a:lnTo>
                <a:lnTo>
                  <a:pt x="2558838" y="2080526"/>
                </a:lnTo>
                <a:lnTo>
                  <a:pt x="2611679" y="1988952"/>
                </a:lnTo>
                <a:lnTo>
                  <a:pt x="2657367" y="1893137"/>
                </a:lnTo>
                <a:lnTo>
                  <a:pt x="2695547" y="1793431"/>
                </a:lnTo>
                <a:lnTo>
                  <a:pt x="2725862" y="1690184"/>
                </a:lnTo>
                <a:lnTo>
                  <a:pt x="2747957" y="1583748"/>
                </a:lnTo>
                <a:lnTo>
                  <a:pt x="2761474" y="1474473"/>
                </a:lnTo>
                <a:lnTo>
                  <a:pt x="2766060" y="1362709"/>
                </a:lnTo>
                <a:lnTo>
                  <a:pt x="2761474" y="1250946"/>
                </a:lnTo>
                <a:lnTo>
                  <a:pt x="2747957" y="1141671"/>
                </a:lnTo>
                <a:lnTo>
                  <a:pt x="2725862" y="1035235"/>
                </a:lnTo>
                <a:lnTo>
                  <a:pt x="2695547" y="931988"/>
                </a:lnTo>
                <a:lnTo>
                  <a:pt x="2657367" y="832282"/>
                </a:lnTo>
                <a:lnTo>
                  <a:pt x="2611679" y="736467"/>
                </a:lnTo>
                <a:lnTo>
                  <a:pt x="2558838" y="644893"/>
                </a:lnTo>
                <a:lnTo>
                  <a:pt x="2499201" y="557912"/>
                </a:lnTo>
                <a:lnTo>
                  <a:pt x="2433123" y="475873"/>
                </a:lnTo>
                <a:lnTo>
                  <a:pt x="2360961" y="399129"/>
                </a:lnTo>
                <a:lnTo>
                  <a:pt x="2283071" y="328029"/>
                </a:lnTo>
                <a:lnTo>
                  <a:pt x="2199808" y="262924"/>
                </a:lnTo>
                <a:lnTo>
                  <a:pt x="2111529" y="204165"/>
                </a:lnTo>
                <a:lnTo>
                  <a:pt x="2018590" y="152103"/>
                </a:lnTo>
                <a:lnTo>
                  <a:pt x="1921347" y="107088"/>
                </a:lnTo>
                <a:lnTo>
                  <a:pt x="1820155" y="69472"/>
                </a:lnTo>
                <a:lnTo>
                  <a:pt x="1715372" y="39604"/>
                </a:lnTo>
                <a:lnTo>
                  <a:pt x="1607352" y="17835"/>
                </a:lnTo>
                <a:lnTo>
                  <a:pt x="1496453" y="4517"/>
                </a:lnTo>
                <a:lnTo>
                  <a:pt x="1383030" y="0"/>
                </a:lnTo>
                <a:lnTo>
                  <a:pt x="0" y="0"/>
                </a:lnTo>
                <a:lnTo>
                  <a:pt x="0" y="408823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9" name="object 38"/>
          <p:cNvSpPr>
            <a:spLocks/>
          </p:cNvSpPr>
          <p:nvPr/>
        </p:nvSpPr>
        <p:spPr bwMode="auto">
          <a:xfrm>
            <a:off x="6400800" y="2778125"/>
            <a:ext cx="2074863" cy="2043113"/>
          </a:xfrm>
          <a:custGeom>
            <a:avLst/>
            <a:gdLst>
              <a:gd name="T0" fmla="*/ 2761474 w 2766060"/>
              <a:gd name="T1" fmla="*/ 1250946 h 2725420"/>
              <a:gd name="T2" fmla="*/ 2725862 w 2766060"/>
              <a:gd name="T3" fmla="*/ 1035235 h 2725420"/>
              <a:gd name="T4" fmla="*/ 2657367 w 2766060"/>
              <a:gd name="T5" fmla="*/ 832282 h 2725420"/>
              <a:gd name="T6" fmla="*/ 2558838 w 2766060"/>
              <a:gd name="T7" fmla="*/ 644893 h 2725420"/>
              <a:gd name="T8" fmla="*/ 2433123 w 2766060"/>
              <a:gd name="T9" fmla="*/ 475873 h 2725420"/>
              <a:gd name="T10" fmla="*/ 2283071 w 2766060"/>
              <a:gd name="T11" fmla="*/ 328029 h 2725420"/>
              <a:gd name="T12" fmla="*/ 2111529 w 2766060"/>
              <a:gd name="T13" fmla="*/ 204165 h 2725420"/>
              <a:gd name="T14" fmla="*/ 1921347 w 2766060"/>
              <a:gd name="T15" fmla="*/ 107088 h 2725420"/>
              <a:gd name="T16" fmla="*/ 1715372 w 2766060"/>
              <a:gd name="T17" fmla="*/ 39604 h 2725420"/>
              <a:gd name="T18" fmla="*/ 1496453 w 2766060"/>
              <a:gd name="T19" fmla="*/ 4517 h 2725420"/>
              <a:gd name="T20" fmla="*/ 1313878 w 2766060"/>
              <a:gd name="T21" fmla="*/ 0 h 2725420"/>
              <a:gd name="T22" fmla="*/ 1175575 w 2766060"/>
              <a:gd name="T23" fmla="*/ 0 h 2725420"/>
              <a:gd name="T24" fmla="*/ 1037272 w 2766060"/>
              <a:gd name="T25" fmla="*/ 0 h 2725420"/>
              <a:gd name="T26" fmla="*/ 898969 w 2766060"/>
              <a:gd name="T27" fmla="*/ 0 h 2725420"/>
              <a:gd name="T28" fmla="*/ 760666 w 2766060"/>
              <a:gd name="T29" fmla="*/ 0 h 2725420"/>
              <a:gd name="T30" fmla="*/ 622363 w 2766060"/>
              <a:gd name="T31" fmla="*/ 0 h 2725420"/>
              <a:gd name="T32" fmla="*/ 484060 w 2766060"/>
              <a:gd name="T33" fmla="*/ 0 h 2725420"/>
              <a:gd name="T34" fmla="*/ 345757 w 2766060"/>
              <a:gd name="T35" fmla="*/ 0 h 2725420"/>
              <a:gd name="T36" fmla="*/ 207454 w 2766060"/>
              <a:gd name="T37" fmla="*/ 0 h 2725420"/>
              <a:gd name="T38" fmla="*/ 69151 w 2766060"/>
              <a:gd name="T39" fmla="*/ 0 h 2725420"/>
              <a:gd name="T40" fmla="*/ 0 w 2766060"/>
              <a:gd name="T41" fmla="*/ 68140 h 2725420"/>
              <a:gd name="T42" fmla="*/ 0 w 2766060"/>
              <a:gd name="T43" fmla="*/ 204417 h 2725420"/>
              <a:gd name="T44" fmla="*/ 0 w 2766060"/>
              <a:gd name="T45" fmla="*/ 340689 h 2725420"/>
              <a:gd name="T46" fmla="*/ 0 w 2766060"/>
              <a:gd name="T47" fmla="*/ 476957 h 2725420"/>
              <a:gd name="T48" fmla="*/ 0 w 2766060"/>
              <a:gd name="T49" fmla="*/ 613222 h 2725420"/>
              <a:gd name="T50" fmla="*/ 0 w 2766060"/>
              <a:gd name="T51" fmla="*/ 749487 h 2725420"/>
              <a:gd name="T52" fmla="*/ 0 w 2766060"/>
              <a:gd name="T53" fmla="*/ 1158292 h 2725420"/>
              <a:gd name="T54" fmla="*/ 0 w 2766060"/>
              <a:gd name="T55" fmla="*/ 1294569 h 2725420"/>
              <a:gd name="T56" fmla="*/ 4585 w 2766060"/>
              <a:gd name="T57" fmla="*/ 1474473 h 2725420"/>
              <a:gd name="T58" fmla="*/ 40197 w 2766060"/>
              <a:gd name="T59" fmla="*/ 1690184 h 2725420"/>
              <a:gd name="T60" fmla="*/ 108692 w 2766060"/>
              <a:gd name="T61" fmla="*/ 1893137 h 2725420"/>
              <a:gd name="T62" fmla="*/ 207221 w 2766060"/>
              <a:gd name="T63" fmla="*/ 2080526 h 2725420"/>
              <a:gd name="T64" fmla="*/ 332936 w 2766060"/>
              <a:gd name="T65" fmla="*/ 2249546 h 2725420"/>
              <a:gd name="T66" fmla="*/ 482988 w 2766060"/>
              <a:gd name="T67" fmla="*/ 2397390 h 2725420"/>
              <a:gd name="T68" fmla="*/ 654530 w 2766060"/>
              <a:gd name="T69" fmla="*/ 2521254 h 2725420"/>
              <a:gd name="T70" fmla="*/ 844712 w 2766060"/>
              <a:gd name="T71" fmla="*/ 2618331 h 2725420"/>
              <a:gd name="T72" fmla="*/ 1050687 w 2766060"/>
              <a:gd name="T73" fmla="*/ 2685815 h 2725420"/>
              <a:gd name="T74" fmla="*/ 1269606 w 2766060"/>
              <a:gd name="T75" fmla="*/ 2720902 h 2725420"/>
              <a:gd name="T76" fmla="*/ 1496453 w 2766060"/>
              <a:gd name="T77" fmla="*/ 2720902 h 2725420"/>
              <a:gd name="T78" fmla="*/ 1715372 w 2766060"/>
              <a:gd name="T79" fmla="*/ 2685815 h 2725420"/>
              <a:gd name="T80" fmla="*/ 1921347 w 2766060"/>
              <a:gd name="T81" fmla="*/ 2618331 h 2725420"/>
              <a:gd name="T82" fmla="*/ 2111529 w 2766060"/>
              <a:gd name="T83" fmla="*/ 2521254 h 2725420"/>
              <a:gd name="T84" fmla="*/ 2283071 w 2766060"/>
              <a:gd name="T85" fmla="*/ 2397390 h 2725420"/>
              <a:gd name="T86" fmla="*/ 2433123 w 2766060"/>
              <a:gd name="T87" fmla="*/ 2249546 h 2725420"/>
              <a:gd name="T88" fmla="*/ 2558838 w 2766060"/>
              <a:gd name="T89" fmla="*/ 2080526 h 2725420"/>
              <a:gd name="T90" fmla="*/ 2657367 w 2766060"/>
              <a:gd name="T91" fmla="*/ 1893137 h 2725420"/>
              <a:gd name="T92" fmla="*/ 2725862 w 2766060"/>
              <a:gd name="T93" fmla="*/ 1690184 h 2725420"/>
              <a:gd name="T94" fmla="*/ 2761474 w 2766060"/>
              <a:gd name="T95" fmla="*/ 1474473 h 2725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766060" h="2725420">
                <a:moveTo>
                  <a:pt x="2766060" y="1362710"/>
                </a:moveTo>
                <a:lnTo>
                  <a:pt x="2761474" y="1250946"/>
                </a:lnTo>
                <a:lnTo>
                  <a:pt x="2747957" y="1141671"/>
                </a:lnTo>
                <a:lnTo>
                  <a:pt x="2725862" y="1035235"/>
                </a:lnTo>
                <a:lnTo>
                  <a:pt x="2695547" y="931988"/>
                </a:lnTo>
                <a:lnTo>
                  <a:pt x="2657367" y="832282"/>
                </a:lnTo>
                <a:lnTo>
                  <a:pt x="2611679" y="736467"/>
                </a:lnTo>
                <a:lnTo>
                  <a:pt x="2558838" y="644893"/>
                </a:lnTo>
                <a:lnTo>
                  <a:pt x="2499201" y="557912"/>
                </a:lnTo>
                <a:lnTo>
                  <a:pt x="2433123" y="475873"/>
                </a:lnTo>
                <a:lnTo>
                  <a:pt x="2360961" y="399129"/>
                </a:lnTo>
                <a:lnTo>
                  <a:pt x="2283071" y="328029"/>
                </a:lnTo>
                <a:lnTo>
                  <a:pt x="2199808" y="262924"/>
                </a:lnTo>
                <a:lnTo>
                  <a:pt x="2111529" y="204165"/>
                </a:lnTo>
                <a:lnTo>
                  <a:pt x="2018590" y="152103"/>
                </a:lnTo>
                <a:lnTo>
                  <a:pt x="1921347" y="107088"/>
                </a:lnTo>
                <a:lnTo>
                  <a:pt x="1820155" y="69472"/>
                </a:lnTo>
                <a:lnTo>
                  <a:pt x="1715372" y="39604"/>
                </a:lnTo>
                <a:lnTo>
                  <a:pt x="1607352" y="17835"/>
                </a:lnTo>
                <a:lnTo>
                  <a:pt x="1496453" y="4517"/>
                </a:lnTo>
                <a:lnTo>
                  <a:pt x="1383030" y="0"/>
                </a:lnTo>
                <a:lnTo>
                  <a:pt x="1313878" y="0"/>
                </a:lnTo>
                <a:lnTo>
                  <a:pt x="1244727" y="0"/>
                </a:lnTo>
                <a:lnTo>
                  <a:pt x="1175575" y="0"/>
                </a:lnTo>
                <a:lnTo>
                  <a:pt x="1106424" y="0"/>
                </a:lnTo>
                <a:lnTo>
                  <a:pt x="1037272" y="0"/>
                </a:lnTo>
                <a:lnTo>
                  <a:pt x="968121" y="0"/>
                </a:lnTo>
                <a:lnTo>
                  <a:pt x="898969" y="0"/>
                </a:lnTo>
                <a:lnTo>
                  <a:pt x="829818" y="0"/>
                </a:lnTo>
                <a:lnTo>
                  <a:pt x="760666" y="0"/>
                </a:lnTo>
                <a:lnTo>
                  <a:pt x="691514" y="0"/>
                </a:lnTo>
                <a:lnTo>
                  <a:pt x="622363" y="0"/>
                </a:lnTo>
                <a:lnTo>
                  <a:pt x="553212" y="0"/>
                </a:lnTo>
                <a:lnTo>
                  <a:pt x="484060" y="0"/>
                </a:lnTo>
                <a:lnTo>
                  <a:pt x="414909" y="0"/>
                </a:lnTo>
                <a:lnTo>
                  <a:pt x="345757" y="0"/>
                </a:lnTo>
                <a:lnTo>
                  <a:pt x="276606" y="0"/>
                </a:lnTo>
                <a:lnTo>
                  <a:pt x="207454" y="0"/>
                </a:lnTo>
                <a:lnTo>
                  <a:pt x="138302" y="0"/>
                </a:lnTo>
                <a:lnTo>
                  <a:pt x="69151" y="0"/>
                </a:lnTo>
                <a:lnTo>
                  <a:pt x="0" y="0"/>
                </a:lnTo>
                <a:lnTo>
                  <a:pt x="0" y="68140"/>
                </a:lnTo>
                <a:lnTo>
                  <a:pt x="0" y="136280"/>
                </a:lnTo>
                <a:lnTo>
                  <a:pt x="0" y="204417"/>
                </a:lnTo>
                <a:lnTo>
                  <a:pt x="0" y="272554"/>
                </a:lnTo>
                <a:lnTo>
                  <a:pt x="0" y="340689"/>
                </a:lnTo>
                <a:lnTo>
                  <a:pt x="0" y="408823"/>
                </a:lnTo>
                <a:lnTo>
                  <a:pt x="0" y="476957"/>
                </a:lnTo>
                <a:lnTo>
                  <a:pt x="0" y="545090"/>
                </a:lnTo>
                <a:lnTo>
                  <a:pt x="0" y="613222"/>
                </a:lnTo>
                <a:lnTo>
                  <a:pt x="0" y="681355"/>
                </a:lnTo>
                <a:lnTo>
                  <a:pt x="0" y="749487"/>
                </a:lnTo>
                <a:lnTo>
                  <a:pt x="0" y="1090155"/>
                </a:lnTo>
                <a:lnTo>
                  <a:pt x="0" y="1158292"/>
                </a:lnTo>
                <a:lnTo>
                  <a:pt x="0" y="1226429"/>
                </a:lnTo>
                <a:lnTo>
                  <a:pt x="0" y="1294569"/>
                </a:lnTo>
                <a:lnTo>
                  <a:pt x="0" y="1362710"/>
                </a:lnTo>
                <a:lnTo>
                  <a:pt x="4585" y="1474473"/>
                </a:lnTo>
                <a:lnTo>
                  <a:pt x="18102" y="1583748"/>
                </a:lnTo>
                <a:lnTo>
                  <a:pt x="40197" y="1690184"/>
                </a:lnTo>
                <a:lnTo>
                  <a:pt x="70512" y="1793431"/>
                </a:lnTo>
                <a:lnTo>
                  <a:pt x="108692" y="1893137"/>
                </a:lnTo>
                <a:lnTo>
                  <a:pt x="154380" y="1988952"/>
                </a:lnTo>
                <a:lnTo>
                  <a:pt x="207221" y="2080526"/>
                </a:lnTo>
                <a:lnTo>
                  <a:pt x="266858" y="2167507"/>
                </a:lnTo>
                <a:lnTo>
                  <a:pt x="332936" y="2249546"/>
                </a:lnTo>
                <a:lnTo>
                  <a:pt x="405098" y="2326290"/>
                </a:lnTo>
                <a:lnTo>
                  <a:pt x="482988" y="2397390"/>
                </a:lnTo>
                <a:lnTo>
                  <a:pt x="566251" y="2462495"/>
                </a:lnTo>
                <a:lnTo>
                  <a:pt x="654530" y="2521254"/>
                </a:lnTo>
                <a:lnTo>
                  <a:pt x="747469" y="2573316"/>
                </a:lnTo>
                <a:lnTo>
                  <a:pt x="844712" y="2618331"/>
                </a:lnTo>
                <a:lnTo>
                  <a:pt x="945904" y="2655947"/>
                </a:lnTo>
                <a:lnTo>
                  <a:pt x="1050687" y="2685815"/>
                </a:lnTo>
                <a:lnTo>
                  <a:pt x="1158707" y="2707584"/>
                </a:lnTo>
                <a:lnTo>
                  <a:pt x="1269606" y="2720902"/>
                </a:lnTo>
                <a:lnTo>
                  <a:pt x="1383030" y="2725420"/>
                </a:lnTo>
                <a:lnTo>
                  <a:pt x="1496453" y="2720902"/>
                </a:lnTo>
                <a:lnTo>
                  <a:pt x="1607352" y="2707584"/>
                </a:lnTo>
                <a:lnTo>
                  <a:pt x="1715372" y="2685815"/>
                </a:lnTo>
                <a:lnTo>
                  <a:pt x="1820155" y="2655947"/>
                </a:lnTo>
                <a:lnTo>
                  <a:pt x="1921347" y="2618331"/>
                </a:lnTo>
                <a:lnTo>
                  <a:pt x="2018590" y="2573316"/>
                </a:lnTo>
                <a:lnTo>
                  <a:pt x="2111529" y="2521254"/>
                </a:lnTo>
                <a:lnTo>
                  <a:pt x="2199808" y="2462495"/>
                </a:lnTo>
                <a:lnTo>
                  <a:pt x="2283071" y="2397390"/>
                </a:lnTo>
                <a:lnTo>
                  <a:pt x="2360961" y="2326290"/>
                </a:lnTo>
                <a:lnTo>
                  <a:pt x="2433123" y="2249546"/>
                </a:lnTo>
                <a:lnTo>
                  <a:pt x="2499201" y="2167507"/>
                </a:lnTo>
                <a:lnTo>
                  <a:pt x="2558838" y="2080526"/>
                </a:lnTo>
                <a:lnTo>
                  <a:pt x="2611679" y="1988952"/>
                </a:lnTo>
                <a:lnTo>
                  <a:pt x="2657367" y="1893137"/>
                </a:lnTo>
                <a:lnTo>
                  <a:pt x="2695547" y="1793431"/>
                </a:lnTo>
                <a:lnTo>
                  <a:pt x="2725862" y="1690184"/>
                </a:lnTo>
                <a:lnTo>
                  <a:pt x="2747957" y="1583748"/>
                </a:lnTo>
                <a:lnTo>
                  <a:pt x="2761474" y="1474473"/>
                </a:lnTo>
                <a:lnTo>
                  <a:pt x="2766060" y="136271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0" name="object 39"/>
          <p:cNvSpPr>
            <a:spLocks noChangeArrowheads="1"/>
          </p:cNvSpPr>
          <p:nvPr/>
        </p:nvSpPr>
        <p:spPr bwMode="auto">
          <a:xfrm>
            <a:off x="5927725" y="2316163"/>
            <a:ext cx="2722563" cy="26812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1" name="object 40"/>
          <p:cNvSpPr>
            <a:spLocks noChangeArrowheads="1"/>
          </p:cNvSpPr>
          <p:nvPr/>
        </p:nvSpPr>
        <p:spPr bwMode="auto">
          <a:xfrm>
            <a:off x="6083300" y="2470150"/>
            <a:ext cx="2144713" cy="211296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2" name="object 41"/>
          <p:cNvSpPr>
            <a:spLocks/>
          </p:cNvSpPr>
          <p:nvPr/>
        </p:nvSpPr>
        <p:spPr bwMode="auto">
          <a:xfrm>
            <a:off x="6105525" y="2493963"/>
            <a:ext cx="2058988" cy="2027237"/>
          </a:xfrm>
          <a:custGeom>
            <a:avLst/>
            <a:gdLst>
              <a:gd name="T0" fmla="*/ 0 w 2745740"/>
              <a:gd name="T1" fmla="*/ 1351279 h 2702560"/>
              <a:gd name="T2" fmla="*/ 17969 w 2745740"/>
              <a:gd name="T3" fmla="*/ 1570455 h 2702560"/>
              <a:gd name="T4" fmla="*/ 69992 w 2745740"/>
              <a:gd name="T5" fmla="*/ 1778373 h 2702560"/>
              <a:gd name="T6" fmla="*/ 153242 w 2745740"/>
              <a:gd name="T7" fmla="*/ 1972253 h 2702560"/>
              <a:gd name="T8" fmla="*/ 264891 w 2745740"/>
              <a:gd name="T9" fmla="*/ 2149311 h 2702560"/>
              <a:gd name="T10" fmla="*/ 402113 w 2745740"/>
              <a:gd name="T11" fmla="*/ 2306764 h 2702560"/>
              <a:gd name="T12" fmla="*/ 562081 w 2745740"/>
              <a:gd name="T13" fmla="*/ 2441830 h 2702560"/>
              <a:gd name="T14" fmla="*/ 741968 w 2745740"/>
              <a:gd name="T15" fmla="*/ 2551725 h 2702560"/>
              <a:gd name="T16" fmla="*/ 938946 w 2745740"/>
              <a:gd name="T17" fmla="*/ 2633667 h 2702560"/>
              <a:gd name="T18" fmla="*/ 1150189 w 2745740"/>
              <a:gd name="T19" fmla="*/ 2684872 h 2702560"/>
              <a:gd name="T20" fmla="*/ 1372870 w 2745740"/>
              <a:gd name="T21" fmla="*/ 2702560 h 2702560"/>
              <a:gd name="T22" fmla="*/ 1595550 w 2745740"/>
              <a:gd name="T23" fmla="*/ 2684872 h 2702560"/>
              <a:gd name="T24" fmla="*/ 1806793 w 2745740"/>
              <a:gd name="T25" fmla="*/ 2633667 h 2702560"/>
              <a:gd name="T26" fmla="*/ 2003771 w 2745740"/>
              <a:gd name="T27" fmla="*/ 2551725 h 2702560"/>
              <a:gd name="T28" fmla="*/ 2183658 w 2745740"/>
              <a:gd name="T29" fmla="*/ 2441830 h 2702560"/>
              <a:gd name="T30" fmla="*/ 2343626 w 2745740"/>
              <a:gd name="T31" fmla="*/ 2306764 h 2702560"/>
              <a:gd name="T32" fmla="*/ 2480848 w 2745740"/>
              <a:gd name="T33" fmla="*/ 2149311 h 2702560"/>
              <a:gd name="T34" fmla="*/ 2592497 w 2745740"/>
              <a:gd name="T35" fmla="*/ 1972253 h 2702560"/>
              <a:gd name="T36" fmla="*/ 2675747 w 2745740"/>
              <a:gd name="T37" fmla="*/ 1778373 h 2702560"/>
              <a:gd name="T38" fmla="*/ 2727770 w 2745740"/>
              <a:gd name="T39" fmla="*/ 1570455 h 2702560"/>
              <a:gd name="T40" fmla="*/ 2745740 w 2745740"/>
              <a:gd name="T41" fmla="*/ 1351279 h 2702560"/>
              <a:gd name="T42" fmla="*/ 2727770 w 2745740"/>
              <a:gd name="T43" fmla="*/ 1132104 h 2702560"/>
              <a:gd name="T44" fmla="*/ 2675747 w 2745740"/>
              <a:gd name="T45" fmla="*/ 924186 h 2702560"/>
              <a:gd name="T46" fmla="*/ 2592497 w 2745740"/>
              <a:gd name="T47" fmla="*/ 730306 h 2702560"/>
              <a:gd name="T48" fmla="*/ 2480848 w 2745740"/>
              <a:gd name="T49" fmla="*/ 553248 h 2702560"/>
              <a:gd name="T50" fmla="*/ 2343626 w 2745740"/>
              <a:gd name="T51" fmla="*/ 395795 h 2702560"/>
              <a:gd name="T52" fmla="*/ 2183658 w 2745740"/>
              <a:gd name="T53" fmla="*/ 260729 h 2702560"/>
              <a:gd name="T54" fmla="*/ 2003771 w 2745740"/>
              <a:gd name="T55" fmla="*/ 150834 h 2702560"/>
              <a:gd name="T56" fmla="*/ 1806793 w 2745740"/>
              <a:gd name="T57" fmla="*/ 68892 h 2702560"/>
              <a:gd name="T58" fmla="*/ 1595550 w 2745740"/>
              <a:gd name="T59" fmla="*/ 17687 h 2702560"/>
              <a:gd name="T60" fmla="*/ 1372870 w 2745740"/>
              <a:gd name="T61" fmla="*/ 0 h 2702560"/>
              <a:gd name="T62" fmla="*/ 0 w 2745740"/>
              <a:gd name="T63" fmla="*/ 472956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45740" h="2702560">
                <a:moveTo>
                  <a:pt x="0" y="472956"/>
                </a:moveTo>
                <a:lnTo>
                  <a:pt x="0" y="1351279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79"/>
                </a:ln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0" y="0"/>
                </a:lnTo>
                <a:lnTo>
                  <a:pt x="0" y="472956"/>
                </a:lnTo>
                <a:close/>
              </a:path>
            </a:pathLst>
          </a:custGeom>
          <a:solidFill>
            <a:srgbClr val="2D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3" name="object 42"/>
          <p:cNvSpPr>
            <a:spLocks/>
          </p:cNvSpPr>
          <p:nvPr/>
        </p:nvSpPr>
        <p:spPr bwMode="auto">
          <a:xfrm>
            <a:off x="6105525" y="2493963"/>
            <a:ext cx="2058988" cy="2027237"/>
          </a:xfrm>
          <a:custGeom>
            <a:avLst/>
            <a:gdLst>
              <a:gd name="T0" fmla="*/ 2741188 w 2745740"/>
              <a:gd name="T1" fmla="*/ 1240459 h 2702560"/>
              <a:gd name="T2" fmla="*/ 2705839 w 2745740"/>
              <a:gd name="T3" fmla="*/ 1026564 h 2702560"/>
              <a:gd name="T4" fmla="*/ 2637849 w 2745740"/>
              <a:gd name="T5" fmla="*/ 825317 h 2702560"/>
              <a:gd name="T6" fmla="*/ 2540046 w 2745740"/>
              <a:gd name="T7" fmla="*/ 639500 h 2702560"/>
              <a:gd name="T8" fmla="*/ 2415257 w 2745740"/>
              <a:gd name="T9" fmla="*/ 471897 h 2702560"/>
              <a:gd name="T10" fmla="*/ 2266308 w 2745740"/>
              <a:gd name="T11" fmla="*/ 325290 h 2702560"/>
              <a:gd name="T12" fmla="*/ 2096028 w 2745740"/>
              <a:gd name="T13" fmla="*/ 202462 h 2702560"/>
              <a:gd name="T14" fmla="*/ 1907242 w 2745740"/>
              <a:gd name="T15" fmla="*/ 106195 h 2702560"/>
              <a:gd name="T16" fmla="*/ 1702778 w 2745740"/>
              <a:gd name="T17" fmla="*/ 39274 h 2702560"/>
              <a:gd name="T18" fmla="*/ 1485463 w 2745740"/>
              <a:gd name="T19" fmla="*/ 4479 h 2702560"/>
              <a:gd name="T20" fmla="*/ 1304231 w 2745740"/>
              <a:gd name="T21" fmla="*/ 0 h 2702560"/>
              <a:gd name="T22" fmla="*/ 1166950 w 2745740"/>
              <a:gd name="T23" fmla="*/ 0 h 2702560"/>
              <a:gd name="T24" fmla="*/ 1029664 w 2745740"/>
              <a:gd name="T25" fmla="*/ 0 h 2702560"/>
              <a:gd name="T26" fmla="*/ 892374 w 2745740"/>
              <a:gd name="T27" fmla="*/ 0 h 2702560"/>
              <a:gd name="T28" fmla="*/ 755081 w 2745740"/>
              <a:gd name="T29" fmla="*/ 0 h 2702560"/>
              <a:gd name="T30" fmla="*/ 617788 w 2745740"/>
              <a:gd name="T31" fmla="*/ 0 h 2702560"/>
              <a:gd name="T32" fmla="*/ 480495 w 2745740"/>
              <a:gd name="T33" fmla="*/ 0 h 2702560"/>
              <a:gd name="T34" fmla="*/ 343205 w 2745740"/>
              <a:gd name="T35" fmla="*/ 0 h 2702560"/>
              <a:gd name="T36" fmla="*/ 205919 w 2745740"/>
              <a:gd name="T37" fmla="*/ 0 h 2702560"/>
              <a:gd name="T38" fmla="*/ 68638 w 2745740"/>
              <a:gd name="T39" fmla="*/ 0 h 2702560"/>
              <a:gd name="T40" fmla="*/ 0 w 2745740"/>
              <a:gd name="T41" fmla="*/ 67569 h 2702560"/>
              <a:gd name="T42" fmla="*/ 0 w 2745740"/>
              <a:gd name="T43" fmla="*/ 202703 h 2702560"/>
              <a:gd name="T44" fmla="*/ 0 w 2745740"/>
              <a:gd name="T45" fmla="*/ 337831 h 2702560"/>
              <a:gd name="T46" fmla="*/ 0 w 2745740"/>
              <a:gd name="T47" fmla="*/ 472956 h 2702560"/>
              <a:gd name="T48" fmla="*/ 0 w 2745740"/>
              <a:gd name="T49" fmla="*/ 608079 h 2702560"/>
              <a:gd name="T50" fmla="*/ 0 w 2745740"/>
              <a:gd name="T51" fmla="*/ 743200 h 2702560"/>
              <a:gd name="T52" fmla="*/ 0 w 2745740"/>
              <a:gd name="T53" fmla="*/ 878323 h 2702560"/>
              <a:gd name="T54" fmla="*/ 0 w 2745740"/>
              <a:gd name="T55" fmla="*/ 1013448 h 2702560"/>
              <a:gd name="T56" fmla="*/ 0 w 2745740"/>
              <a:gd name="T57" fmla="*/ 1148576 h 2702560"/>
              <a:gd name="T58" fmla="*/ 0 w 2745740"/>
              <a:gd name="T59" fmla="*/ 1283710 h 2702560"/>
              <a:gd name="T60" fmla="*/ 4551 w 2745740"/>
              <a:gd name="T61" fmla="*/ 1462100 h 2702560"/>
              <a:gd name="T62" fmla="*/ 39900 w 2745740"/>
              <a:gd name="T63" fmla="*/ 1675995 h 2702560"/>
              <a:gd name="T64" fmla="*/ 107890 w 2745740"/>
              <a:gd name="T65" fmla="*/ 1877242 h 2702560"/>
              <a:gd name="T66" fmla="*/ 205693 w 2745740"/>
              <a:gd name="T67" fmla="*/ 2063059 h 2702560"/>
              <a:gd name="T68" fmla="*/ 330482 w 2745740"/>
              <a:gd name="T69" fmla="*/ 2230662 h 2702560"/>
              <a:gd name="T70" fmla="*/ 479431 w 2745740"/>
              <a:gd name="T71" fmla="*/ 2377269 h 2702560"/>
              <a:gd name="T72" fmla="*/ 649711 w 2745740"/>
              <a:gd name="T73" fmla="*/ 2500097 h 2702560"/>
              <a:gd name="T74" fmla="*/ 838497 w 2745740"/>
              <a:gd name="T75" fmla="*/ 2596364 h 2702560"/>
              <a:gd name="T76" fmla="*/ 1042961 w 2745740"/>
              <a:gd name="T77" fmla="*/ 2663285 h 2702560"/>
              <a:gd name="T78" fmla="*/ 1260276 w 2745740"/>
              <a:gd name="T79" fmla="*/ 2698080 h 2702560"/>
              <a:gd name="T80" fmla="*/ 1485463 w 2745740"/>
              <a:gd name="T81" fmla="*/ 2698080 h 2702560"/>
              <a:gd name="T82" fmla="*/ 1702778 w 2745740"/>
              <a:gd name="T83" fmla="*/ 2663285 h 2702560"/>
              <a:gd name="T84" fmla="*/ 1907242 w 2745740"/>
              <a:gd name="T85" fmla="*/ 2596364 h 2702560"/>
              <a:gd name="T86" fmla="*/ 2096028 w 2745740"/>
              <a:gd name="T87" fmla="*/ 2500097 h 2702560"/>
              <a:gd name="T88" fmla="*/ 2266308 w 2745740"/>
              <a:gd name="T89" fmla="*/ 2377269 h 2702560"/>
              <a:gd name="T90" fmla="*/ 2415257 w 2745740"/>
              <a:gd name="T91" fmla="*/ 2230662 h 2702560"/>
              <a:gd name="T92" fmla="*/ 2540046 w 2745740"/>
              <a:gd name="T93" fmla="*/ 2063059 h 2702560"/>
              <a:gd name="T94" fmla="*/ 2637849 w 2745740"/>
              <a:gd name="T95" fmla="*/ 1877242 h 2702560"/>
              <a:gd name="T96" fmla="*/ 2705839 w 2745740"/>
              <a:gd name="T97" fmla="*/ 1675995 h 2702560"/>
              <a:gd name="T98" fmla="*/ 2741188 w 2745740"/>
              <a:gd name="T99" fmla="*/ 1462100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45740" h="2702560">
                <a:moveTo>
                  <a:pt x="2745740" y="1351280"/>
                </a:move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1304231" y="0"/>
                </a:lnTo>
                <a:lnTo>
                  <a:pt x="1235592" y="0"/>
                </a:lnTo>
                <a:lnTo>
                  <a:pt x="1166950" y="0"/>
                </a:lnTo>
                <a:lnTo>
                  <a:pt x="1098308" y="0"/>
                </a:lnTo>
                <a:lnTo>
                  <a:pt x="1029664" y="0"/>
                </a:lnTo>
                <a:lnTo>
                  <a:pt x="961019" y="0"/>
                </a:lnTo>
                <a:lnTo>
                  <a:pt x="892374" y="0"/>
                </a:lnTo>
                <a:lnTo>
                  <a:pt x="823728" y="0"/>
                </a:lnTo>
                <a:lnTo>
                  <a:pt x="755081" y="0"/>
                </a:lnTo>
                <a:lnTo>
                  <a:pt x="686435" y="0"/>
                </a:lnTo>
                <a:lnTo>
                  <a:pt x="617788" y="0"/>
                </a:lnTo>
                <a:lnTo>
                  <a:pt x="549141" y="0"/>
                </a:lnTo>
                <a:lnTo>
                  <a:pt x="480495" y="0"/>
                </a:lnTo>
                <a:lnTo>
                  <a:pt x="411850" y="0"/>
                </a:lnTo>
                <a:lnTo>
                  <a:pt x="343205" y="0"/>
                </a:lnTo>
                <a:lnTo>
                  <a:pt x="274561" y="0"/>
                </a:lnTo>
                <a:lnTo>
                  <a:pt x="205919" y="0"/>
                </a:lnTo>
                <a:lnTo>
                  <a:pt x="137277" y="0"/>
                </a:lnTo>
                <a:lnTo>
                  <a:pt x="68638" y="0"/>
                </a:lnTo>
                <a:lnTo>
                  <a:pt x="0" y="0"/>
                </a:lnTo>
                <a:lnTo>
                  <a:pt x="0" y="67569"/>
                </a:lnTo>
                <a:lnTo>
                  <a:pt x="0" y="135137"/>
                </a:lnTo>
                <a:lnTo>
                  <a:pt x="0" y="202703"/>
                </a:lnTo>
                <a:lnTo>
                  <a:pt x="0" y="270268"/>
                </a:lnTo>
                <a:lnTo>
                  <a:pt x="0" y="337831"/>
                </a:lnTo>
                <a:lnTo>
                  <a:pt x="0" y="405394"/>
                </a:lnTo>
                <a:lnTo>
                  <a:pt x="0" y="472956"/>
                </a:lnTo>
                <a:lnTo>
                  <a:pt x="0" y="540518"/>
                </a:lnTo>
                <a:lnTo>
                  <a:pt x="0" y="608079"/>
                </a:lnTo>
                <a:lnTo>
                  <a:pt x="0" y="675640"/>
                </a:lnTo>
                <a:lnTo>
                  <a:pt x="0" y="743200"/>
                </a:lnTo>
                <a:lnTo>
                  <a:pt x="0" y="810761"/>
                </a:lnTo>
                <a:lnTo>
                  <a:pt x="0" y="878323"/>
                </a:lnTo>
                <a:lnTo>
                  <a:pt x="0" y="945885"/>
                </a:lnTo>
                <a:lnTo>
                  <a:pt x="0" y="1013448"/>
                </a:lnTo>
                <a:lnTo>
                  <a:pt x="0" y="1081011"/>
                </a:lnTo>
                <a:lnTo>
                  <a:pt x="0" y="1148576"/>
                </a:lnTo>
                <a:lnTo>
                  <a:pt x="0" y="1216142"/>
                </a:lnTo>
                <a:lnTo>
                  <a:pt x="0" y="1283710"/>
                </a:lnTo>
                <a:lnTo>
                  <a:pt x="0" y="1351280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80"/>
                </a:lnTo>
                <a:close/>
              </a:path>
            </a:pathLst>
          </a:custGeom>
          <a:noFill/>
          <a:ln w="1016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4" name="object 43"/>
          <p:cNvSpPr>
            <a:spLocks/>
          </p:cNvSpPr>
          <p:nvPr/>
        </p:nvSpPr>
        <p:spPr bwMode="auto">
          <a:xfrm>
            <a:off x="6251575" y="2627313"/>
            <a:ext cx="2060575" cy="2027237"/>
          </a:xfrm>
          <a:custGeom>
            <a:avLst/>
            <a:gdLst>
              <a:gd name="T0" fmla="*/ 153242 w 2745740"/>
              <a:gd name="T1" fmla="*/ 1972253 h 2702560"/>
              <a:gd name="T2" fmla="*/ 205693 w 2745740"/>
              <a:gd name="T3" fmla="*/ 2063059 h 2702560"/>
              <a:gd name="T4" fmla="*/ 264891 w 2745740"/>
              <a:gd name="T5" fmla="*/ 2149311 h 2702560"/>
              <a:gd name="T6" fmla="*/ 330482 w 2745740"/>
              <a:gd name="T7" fmla="*/ 2230662 h 2702560"/>
              <a:gd name="T8" fmla="*/ 402113 w 2745740"/>
              <a:gd name="T9" fmla="*/ 2306764 h 2702560"/>
              <a:gd name="T10" fmla="*/ 479431 w 2745740"/>
              <a:gd name="T11" fmla="*/ 2377269 h 2702560"/>
              <a:gd name="T12" fmla="*/ 562081 w 2745740"/>
              <a:gd name="T13" fmla="*/ 2441830 h 2702560"/>
              <a:gd name="T14" fmla="*/ 649711 w 2745740"/>
              <a:gd name="T15" fmla="*/ 2500097 h 2702560"/>
              <a:gd name="T16" fmla="*/ 741968 w 2745740"/>
              <a:gd name="T17" fmla="*/ 2551725 h 2702560"/>
              <a:gd name="T18" fmla="*/ 838497 w 2745740"/>
              <a:gd name="T19" fmla="*/ 2596364 h 2702560"/>
              <a:gd name="T20" fmla="*/ 938946 w 2745740"/>
              <a:gd name="T21" fmla="*/ 2633667 h 2702560"/>
              <a:gd name="T22" fmla="*/ 1042961 w 2745740"/>
              <a:gd name="T23" fmla="*/ 2663285 h 2702560"/>
              <a:gd name="T24" fmla="*/ 1150189 w 2745740"/>
              <a:gd name="T25" fmla="*/ 2684872 h 2702560"/>
              <a:gd name="T26" fmla="*/ 1260276 w 2745740"/>
              <a:gd name="T27" fmla="*/ 2698080 h 2702560"/>
              <a:gd name="T28" fmla="*/ 1372870 w 2745740"/>
              <a:gd name="T29" fmla="*/ 2702560 h 2702560"/>
              <a:gd name="T30" fmla="*/ 1485463 w 2745740"/>
              <a:gd name="T31" fmla="*/ 2698080 h 2702560"/>
              <a:gd name="T32" fmla="*/ 1595550 w 2745740"/>
              <a:gd name="T33" fmla="*/ 2684872 h 2702560"/>
              <a:gd name="T34" fmla="*/ 1702778 w 2745740"/>
              <a:gd name="T35" fmla="*/ 2663285 h 2702560"/>
              <a:gd name="T36" fmla="*/ 1806793 w 2745740"/>
              <a:gd name="T37" fmla="*/ 2633667 h 2702560"/>
              <a:gd name="T38" fmla="*/ 1907242 w 2745740"/>
              <a:gd name="T39" fmla="*/ 2596364 h 2702560"/>
              <a:gd name="T40" fmla="*/ 2003771 w 2745740"/>
              <a:gd name="T41" fmla="*/ 2551725 h 2702560"/>
              <a:gd name="T42" fmla="*/ 2096028 w 2745740"/>
              <a:gd name="T43" fmla="*/ 2500097 h 2702560"/>
              <a:gd name="T44" fmla="*/ 2183658 w 2745740"/>
              <a:gd name="T45" fmla="*/ 2441830 h 2702560"/>
              <a:gd name="T46" fmla="*/ 2266308 w 2745740"/>
              <a:gd name="T47" fmla="*/ 2377269 h 2702560"/>
              <a:gd name="T48" fmla="*/ 2343626 w 2745740"/>
              <a:gd name="T49" fmla="*/ 2306764 h 2702560"/>
              <a:gd name="T50" fmla="*/ 2415257 w 2745740"/>
              <a:gd name="T51" fmla="*/ 2230662 h 2702560"/>
              <a:gd name="T52" fmla="*/ 2480848 w 2745740"/>
              <a:gd name="T53" fmla="*/ 2149311 h 2702560"/>
              <a:gd name="T54" fmla="*/ 2540046 w 2745740"/>
              <a:gd name="T55" fmla="*/ 2063059 h 2702560"/>
              <a:gd name="T56" fmla="*/ 2592497 w 2745740"/>
              <a:gd name="T57" fmla="*/ 1972253 h 2702560"/>
              <a:gd name="T58" fmla="*/ 2637849 w 2745740"/>
              <a:gd name="T59" fmla="*/ 1877242 h 2702560"/>
              <a:gd name="T60" fmla="*/ 2675747 w 2745740"/>
              <a:gd name="T61" fmla="*/ 1778373 h 2702560"/>
              <a:gd name="T62" fmla="*/ 2705839 w 2745740"/>
              <a:gd name="T63" fmla="*/ 1675995 h 2702560"/>
              <a:gd name="T64" fmla="*/ 2727770 w 2745740"/>
              <a:gd name="T65" fmla="*/ 1570455 h 2702560"/>
              <a:gd name="T66" fmla="*/ 2741188 w 2745740"/>
              <a:gd name="T67" fmla="*/ 1462100 h 2702560"/>
              <a:gd name="T68" fmla="*/ 2745740 w 2745740"/>
              <a:gd name="T69" fmla="*/ 1351279 h 2702560"/>
              <a:gd name="T70" fmla="*/ 2741188 w 2745740"/>
              <a:gd name="T71" fmla="*/ 1240459 h 2702560"/>
              <a:gd name="T72" fmla="*/ 2727770 w 2745740"/>
              <a:gd name="T73" fmla="*/ 1132104 h 2702560"/>
              <a:gd name="T74" fmla="*/ 2705839 w 2745740"/>
              <a:gd name="T75" fmla="*/ 1026564 h 2702560"/>
              <a:gd name="T76" fmla="*/ 2675747 w 2745740"/>
              <a:gd name="T77" fmla="*/ 924186 h 2702560"/>
              <a:gd name="T78" fmla="*/ 2637849 w 2745740"/>
              <a:gd name="T79" fmla="*/ 825317 h 2702560"/>
              <a:gd name="T80" fmla="*/ 2592497 w 2745740"/>
              <a:gd name="T81" fmla="*/ 730306 h 2702560"/>
              <a:gd name="T82" fmla="*/ 2540046 w 2745740"/>
              <a:gd name="T83" fmla="*/ 639500 h 2702560"/>
              <a:gd name="T84" fmla="*/ 2480848 w 2745740"/>
              <a:gd name="T85" fmla="*/ 553248 h 2702560"/>
              <a:gd name="T86" fmla="*/ 2415257 w 2745740"/>
              <a:gd name="T87" fmla="*/ 471897 h 2702560"/>
              <a:gd name="T88" fmla="*/ 2343626 w 2745740"/>
              <a:gd name="T89" fmla="*/ 395795 h 2702560"/>
              <a:gd name="T90" fmla="*/ 2266308 w 2745740"/>
              <a:gd name="T91" fmla="*/ 325290 h 2702560"/>
              <a:gd name="T92" fmla="*/ 2183658 w 2745740"/>
              <a:gd name="T93" fmla="*/ 260729 h 2702560"/>
              <a:gd name="T94" fmla="*/ 2096028 w 2745740"/>
              <a:gd name="T95" fmla="*/ 202462 h 2702560"/>
              <a:gd name="T96" fmla="*/ 2003771 w 2745740"/>
              <a:gd name="T97" fmla="*/ 150834 h 2702560"/>
              <a:gd name="T98" fmla="*/ 1907242 w 2745740"/>
              <a:gd name="T99" fmla="*/ 106195 h 2702560"/>
              <a:gd name="T100" fmla="*/ 1806793 w 2745740"/>
              <a:gd name="T101" fmla="*/ 68892 h 2702560"/>
              <a:gd name="T102" fmla="*/ 1702778 w 2745740"/>
              <a:gd name="T103" fmla="*/ 39274 h 2702560"/>
              <a:gd name="T104" fmla="*/ 1595550 w 2745740"/>
              <a:gd name="T105" fmla="*/ 17687 h 2702560"/>
              <a:gd name="T106" fmla="*/ 1485463 w 2745740"/>
              <a:gd name="T107" fmla="*/ 4479 h 2702560"/>
              <a:gd name="T108" fmla="*/ 1372870 w 2745740"/>
              <a:gd name="T109" fmla="*/ 0 h 2702560"/>
              <a:gd name="T110" fmla="*/ 0 w 2745740"/>
              <a:gd name="T111" fmla="*/ 0 h 2702560"/>
              <a:gd name="T112" fmla="*/ 0 w 2745740"/>
              <a:gd name="T113" fmla="*/ 1351279 h 2702560"/>
              <a:gd name="T114" fmla="*/ 4551 w 2745740"/>
              <a:gd name="T115" fmla="*/ 1462100 h 2702560"/>
              <a:gd name="T116" fmla="*/ 17969 w 2745740"/>
              <a:gd name="T117" fmla="*/ 1570455 h 2702560"/>
              <a:gd name="T118" fmla="*/ 39900 w 2745740"/>
              <a:gd name="T119" fmla="*/ 1675995 h 2702560"/>
              <a:gd name="T120" fmla="*/ 69992 w 2745740"/>
              <a:gd name="T121" fmla="*/ 1778373 h 2702560"/>
              <a:gd name="T122" fmla="*/ 107890 w 2745740"/>
              <a:gd name="T123" fmla="*/ 1877242 h 2702560"/>
              <a:gd name="T124" fmla="*/ 153242 w 2745740"/>
              <a:gd name="T125" fmla="*/ 1972253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5740" h="2702560">
                <a:moveTo>
                  <a:pt x="153242" y="1972253"/>
                </a:move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79"/>
                </a:ln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0" y="0"/>
                </a:lnTo>
                <a:lnTo>
                  <a:pt x="0" y="1351279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close/>
              </a:path>
            </a:pathLst>
          </a:custGeom>
          <a:solidFill>
            <a:srgbClr val="2D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5" name="object 44"/>
          <p:cNvSpPr>
            <a:spLocks/>
          </p:cNvSpPr>
          <p:nvPr/>
        </p:nvSpPr>
        <p:spPr bwMode="auto">
          <a:xfrm>
            <a:off x="6251575" y="2627313"/>
            <a:ext cx="2060575" cy="2027237"/>
          </a:xfrm>
          <a:custGeom>
            <a:avLst/>
            <a:gdLst>
              <a:gd name="T0" fmla="*/ 2741188 w 2745740"/>
              <a:gd name="T1" fmla="*/ 1240459 h 2702560"/>
              <a:gd name="T2" fmla="*/ 2705839 w 2745740"/>
              <a:gd name="T3" fmla="*/ 1026564 h 2702560"/>
              <a:gd name="T4" fmla="*/ 2637849 w 2745740"/>
              <a:gd name="T5" fmla="*/ 825317 h 2702560"/>
              <a:gd name="T6" fmla="*/ 2540046 w 2745740"/>
              <a:gd name="T7" fmla="*/ 639500 h 2702560"/>
              <a:gd name="T8" fmla="*/ 2415257 w 2745740"/>
              <a:gd name="T9" fmla="*/ 471897 h 2702560"/>
              <a:gd name="T10" fmla="*/ 2266308 w 2745740"/>
              <a:gd name="T11" fmla="*/ 325290 h 2702560"/>
              <a:gd name="T12" fmla="*/ 2096028 w 2745740"/>
              <a:gd name="T13" fmla="*/ 202462 h 2702560"/>
              <a:gd name="T14" fmla="*/ 1907242 w 2745740"/>
              <a:gd name="T15" fmla="*/ 106195 h 2702560"/>
              <a:gd name="T16" fmla="*/ 1702778 w 2745740"/>
              <a:gd name="T17" fmla="*/ 39274 h 2702560"/>
              <a:gd name="T18" fmla="*/ 1485463 w 2745740"/>
              <a:gd name="T19" fmla="*/ 4479 h 2702560"/>
              <a:gd name="T20" fmla="*/ 1304231 w 2745740"/>
              <a:gd name="T21" fmla="*/ 0 h 2702560"/>
              <a:gd name="T22" fmla="*/ 1166950 w 2745740"/>
              <a:gd name="T23" fmla="*/ 0 h 2702560"/>
              <a:gd name="T24" fmla="*/ 1029664 w 2745740"/>
              <a:gd name="T25" fmla="*/ 0 h 2702560"/>
              <a:gd name="T26" fmla="*/ 892374 w 2745740"/>
              <a:gd name="T27" fmla="*/ 0 h 2702560"/>
              <a:gd name="T28" fmla="*/ 755081 w 2745740"/>
              <a:gd name="T29" fmla="*/ 0 h 2702560"/>
              <a:gd name="T30" fmla="*/ 617788 w 2745740"/>
              <a:gd name="T31" fmla="*/ 0 h 2702560"/>
              <a:gd name="T32" fmla="*/ 480495 w 2745740"/>
              <a:gd name="T33" fmla="*/ 0 h 2702560"/>
              <a:gd name="T34" fmla="*/ 343205 w 2745740"/>
              <a:gd name="T35" fmla="*/ 0 h 2702560"/>
              <a:gd name="T36" fmla="*/ 205919 w 2745740"/>
              <a:gd name="T37" fmla="*/ 0 h 2702560"/>
              <a:gd name="T38" fmla="*/ 68638 w 2745740"/>
              <a:gd name="T39" fmla="*/ 0 h 2702560"/>
              <a:gd name="T40" fmla="*/ 0 w 2745740"/>
              <a:gd name="T41" fmla="*/ 67569 h 2702560"/>
              <a:gd name="T42" fmla="*/ 0 w 2745740"/>
              <a:gd name="T43" fmla="*/ 202703 h 2702560"/>
              <a:gd name="T44" fmla="*/ 0 w 2745740"/>
              <a:gd name="T45" fmla="*/ 337831 h 2702560"/>
              <a:gd name="T46" fmla="*/ 0 w 2745740"/>
              <a:gd name="T47" fmla="*/ 472956 h 2702560"/>
              <a:gd name="T48" fmla="*/ 0 w 2745740"/>
              <a:gd name="T49" fmla="*/ 608079 h 2702560"/>
              <a:gd name="T50" fmla="*/ 0 w 2745740"/>
              <a:gd name="T51" fmla="*/ 743200 h 2702560"/>
              <a:gd name="T52" fmla="*/ 0 w 2745740"/>
              <a:gd name="T53" fmla="*/ 878323 h 2702560"/>
              <a:gd name="T54" fmla="*/ 0 w 2745740"/>
              <a:gd name="T55" fmla="*/ 1013448 h 2702560"/>
              <a:gd name="T56" fmla="*/ 0 w 2745740"/>
              <a:gd name="T57" fmla="*/ 1148576 h 2702560"/>
              <a:gd name="T58" fmla="*/ 0 w 2745740"/>
              <a:gd name="T59" fmla="*/ 1283710 h 2702560"/>
              <a:gd name="T60" fmla="*/ 4551 w 2745740"/>
              <a:gd name="T61" fmla="*/ 1462100 h 2702560"/>
              <a:gd name="T62" fmla="*/ 39900 w 2745740"/>
              <a:gd name="T63" fmla="*/ 1675995 h 2702560"/>
              <a:gd name="T64" fmla="*/ 107890 w 2745740"/>
              <a:gd name="T65" fmla="*/ 1877242 h 2702560"/>
              <a:gd name="T66" fmla="*/ 205693 w 2745740"/>
              <a:gd name="T67" fmla="*/ 2063059 h 2702560"/>
              <a:gd name="T68" fmla="*/ 330482 w 2745740"/>
              <a:gd name="T69" fmla="*/ 2230662 h 2702560"/>
              <a:gd name="T70" fmla="*/ 479431 w 2745740"/>
              <a:gd name="T71" fmla="*/ 2377269 h 2702560"/>
              <a:gd name="T72" fmla="*/ 649711 w 2745740"/>
              <a:gd name="T73" fmla="*/ 2500097 h 2702560"/>
              <a:gd name="T74" fmla="*/ 838497 w 2745740"/>
              <a:gd name="T75" fmla="*/ 2596364 h 2702560"/>
              <a:gd name="T76" fmla="*/ 1042961 w 2745740"/>
              <a:gd name="T77" fmla="*/ 2663285 h 2702560"/>
              <a:gd name="T78" fmla="*/ 1260276 w 2745740"/>
              <a:gd name="T79" fmla="*/ 2698080 h 2702560"/>
              <a:gd name="T80" fmla="*/ 1485463 w 2745740"/>
              <a:gd name="T81" fmla="*/ 2698080 h 2702560"/>
              <a:gd name="T82" fmla="*/ 1702778 w 2745740"/>
              <a:gd name="T83" fmla="*/ 2663285 h 2702560"/>
              <a:gd name="T84" fmla="*/ 1907242 w 2745740"/>
              <a:gd name="T85" fmla="*/ 2596364 h 2702560"/>
              <a:gd name="T86" fmla="*/ 2096028 w 2745740"/>
              <a:gd name="T87" fmla="*/ 2500097 h 2702560"/>
              <a:gd name="T88" fmla="*/ 2266308 w 2745740"/>
              <a:gd name="T89" fmla="*/ 2377269 h 2702560"/>
              <a:gd name="T90" fmla="*/ 2415257 w 2745740"/>
              <a:gd name="T91" fmla="*/ 2230662 h 2702560"/>
              <a:gd name="T92" fmla="*/ 2540046 w 2745740"/>
              <a:gd name="T93" fmla="*/ 2063059 h 2702560"/>
              <a:gd name="T94" fmla="*/ 2637849 w 2745740"/>
              <a:gd name="T95" fmla="*/ 1877242 h 2702560"/>
              <a:gd name="T96" fmla="*/ 2705839 w 2745740"/>
              <a:gd name="T97" fmla="*/ 1675995 h 2702560"/>
              <a:gd name="T98" fmla="*/ 2741188 w 2745740"/>
              <a:gd name="T99" fmla="*/ 1462100 h 270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45740" h="2702560">
                <a:moveTo>
                  <a:pt x="2745740" y="1351280"/>
                </a:moveTo>
                <a:lnTo>
                  <a:pt x="2741188" y="1240459"/>
                </a:lnTo>
                <a:lnTo>
                  <a:pt x="2727770" y="1132104"/>
                </a:lnTo>
                <a:lnTo>
                  <a:pt x="2705839" y="1026564"/>
                </a:lnTo>
                <a:lnTo>
                  <a:pt x="2675747" y="924186"/>
                </a:lnTo>
                <a:lnTo>
                  <a:pt x="2637849" y="825317"/>
                </a:lnTo>
                <a:lnTo>
                  <a:pt x="2592497" y="730306"/>
                </a:lnTo>
                <a:lnTo>
                  <a:pt x="2540046" y="639500"/>
                </a:lnTo>
                <a:lnTo>
                  <a:pt x="2480848" y="553248"/>
                </a:lnTo>
                <a:lnTo>
                  <a:pt x="2415257" y="471897"/>
                </a:lnTo>
                <a:lnTo>
                  <a:pt x="2343626" y="395795"/>
                </a:lnTo>
                <a:lnTo>
                  <a:pt x="2266308" y="325290"/>
                </a:lnTo>
                <a:lnTo>
                  <a:pt x="2183658" y="260729"/>
                </a:lnTo>
                <a:lnTo>
                  <a:pt x="2096028" y="202462"/>
                </a:lnTo>
                <a:lnTo>
                  <a:pt x="2003771" y="150834"/>
                </a:lnTo>
                <a:lnTo>
                  <a:pt x="1907242" y="106195"/>
                </a:lnTo>
                <a:lnTo>
                  <a:pt x="1806793" y="68892"/>
                </a:lnTo>
                <a:lnTo>
                  <a:pt x="1702778" y="39274"/>
                </a:lnTo>
                <a:lnTo>
                  <a:pt x="1595550" y="17687"/>
                </a:lnTo>
                <a:lnTo>
                  <a:pt x="1485463" y="4479"/>
                </a:lnTo>
                <a:lnTo>
                  <a:pt x="1372870" y="0"/>
                </a:lnTo>
                <a:lnTo>
                  <a:pt x="1304231" y="0"/>
                </a:lnTo>
                <a:lnTo>
                  <a:pt x="1235592" y="0"/>
                </a:lnTo>
                <a:lnTo>
                  <a:pt x="1166950" y="0"/>
                </a:lnTo>
                <a:lnTo>
                  <a:pt x="1098308" y="0"/>
                </a:lnTo>
                <a:lnTo>
                  <a:pt x="1029664" y="0"/>
                </a:lnTo>
                <a:lnTo>
                  <a:pt x="961019" y="0"/>
                </a:lnTo>
                <a:lnTo>
                  <a:pt x="892374" y="0"/>
                </a:lnTo>
                <a:lnTo>
                  <a:pt x="823728" y="0"/>
                </a:lnTo>
                <a:lnTo>
                  <a:pt x="755081" y="0"/>
                </a:lnTo>
                <a:lnTo>
                  <a:pt x="686434" y="0"/>
                </a:lnTo>
                <a:lnTo>
                  <a:pt x="617788" y="0"/>
                </a:lnTo>
                <a:lnTo>
                  <a:pt x="549141" y="0"/>
                </a:lnTo>
                <a:lnTo>
                  <a:pt x="480495" y="0"/>
                </a:lnTo>
                <a:lnTo>
                  <a:pt x="411850" y="0"/>
                </a:lnTo>
                <a:lnTo>
                  <a:pt x="343205" y="0"/>
                </a:lnTo>
                <a:lnTo>
                  <a:pt x="274561" y="0"/>
                </a:lnTo>
                <a:lnTo>
                  <a:pt x="205919" y="0"/>
                </a:lnTo>
                <a:lnTo>
                  <a:pt x="137277" y="0"/>
                </a:lnTo>
                <a:lnTo>
                  <a:pt x="68638" y="0"/>
                </a:lnTo>
                <a:lnTo>
                  <a:pt x="0" y="0"/>
                </a:lnTo>
                <a:lnTo>
                  <a:pt x="0" y="67569"/>
                </a:lnTo>
                <a:lnTo>
                  <a:pt x="0" y="135137"/>
                </a:lnTo>
                <a:lnTo>
                  <a:pt x="0" y="202703"/>
                </a:lnTo>
                <a:lnTo>
                  <a:pt x="0" y="270268"/>
                </a:lnTo>
                <a:lnTo>
                  <a:pt x="0" y="337831"/>
                </a:lnTo>
                <a:lnTo>
                  <a:pt x="0" y="405394"/>
                </a:lnTo>
                <a:lnTo>
                  <a:pt x="0" y="472956"/>
                </a:lnTo>
                <a:lnTo>
                  <a:pt x="0" y="540518"/>
                </a:lnTo>
                <a:lnTo>
                  <a:pt x="0" y="608079"/>
                </a:lnTo>
                <a:lnTo>
                  <a:pt x="0" y="675640"/>
                </a:lnTo>
                <a:lnTo>
                  <a:pt x="0" y="743200"/>
                </a:lnTo>
                <a:lnTo>
                  <a:pt x="0" y="810761"/>
                </a:lnTo>
                <a:lnTo>
                  <a:pt x="0" y="878323"/>
                </a:lnTo>
                <a:lnTo>
                  <a:pt x="0" y="945885"/>
                </a:lnTo>
                <a:lnTo>
                  <a:pt x="0" y="1013448"/>
                </a:lnTo>
                <a:lnTo>
                  <a:pt x="0" y="1081011"/>
                </a:lnTo>
                <a:lnTo>
                  <a:pt x="0" y="1148576"/>
                </a:lnTo>
                <a:lnTo>
                  <a:pt x="0" y="1216142"/>
                </a:lnTo>
                <a:lnTo>
                  <a:pt x="0" y="1283710"/>
                </a:lnTo>
                <a:lnTo>
                  <a:pt x="0" y="1351280"/>
                </a:lnTo>
                <a:lnTo>
                  <a:pt x="4551" y="1462100"/>
                </a:lnTo>
                <a:lnTo>
                  <a:pt x="17969" y="1570455"/>
                </a:lnTo>
                <a:lnTo>
                  <a:pt x="39900" y="1675995"/>
                </a:lnTo>
                <a:lnTo>
                  <a:pt x="69992" y="1778373"/>
                </a:lnTo>
                <a:lnTo>
                  <a:pt x="107890" y="1877242"/>
                </a:lnTo>
                <a:lnTo>
                  <a:pt x="153242" y="1972253"/>
                </a:lnTo>
                <a:lnTo>
                  <a:pt x="205693" y="2063059"/>
                </a:lnTo>
                <a:lnTo>
                  <a:pt x="264891" y="2149311"/>
                </a:lnTo>
                <a:lnTo>
                  <a:pt x="330482" y="2230662"/>
                </a:lnTo>
                <a:lnTo>
                  <a:pt x="402113" y="2306764"/>
                </a:lnTo>
                <a:lnTo>
                  <a:pt x="479431" y="2377269"/>
                </a:lnTo>
                <a:lnTo>
                  <a:pt x="562081" y="2441830"/>
                </a:lnTo>
                <a:lnTo>
                  <a:pt x="649711" y="2500097"/>
                </a:lnTo>
                <a:lnTo>
                  <a:pt x="741968" y="2551725"/>
                </a:lnTo>
                <a:lnTo>
                  <a:pt x="838497" y="2596364"/>
                </a:lnTo>
                <a:lnTo>
                  <a:pt x="938946" y="2633667"/>
                </a:lnTo>
                <a:lnTo>
                  <a:pt x="1042961" y="2663285"/>
                </a:lnTo>
                <a:lnTo>
                  <a:pt x="1150189" y="2684872"/>
                </a:lnTo>
                <a:lnTo>
                  <a:pt x="1260276" y="2698080"/>
                </a:lnTo>
                <a:lnTo>
                  <a:pt x="1372870" y="2702560"/>
                </a:lnTo>
                <a:lnTo>
                  <a:pt x="1485463" y="2698080"/>
                </a:lnTo>
                <a:lnTo>
                  <a:pt x="1595550" y="2684872"/>
                </a:lnTo>
                <a:lnTo>
                  <a:pt x="1702778" y="2663285"/>
                </a:lnTo>
                <a:lnTo>
                  <a:pt x="1806793" y="2633667"/>
                </a:lnTo>
                <a:lnTo>
                  <a:pt x="1907242" y="2596364"/>
                </a:lnTo>
                <a:lnTo>
                  <a:pt x="2003771" y="2551725"/>
                </a:lnTo>
                <a:lnTo>
                  <a:pt x="2096028" y="2500097"/>
                </a:lnTo>
                <a:lnTo>
                  <a:pt x="2183658" y="2441830"/>
                </a:lnTo>
                <a:lnTo>
                  <a:pt x="2266308" y="2377269"/>
                </a:lnTo>
                <a:lnTo>
                  <a:pt x="2343626" y="2306764"/>
                </a:lnTo>
                <a:lnTo>
                  <a:pt x="2415257" y="2230662"/>
                </a:lnTo>
                <a:lnTo>
                  <a:pt x="2480848" y="2149311"/>
                </a:lnTo>
                <a:lnTo>
                  <a:pt x="2540046" y="2063059"/>
                </a:lnTo>
                <a:lnTo>
                  <a:pt x="2592497" y="1972253"/>
                </a:lnTo>
                <a:lnTo>
                  <a:pt x="2637849" y="1877242"/>
                </a:lnTo>
                <a:lnTo>
                  <a:pt x="2675747" y="1778373"/>
                </a:lnTo>
                <a:lnTo>
                  <a:pt x="2705839" y="1675995"/>
                </a:lnTo>
                <a:lnTo>
                  <a:pt x="2727770" y="1570455"/>
                </a:lnTo>
                <a:lnTo>
                  <a:pt x="2741188" y="1462100"/>
                </a:lnTo>
                <a:lnTo>
                  <a:pt x="2745740" y="135128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6" name="object 45"/>
          <p:cNvSpPr>
            <a:spLocks/>
          </p:cNvSpPr>
          <p:nvPr/>
        </p:nvSpPr>
        <p:spPr bwMode="auto">
          <a:xfrm>
            <a:off x="6400800" y="2778125"/>
            <a:ext cx="2074863" cy="2043113"/>
          </a:xfrm>
          <a:custGeom>
            <a:avLst/>
            <a:gdLst>
              <a:gd name="T0" fmla="*/ 0 w 2766060"/>
              <a:gd name="T1" fmla="*/ 1362709 h 2725419"/>
              <a:gd name="T2" fmla="*/ 18102 w 2766060"/>
              <a:gd name="T3" fmla="*/ 1583748 h 2725419"/>
              <a:gd name="T4" fmla="*/ 70512 w 2766060"/>
              <a:gd name="T5" fmla="*/ 1793431 h 2725419"/>
              <a:gd name="T6" fmla="*/ 154380 w 2766060"/>
              <a:gd name="T7" fmla="*/ 1988952 h 2725419"/>
              <a:gd name="T8" fmla="*/ 266858 w 2766060"/>
              <a:gd name="T9" fmla="*/ 2167507 h 2725419"/>
              <a:gd name="T10" fmla="*/ 405098 w 2766060"/>
              <a:gd name="T11" fmla="*/ 2326290 h 2725419"/>
              <a:gd name="T12" fmla="*/ 566251 w 2766060"/>
              <a:gd name="T13" fmla="*/ 2462495 h 2725419"/>
              <a:gd name="T14" fmla="*/ 747469 w 2766060"/>
              <a:gd name="T15" fmla="*/ 2573316 h 2725419"/>
              <a:gd name="T16" fmla="*/ 945904 w 2766060"/>
              <a:gd name="T17" fmla="*/ 2655947 h 2725419"/>
              <a:gd name="T18" fmla="*/ 1158707 w 2766060"/>
              <a:gd name="T19" fmla="*/ 2707584 h 2725419"/>
              <a:gd name="T20" fmla="*/ 1383030 w 2766060"/>
              <a:gd name="T21" fmla="*/ 2725419 h 2725419"/>
              <a:gd name="T22" fmla="*/ 1607352 w 2766060"/>
              <a:gd name="T23" fmla="*/ 2707584 h 2725419"/>
              <a:gd name="T24" fmla="*/ 1820155 w 2766060"/>
              <a:gd name="T25" fmla="*/ 2655947 h 2725419"/>
              <a:gd name="T26" fmla="*/ 2018590 w 2766060"/>
              <a:gd name="T27" fmla="*/ 2573316 h 2725419"/>
              <a:gd name="T28" fmla="*/ 2199808 w 2766060"/>
              <a:gd name="T29" fmla="*/ 2462495 h 2725419"/>
              <a:gd name="T30" fmla="*/ 2360961 w 2766060"/>
              <a:gd name="T31" fmla="*/ 2326290 h 2725419"/>
              <a:gd name="T32" fmla="*/ 2499201 w 2766060"/>
              <a:gd name="T33" fmla="*/ 2167507 h 2725419"/>
              <a:gd name="T34" fmla="*/ 2611679 w 2766060"/>
              <a:gd name="T35" fmla="*/ 1988952 h 2725419"/>
              <a:gd name="T36" fmla="*/ 2695547 w 2766060"/>
              <a:gd name="T37" fmla="*/ 1793431 h 2725419"/>
              <a:gd name="T38" fmla="*/ 2747957 w 2766060"/>
              <a:gd name="T39" fmla="*/ 1583748 h 2725419"/>
              <a:gd name="T40" fmla="*/ 2766060 w 2766060"/>
              <a:gd name="T41" fmla="*/ 1362709 h 2725419"/>
              <a:gd name="T42" fmla="*/ 2747957 w 2766060"/>
              <a:gd name="T43" fmla="*/ 1141671 h 2725419"/>
              <a:gd name="T44" fmla="*/ 2695547 w 2766060"/>
              <a:gd name="T45" fmla="*/ 931988 h 2725419"/>
              <a:gd name="T46" fmla="*/ 2611679 w 2766060"/>
              <a:gd name="T47" fmla="*/ 736467 h 2725419"/>
              <a:gd name="T48" fmla="*/ 2499201 w 2766060"/>
              <a:gd name="T49" fmla="*/ 557912 h 2725419"/>
              <a:gd name="T50" fmla="*/ 2360961 w 2766060"/>
              <a:gd name="T51" fmla="*/ 399129 h 2725419"/>
              <a:gd name="T52" fmla="*/ 2199808 w 2766060"/>
              <a:gd name="T53" fmla="*/ 262924 h 2725419"/>
              <a:gd name="T54" fmla="*/ 2018590 w 2766060"/>
              <a:gd name="T55" fmla="*/ 152103 h 2725419"/>
              <a:gd name="T56" fmla="*/ 1820155 w 2766060"/>
              <a:gd name="T57" fmla="*/ 69472 h 2725419"/>
              <a:gd name="T58" fmla="*/ 1607352 w 2766060"/>
              <a:gd name="T59" fmla="*/ 17835 h 2725419"/>
              <a:gd name="T60" fmla="*/ 1383030 w 2766060"/>
              <a:gd name="T61" fmla="*/ 0 h 2725419"/>
              <a:gd name="T62" fmla="*/ 0 w 2766060"/>
              <a:gd name="T63" fmla="*/ 408823 h 2725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66060" h="2725419">
                <a:moveTo>
                  <a:pt x="0" y="408823"/>
                </a:moveTo>
                <a:lnTo>
                  <a:pt x="0" y="1362709"/>
                </a:lnTo>
                <a:lnTo>
                  <a:pt x="4585" y="1474473"/>
                </a:lnTo>
                <a:lnTo>
                  <a:pt x="18102" y="1583748"/>
                </a:lnTo>
                <a:lnTo>
                  <a:pt x="40197" y="1690184"/>
                </a:lnTo>
                <a:lnTo>
                  <a:pt x="70512" y="1793431"/>
                </a:lnTo>
                <a:lnTo>
                  <a:pt x="108692" y="1893137"/>
                </a:lnTo>
                <a:lnTo>
                  <a:pt x="154380" y="1988952"/>
                </a:lnTo>
                <a:lnTo>
                  <a:pt x="207221" y="2080526"/>
                </a:lnTo>
                <a:lnTo>
                  <a:pt x="266858" y="2167507"/>
                </a:lnTo>
                <a:lnTo>
                  <a:pt x="332936" y="2249546"/>
                </a:lnTo>
                <a:lnTo>
                  <a:pt x="405098" y="2326290"/>
                </a:lnTo>
                <a:lnTo>
                  <a:pt x="482988" y="2397390"/>
                </a:lnTo>
                <a:lnTo>
                  <a:pt x="566251" y="2462495"/>
                </a:lnTo>
                <a:lnTo>
                  <a:pt x="654530" y="2521254"/>
                </a:lnTo>
                <a:lnTo>
                  <a:pt x="747469" y="2573316"/>
                </a:lnTo>
                <a:lnTo>
                  <a:pt x="844712" y="2618331"/>
                </a:lnTo>
                <a:lnTo>
                  <a:pt x="945904" y="2655947"/>
                </a:lnTo>
                <a:lnTo>
                  <a:pt x="1050687" y="2685815"/>
                </a:lnTo>
                <a:lnTo>
                  <a:pt x="1158707" y="2707584"/>
                </a:lnTo>
                <a:lnTo>
                  <a:pt x="1269606" y="2720902"/>
                </a:lnTo>
                <a:lnTo>
                  <a:pt x="1383030" y="2725419"/>
                </a:lnTo>
                <a:lnTo>
                  <a:pt x="1496453" y="2720902"/>
                </a:lnTo>
                <a:lnTo>
                  <a:pt x="1607352" y="2707584"/>
                </a:lnTo>
                <a:lnTo>
                  <a:pt x="1715372" y="2685815"/>
                </a:lnTo>
                <a:lnTo>
                  <a:pt x="1820155" y="2655947"/>
                </a:lnTo>
                <a:lnTo>
                  <a:pt x="1921347" y="2618331"/>
                </a:lnTo>
                <a:lnTo>
                  <a:pt x="2018590" y="2573316"/>
                </a:lnTo>
                <a:lnTo>
                  <a:pt x="2111529" y="2521254"/>
                </a:lnTo>
                <a:lnTo>
                  <a:pt x="2199808" y="2462495"/>
                </a:lnTo>
                <a:lnTo>
                  <a:pt x="2283071" y="2397390"/>
                </a:lnTo>
                <a:lnTo>
                  <a:pt x="2360961" y="2326290"/>
                </a:lnTo>
                <a:lnTo>
                  <a:pt x="2433123" y="2249546"/>
                </a:lnTo>
                <a:lnTo>
                  <a:pt x="2499201" y="2167507"/>
                </a:lnTo>
                <a:lnTo>
                  <a:pt x="2558838" y="2080526"/>
                </a:lnTo>
                <a:lnTo>
                  <a:pt x="2611679" y="1988952"/>
                </a:lnTo>
                <a:lnTo>
                  <a:pt x="2657367" y="1893137"/>
                </a:lnTo>
                <a:lnTo>
                  <a:pt x="2695547" y="1793431"/>
                </a:lnTo>
                <a:lnTo>
                  <a:pt x="2725862" y="1690184"/>
                </a:lnTo>
                <a:lnTo>
                  <a:pt x="2747957" y="1583748"/>
                </a:lnTo>
                <a:lnTo>
                  <a:pt x="2761474" y="1474473"/>
                </a:lnTo>
                <a:lnTo>
                  <a:pt x="2766060" y="1362709"/>
                </a:lnTo>
                <a:lnTo>
                  <a:pt x="2761474" y="1250946"/>
                </a:lnTo>
                <a:lnTo>
                  <a:pt x="2747957" y="1141671"/>
                </a:lnTo>
                <a:lnTo>
                  <a:pt x="2725862" y="1035235"/>
                </a:lnTo>
                <a:lnTo>
                  <a:pt x="2695547" y="931988"/>
                </a:lnTo>
                <a:lnTo>
                  <a:pt x="2657367" y="832282"/>
                </a:lnTo>
                <a:lnTo>
                  <a:pt x="2611679" y="736467"/>
                </a:lnTo>
                <a:lnTo>
                  <a:pt x="2558838" y="644893"/>
                </a:lnTo>
                <a:lnTo>
                  <a:pt x="2499201" y="557912"/>
                </a:lnTo>
                <a:lnTo>
                  <a:pt x="2433123" y="475873"/>
                </a:lnTo>
                <a:lnTo>
                  <a:pt x="2360961" y="399129"/>
                </a:lnTo>
                <a:lnTo>
                  <a:pt x="2283071" y="328029"/>
                </a:lnTo>
                <a:lnTo>
                  <a:pt x="2199808" y="262924"/>
                </a:lnTo>
                <a:lnTo>
                  <a:pt x="2111529" y="204165"/>
                </a:lnTo>
                <a:lnTo>
                  <a:pt x="2018590" y="152103"/>
                </a:lnTo>
                <a:lnTo>
                  <a:pt x="1921347" y="107088"/>
                </a:lnTo>
                <a:lnTo>
                  <a:pt x="1820155" y="69472"/>
                </a:lnTo>
                <a:lnTo>
                  <a:pt x="1715372" y="39604"/>
                </a:lnTo>
                <a:lnTo>
                  <a:pt x="1607352" y="17835"/>
                </a:lnTo>
                <a:lnTo>
                  <a:pt x="1496453" y="4517"/>
                </a:lnTo>
                <a:lnTo>
                  <a:pt x="1383030" y="0"/>
                </a:lnTo>
                <a:lnTo>
                  <a:pt x="0" y="0"/>
                </a:lnTo>
                <a:lnTo>
                  <a:pt x="0" y="408823"/>
                </a:lnTo>
                <a:close/>
              </a:path>
            </a:pathLst>
          </a:custGeom>
          <a:solidFill>
            <a:srgbClr val="2D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7" name="object 46"/>
          <p:cNvSpPr>
            <a:spLocks/>
          </p:cNvSpPr>
          <p:nvPr/>
        </p:nvSpPr>
        <p:spPr bwMode="auto">
          <a:xfrm>
            <a:off x="6400800" y="2778125"/>
            <a:ext cx="2074863" cy="2043113"/>
          </a:xfrm>
          <a:custGeom>
            <a:avLst/>
            <a:gdLst>
              <a:gd name="T0" fmla="*/ 2761474 w 2766060"/>
              <a:gd name="T1" fmla="*/ 1250946 h 2725420"/>
              <a:gd name="T2" fmla="*/ 2725862 w 2766060"/>
              <a:gd name="T3" fmla="*/ 1035235 h 2725420"/>
              <a:gd name="T4" fmla="*/ 2657367 w 2766060"/>
              <a:gd name="T5" fmla="*/ 832282 h 2725420"/>
              <a:gd name="T6" fmla="*/ 2558838 w 2766060"/>
              <a:gd name="T7" fmla="*/ 644893 h 2725420"/>
              <a:gd name="T8" fmla="*/ 2433123 w 2766060"/>
              <a:gd name="T9" fmla="*/ 475873 h 2725420"/>
              <a:gd name="T10" fmla="*/ 2283071 w 2766060"/>
              <a:gd name="T11" fmla="*/ 328029 h 2725420"/>
              <a:gd name="T12" fmla="*/ 2111529 w 2766060"/>
              <a:gd name="T13" fmla="*/ 204165 h 2725420"/>
              <a:gd name="T14" fmla="*/ 1921347 w 2766060"/>
              <a:gd name="T15" fmla="*/ 107088 h 2725420"/>
              <a:gd name="T16" fmla="*/ 1715372 w 2766060"/>
              <a:gd name="T17" fmla="*/ 39604 h 2725420"/>
              <a:gd name="T18" fmla="*/ 1496453 w 2766060"/>
              <a:gd name="T19" fmla="*/ 4517 h 2725420"/>
              <a:gd name="T20" fmla="*/ 1313878 w 2766060"/>
              <a:gd name="T21" fmla="*/ 0 h 2725420"/>
              <a:gd name="T22" fmla="*/ 1175575 w 2766060"/>
              <a:gd name="T23" fmla="*/ 0 h 2725420"/>
              <a:gd name="T24" fmla="*/ 1037272 w 2766060"/>
              <a:gd name="T25" fmla="*/ 0 h 2725420"/>
              <a:gd name="T26" fmla="*/ 898969 w 2766060"/>
              <a:gd name="T27" fmla="*/ 0 h 2725420"/>
              <a:gd name="T28" fmla="*/ 760666 w 2766060"/>
              <a:gd name="T29" fmla="*/ 0 h 2725420"/>
              <a:gd name="T30" fmla="*/ 622363 w 2766060"/>
              <a:gd name="T31" fmla="*/ 0 h 2725420"/>
              <a:gd name="T32" fmla="*/ 484060 w 2766060"/>
              <a:gd name="T33" fmla="*/ 0 h 2725420"/>
              <a:gd name="T34" fmla="*/ 345757 w 2766060"/>
              <a:gd name="T35" fmla="*/ 0 h 2725420"/>
              <a:gd name="T36" fmla="*/ 207454 w 2766060"/>
              <a:gd name="T37" fmla="*/ 0 h 2725420"/>
              <a:gd name="T38" fmla="*/ 69151 w 2766060"/>
              <a:gd name="T39" fmla="*/ 0 h 2725420"/>
              <a:gd name="T40" fmla="*/ 0 w 2766060"/>
              <a:gd name="T41" fmla="*/ 68140 h 2725420"/>
              <a:gd name="T42" fmla="*/ 0 w 2766060"/>
              <a:gd name="T43" fmla="*/ 204417 h 2725420"/>
              <a:gd name="T44" fmla="*/ 0 w 2766060"/>
              <a:gd name="T45" fmla="*/ 340689 h 2725420"/>
              <a:gd name="T46" fmla="*/ 0 w 2766060"/>
              <a:gd name="T47" fmla="*/ 476957 h 2725420"/>
              <a:gd name="T48" fmla="*/ 0 w 2766060"/>
              <a:gd name="T49" fmla="*/ 613222 h 2725420"/>
              <a:gd name="T50" fmla="*/ 0 w 2766060"/>
              <a:gd name="T51" fmla="*/ 749487 h 2725420"/>
              <a:gd name="T52" fmla="*/ 0 w 2766060"/>
              <a:gd name="T53" fmla="*/ 1158292 h 2725420"/>
              <a:gd name="T54" fmla="*/ 0 w 2766060"/>
              <a:gd name="T55" fmla="*/ 1294569 h 2725420"/>
              <a:gd name="T56" fmla="*/ 4585 w 2766060"/>
              <a:gd name="T57" fmla="*/ 1474473 h 2725420"/>
              <a:gd name="T58" fmla="*/ 40197 w 2766060"/>
              <a:gd name="T59" fmla="*/ 1690184 h 2725420"/>
              <a:gd name="T60" fmla="*/ 108692 w 2766060"/>
              <a:gd name="T61" fmla="*/ 1893137 h 2725420"/>
              <a:gd name="T62" fmla="*/ 207221 w 2766060"/>
              <a:gd name="T63" fmla="*/ 2080526 h 2725420"/>
              <a:gd name="T64" fmla="*/ 332936 w 2766060"/>
              <a:gd name="T65" fmla="*/ 2249546 h 2725420"/>
              <a:gd name="T66" fmla="*/ 482988 w 2766060"/>
              <a:gd name="T67" fmla="*/ 2397390 h 2725420"/>
              <a:gd name="T68" fmla="*/ 654530 w 2766060"/>
              <a:gd name="T69" fmla="*/ 2521254 h 2725420"/>
              <a:gd name="T70" fmla="*/ 844712 w 2766060"/>
              <a:gd name="T71" fmla="*/ 2618331 h 2725420"/>
              <a:gd name="T72" fmla="*/ 1050687 w 2766060"/>
              <a:gd name="T73" fmla="*/ 2685815 h 2725420"/>
              <a:gd name="T74" fmla="*/ 1269606 w 2766060"/>
              <a:gd name="T75" fmla="*/ 2720902 h 2725420"/>
              <a:gd name="T76" fmla="*/ 1496453 w 2766060"/>
              <a:gd name="T77" fmla="*/ 2720902 h 2725420"/>
              <a:gd name="T78" fmla="*/ 1715372 w 2766060"/>
              <a:gd name="T79" fmla="*/ 2685815 h 2725420"/>
              <a:gd name="T80" fmla="*/ 1921347 w 2766060"/>
              <a:gd name="T81" fmla="*/ 2618331 h 2725420"/>
              <a:gd name="T82" fmla="*/ 2111529 w 2766060"/>
              <a:gd name="T83" fmla="*/ 2521254 h 2725420"/>
              <a:gd name="T84" fmla="*/ 2283071 w 2766060"/>
              <a:gd name="T85" fmla="*/ 2397390 h 2725420"/>
              <a:gd name="T86" fmla="*/ 2433123 w 2766060"/>
              <a:gd name="T87" fmla="*/ 2249546 h 2725420"/>
              <a:gd name="T88" fmla="*/ 2558838 w 2766060"/>
              <a:gd name="T89" fmla="*/ 2080526 h 2725420"/>
              <a:gd name="T90" fmla="*/ 2657367 w 2766060"/>
              <a:gd name="T91" fmla="*/ 1893137 h 2725420"/>
              <a:gd name="T92" fmla="*/ 2725862 w 2766060"/>
              <a:gd name="T93" fmla="*/ 1690184 h 2725420"/>
              <a:gd name="T94" fmla="*/ 2761474 w 2766060"/>
              <a:gd name="T95" fmla="*/ 1474473 h 2725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766060" h="2725420">
                <a:moveTo>
                  <a:pt x="2766060" y="1362710"/>
                </a:moveTo>
                <a:lnTo>
                  <a:pt x="2761474" y="1250946"/>
                </a:lnTo>
                <a:lnTo>
                  <a:pt x="2747957" y="1141671"/>
                </a:lnTo>
                <a:lnTo>
                  <a:pt x="2725862" y="1035235"/>
                </a:lnTo>
                <a:lnTo>
                  <a:pt x="2695547" y="931988"/>
                </a:lnTo>
                <a:lnTo>
                  <a:pt x="2657367" y="832282"/>
                </a:lnTo>
                <a:lnTo>
                  <a:pt x="2611679" y="736467"/>
                </a:lnTo>
                <a:lnTo>
                  <a:pt x="2558838" y="644893"/>
                </a:lnTo>
                <a:lnTo>
                  <a:pt x="2499201" y="557912"/>
                </a:lnTo>
                <a:lnTo>
                  <a:pt x="2433123" y="475873"/>
                </a:lnTo>
                <a:lnTo>
                  <a:pt x="2360961" y="399129"/>
                </a:lnTo>
                <a:lnTo>
                  <a:pt x="2283071" y="328029"/>
                </a:lnTo>
                <a:lnTo>
                  <a:pt x="2199808" y="262924"/>
                </a:lnTo>
                <a:lnTo>
                  <a:pt x="2111529" y="204165"/>
                </a:lnTo>
                <a:lnTo>
                  <a:pt x="2018590" y="152103"/>
                </a:lnTo>
                <a:lnTo>
                  <a:pt x="1921347" y="107088"/>
                </a:lnTo>
                <a:lnTo>
                  <a:pt x="1820155" y="69472"/>
                </a:lnTo>
                <a:lnTo>
                  <a:pt x="1715372" y="39604"/>
                </a:lnTo>
                <a:lnTo>
                  <a:pt x="1607352" y="17835"/>
                </a:lnTo>
                <a:lnTo>
                  <a:pt x="1496453" y="4517"/>
                </a:lnTo>
                <a:lnTo>
                  <a:pt x="1383030" y="0"/>
                </a:lnTo>
                <a:lnTo>
                  <a:pt x="1313878" y="0"/>
                </a:lnTo>
                <a:lnTo>
                  <a:pt x="1244727" y="0"/>
                </a:lnTo>
                <a:lnTo>
                  <a:pt x="1175575" y="0"/>
                </a:lnTo>
                <a:lnTo>
                  <a:pt x="1106424" y="0"/>
                </a:lnTo>
                <a:lnTo>
                  <a:pt x="1037272" y="0"/>
                </a:lnTo>
                <a:lnTo>
                  <a:pt x="968121" y="0"/>
                </a:lnTo>
                <a:lnTo>
                  <a:pt x="898969" y="0"/>
                </a:lnTo>
                <a:lnTo>
                  <a:pt x="829818" y="0"/>
                </a:lnTo>
                <a:lnTo>
                  <a:pt x="760666" y="0"/>
                </a:lnTo>
                <a:lnTo>
                  <a:pt x="691514" y="0"/>
                </a:lnTo>
                <a:lnTo>
                  <a:pt x="622363" y="0"/>
                </a:lnTo>
                <a:lnTo>
                  <a:pt x="553212" y="0"/>
                </a:lnTo>
                <a:lnTo>
                  <a:pt x="484060" y="0"/>
                </a:lnTo>
                <a:lnTo>
                  <a:pt x="414909" y="0"/>
                </a:lnTo>
                <a:lnTo>
                  <a:pt x="345757" y="0"/>
                </a:lnTo>
                <a:lnTo>
                  <a:pt x="276606" y="0"/>
                </a:lnTo>
                <a:lnTo>
                  <a:pt x="207454" y="0"/>
                </a:lnTo>
                <a:lnTo>
                  <a:pt x="138302" y="0"/>
                </a:lnTo>
                <a:lnTo>
                  <a:pt x="69151" y="0"/>
                </a:lnTo>
                <a:lnTo>
                  <a:pt x="0" y="0"/>
                </a:lnTo>
                <a:lnTo>
                  <a:pt x="0" y="68140"/>
                </a:lnTo>
                <a:lnTo>
                  <a:pt x="0" y="136280"/>
                </a:lnTo>
                <a:lnTo>
                  <a:pt x="0" y="204417"/>
                </a:lnTo>
                <a:lnTo>
                  <a:pt x="0" y="272554"/>
                </a:lnTo>
                <a:lnTo>
                  <a:pt x="0" y="340689"/>
                </a:lnTo>
                <a:lnTo>
                  <a:pt x="0" y="408823"/>
                </a:lnTo>
                <a:lnTo>
                  <a:pt x="0" y="476957"/>
                </a:lnTo>
                <a:lnTo>
                  <a:pt x="0" y="545090"/>
                </a:lnTo>
                <a:lnTo>
                  <a:pt x="0" y="613222"/>
                </a:lnTo>
                <a:lnTo>
                  <a:pt x="0" y="681355"/>
                </a:lnTo>
                <a:lnTo>
                  <a:pt x="0" y="749487"/>
                </a:lnTo>
                <a:lnTo>
                  <a:pt x="0" y="1090155"/>
                </a:lnTo>
                <a:lnTo>
                  <a:pt x="0" y="1158292"/>
                </a:lnTo>
                <a:lnTo>
                  <a:pt x="0" y="1226429"/>
                </a:lnTo>
                <a:lnTo>
                  <a:pt x="0" y="1294569"/>
                </a:lnTo>
                <a:lnTo>
                  <a:pt x="0" y="1362710"/>
                </a:lnTo>
                <a:lnTo>
                  <a:pt x="4585" y="1474473"/>
                </a:lnTo>
                <a:lnTo>
                  <a:pt x="18102" y="1583748"/>
                </a:lnTo>
                <a:lnTo>
                  <a:pt x="40197" y="1690184"/>
                </a:lnTo>
                <a:lnTo>
                  <a:pt x="70512" y="1793431"/>
                </a:lnTo>
                <a:lnTo>
                  <a:pt x="108692" y="1893137"/>
                </a:lnTo>
                <a:lnTo>
                  <a:pt x="154380" y="1988952"/>
                </a:lnTo>
                <a:lnTo>
                  <a:pt x="207221" y="2080526"/>
                </a:lnTo>
                <a:lnTo>
                  <a:pt x="266858" y="2167507"/>
                </a:lnTo>
                <a:lnTo>
                  <a:pt x="332936" y="2249546"/>
                </a:lnTo>
                <a:lnTo>
                  <a:pt x="405098" y="2326290"/>
                </a:lnTo>
                <a:lnTo>
                  <a:pt x="482988" y="2397390"/>
                </a:lnTo>
                <a:lnTo>
                  <a:pt x="566251" y="2462495"/>
                </a:lnTo>
                <a:lnTo>
                  <a:pt x="654530" y="2521254"/>
                </a:lnTo>
                <a:lnTo>
                  <a:pt x="747469" y="2573316"/>
                </a:lnTo>
                <a:lnTo>
                  <a:pt x="844712" y="2618331"/>
                </a:lnTo>
                <a:lnTo>
                  <a:pt x="945904" y="2655947"/>
                </a:lnTo>
                <a:lnTo>
                  <a:pt x="1050687" y="2685815"/>
                </a:lnTo>
                <a:lnTo>
                  <a:pt x="1158707" y="2707584"/>
                </a:lnTo>
                <a:lnTo>
                  <a:pt x="1269606" y="2720902"/>
                </a:lnTo>
                <a:lnTo>
                  <a:pt x="1383030" y="2725420"/>
                </a:lnTo>
                <a:lnTo>
                  <a:pt x="1496453" y="2720902"/>
                </a:lnTo>
                <a:lnTo>
                  <a:pt x="1607352" y="2707584"/>
                </a:lnTo>
                <a:lnTo>
                  <a:pt x="1715372" y="2685815"/>
                </a:lnTo>
                <a:lnTo>
                  <a:pt x="1820155" y="2655947"/>
                </a:lnTo>
                <a:lnTo>
                  <a:pt x="1921347" y="2618331"/>
                </a:lnTo>
                <a:lnTo>
                  <a:pt x="2018590" y="2573316"/>
                </a:lnTo>
                <a:lnTo>
                  <a:pt x="2111529" y="2521254"/>
                </a:lnTo>
                <a:lnTo>
                  <a:pt x="2199808" y="2462495"/>
                </a:lnTo>
                <a:lnTo>
                  <a:pt x="2283071" y="2397390"/>
                </a:lnTo>
                <a:lnTo>
                  <a:pt x="2360961" y="2326290"/>
                </a:lnTo>
                <a:lnTo>
                  <a:pt x="2433123" y="2249546"/>
                </a:lnTo>
                <a:lnTo>
                  <a:pt x="2499201" y="2167507"/>
                </a:lnTo>
                <a:lnTo>
                  <a:pt x="2558838" y="2080526"/>
                </a:lnTo>
                <a:lnTo>
                  <a:pt x="2611679" y="1988952"/>
                </a:lnTo>
                <a:lnTo>
                  <a:pt x="2657367" y="1893137"/>
                </a:lnTo>
                <a:lnTo>
                  <a:pt x="2695547" y="1793431"/>
                </a:lnTo>
                <a:lnTo>
                  <a:pt x="2725862" y="1690184"/>
                </a:lnTo>
                <a:lnTo>
                  <a:pt x="2747957" y="1583748"/>
                </a:lnTo>
                <a:lnTo>
                  <a:pt x="2761474" y="1474473"/>
                </a:lnTo>
                <a:lnTo>
                  <a:pt x="2766060" y="136271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8" name="object 47"/>
          <p:cNvSpPr>
            <a:spLocks/>
          </p:cNvSpPr>
          <p:nvPr/>
        </p:nvSpPr>
        <p:spPr bwMode="auto">
          <a:xfrm>
            <a:off x="6632575" y="3021013"/>
            <a:ext cx="1531938" cy="1455737"/>
          </a:xfrm>
          <a:custGeom>
            <a:avLst/>
            <a:gdLst>
              <a:gd name="T0" fmla="*/ 0 w 2042160"/>
              <a:gd name="T1" fmla="*/ 1940560 h 1940560"/>
              <a:gd name="T2" fmla="*/ 2042160 w 2042160"/>
              <a:gd name="T3" fmla="*/ 1940560 h 1940560"/>
              <a:gd name="T4" fmla="*/ 2042160 w 2042160"/>
              <a:gd name="T5" fmla="*/ 0 h 1940560"/>
              <a:gd name="T6" fmla="*/ 0 w 2042160"/>
              <a:gd name="T7" fmla="*/ 0 h 1940560"/>
              <a:gd name="T8" fmla="*/ 0 w 2042160"/>
              <a:gd name="T9" fmla="*/ 1940560 h 1940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2160" h="1940560">
                <a:moveTo>
                  <a:pt x="0" y="1940560"/>
                </a:moveTo>
                <a:lnTo>
                  <a:pt x="2042160" y="1940560"/>
                </a:lnTo>
                <a:lnTo>
                  <a:pt x="2042160" y="0"/>
                </a:lnTo>
                <a:lnTo>
                  <a:pt x="0" y="0"/>
                </a:lnTo>
                <a:lnTo>
                  <a:pt x="0" y="1940560"/>
                </a:lnTo>
                <a:close/>
              </a:path>
            </a:pathLst>
          </a:custGeom>
          <a:solidFill>
            <a:srgbClr val="2D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9" name="object 48"/>
          <p:cNvSpPr>
            <a:spLocks/>
          </p:cNvSpPr>
          <p:nvPr/>
        </p:nvSpPr>
        <p:spPr bwMode="auto">
          <a:xfrm>
            <a:off x="5448300" y="2992438"/>
            <a:ext cx="568325" cy="1373187"/>
          </a:xfrm>
          <a:custGeom>
            <a:avLst/>
            <a:gdLst>
              <a:gd name="T0" fmla="*/ 368300 w 756920"/>
              <a:gd name="T1" fmla="*/ 1373505 h 1831339"/>
              <a:gd name="T2" fmla="*/ 368300 w 756920"/>
              <a:gd name="T3" fmla="*/ 1831340 h 1831339"/>
              <a:gd name="T4" fmla="*/ 756920 w 756920"/>
              <a:gd name="T5" fmla="*/ 915670 h 1831339"/>
              <a:gd name="T6" fmla="*/ 368300 w 756920"/>
              <a:gd name="T7" fmla="*/ 0 h 1831339"/>
              <a:gd name="T8" fmla="*/ 368300 w 756920"/>
              <a:gd name="T9" fmla="*/ 457835 h 1831339"/>
              <a:gd name="T10" fmla="*/ 0 w 756920"/>
              <a:gd name="T11" fmla="*/ 457835 h 1831339"/>
              <a:gd name="T12" fmla="*/ 0 w 756920"/>
              <a:gd name="T13" fmla="*/ 1373505 h 1831339"/>
              <a:gd name="T14" fmla="*/ 368300 w 756920"/>
              <a:gd name="T15" fmla="*/ 1373505 h 183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920" h="1831339">
                <a:moveTo>
                  <a:pt x="368300" y="1373505"/>
                </a:moveTo>
                <a:lnTo>
                  <a:pt x="368300" y="1831340"/>
                </a:lnTo>
                <a:lnTo>
                  <a:pt x="756920" y="915670"/>
                </a:lnTo>
                <a:lnTo>
                  <a:pt x="368300" y="0"/>
                </a:lnTo>
                <a:lnTo>
                  <a:pt x="368300" y="457835"/>
                </a:lnTo>
                <a:lnTo>
                  <a:pt x="0" y="457835"/>
                </a:lnTo>
                <a:lnTo>
                  <a:pt x="0" y="1373505"/>
                </a:lnTo>
                <a:lnTo>
                  <a:pt x="368300" y="1373505"/>
                </a:lnTo>
                <a:close/>
              </a:path>
            </a:pathLst>
          </a:custGeom>
          <a:solidFill>
            <a:srgbClr val="B4C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0" name="object 49"/>
          <p:cNvSpPr>
            <a:spLocks/>
          </p:cNvSpPr>
          <p:nvPr/>
        </p:nvSpPr>
        <p:spPr bwMode="auto">
          <a:xfrm>
            <a:off x="5448300" y="2992438"/>
            <a:ext cx="568325" cy="1373187"/>
          </a:xfrm>
          <a:custGeom>
            <a:avLst/>
            <a:gdLst>
              <a:gd name="T0" fmla="*/ 368300 w 756920"/>
              <a:gd name="T1" fmla="*/ 0 h 1831339"/>
              <a:gd name="T2" fmla="*/ 756920 w 756920"/>
              <a:gd name="T3" fmla="*/ 915670 h 1831339"/>
              <a:gd name="T4" fmla="*/ 368300 w 756920"/>
              <a:gd name="T5" fmla="*/ 1831340 h 1831339"/>
              <a:gd name="T6" fmla="*/ 368300 w 756920"/>
              <a:gd name="T7" fmla="*/ 1373505 h 1831339"/>
              <a:gd name="T8" fmla="*/ 0 w 756920"/>
              <a:gd name="T9" fmla="*/ 1373505 h 1831339"/>
              <a:gd name="T10" fmla="*/ 0 w 756920"/>
              <a:gd name="T11" fmla="*/ 457835 h 1831339"/>
              <a:gd name="T12" fmla="*/ 368300 w 756920"/>
              <a:gd name="T13" fmla="*/ 457835 h 1831339"/>
              <a:gd name="T14" fmla="*/ 368300 w 756920"/>
              <a:gd name="T15" fmla="*/ 0 h 183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920" h="1831339">
                <a:moveTo>
                  <a:pt x="368300" y="0"/>
                </a:moveTo>
                <a:lnTo>
                  <a:pt x="756920" y="915670"/>
                </a:lnTo>
                <a:lnTo>
                  <a:pt x="368300" y="1831340"/>
                </a:lnTo>
                <a:lnTo>
                  <a:pt x="368300" y="1373505"/>
                </a:lnTo>
                <a:lnTo>
                  <a:pt x="0" y="1373505"/>
                </a:lnTo>
                <a:lnTo>
                  <a:pt x="0" y="457835"/>
                </a:lnTo>
                <a:lnTo>
                  <a:pt x="368300" y="457835"/>
                </a:lnTo>
                <a:lnTo>
                  <a:pt x="368300" y="0"/>
                </a:lnTo>
                <a:close/>
              </a:path>
            </a:pathLst>
          </a:custGeom>
          <a:noFill/>
          <a:ln w="152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1" name="object 30"/>
          <p:cNvSpPr>
            <a:spLocks/>
          </p:cNvSpPr>
          <p:nvPr/>
        </p:nvSpPr>
        <p:spPr bwMode="auto">
          <a:xfrm>
            <a:off x="5454650" y="1773238"/>
            <a:ext cx="0" cy="720725"/>
          </a:xfrm>
          <a:custGeom>
            <a:avLst/>
            <a:gdLst>
              <a:gd name="T0" fmla="*/ 0 h 960881"/>
              <a:gd name="T1" fmla="*/ 960881 h 960881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960881">
                <a:moveTo>
                  <a:pt x="0" y="0"/>
                </a:moveTo>
                <a:lnTo>
                  <a:pt x="0" y="960881"/>
                </a:lnTo>
              </a:path>
            </a:pathLst>
          </a:custGeom>
          <a:noFill/>
          <a:ln w="3810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2" name="object 29"/>
          <p:cNvSpPr>
            <a:spLocks/>
          </p:cNvSpPr>
          <p:nvPr/>
        </p:nvSpPr>
        <p:spPr bwMode="auto">
          <a:xfrm>
            <a:off x="5926138" y="952500"/>
            <a:ext cx="3182937" cy="247650"/>
          </a:xfrm>
          <a:custGeom>
            <a:avLst/>
            <a:gdLst>
              <a:gd name="T0" fmla="*/ 0 w 4244339"/>
              <a:gd name="T1" fmla="*/ 54991 h 330200"/>
              <a:gd name="T2" fmla="*/ 29 w 4244339"/>
              <a:gd name="T3" fmla="*/ 277039 h 330200"/>
              <a:gd name="T4" fmla="*/ 16720 w 4244339"/>
              <a:gd name="T5" fmla="*/ 314684 h 330200"/>
              <a:gd name="T6" fmla="*/ 54990 w 4244339"/>
              <a:gd name="T7" fmla="*/ 330200 h 330200"/>
              <a:gd name="T8" fmla="*/ 4191179 w 4244339"/>
              <a:gd name="T9" fmla="*/ 330170 h 330200"/>
              <a:gd name="T10" fmla="*/ 4228824 w 4244339"/>
              <a:gd name="T11" fmla="*/ 313479 h 330200"/>
              <a:gd name="T12" fmla="*/ 4244339 w 4244339"/>
              <a:gd name="T13" fmla="*/ 275209 h 330200"/>
              <a:gd name="T14" fmla="*/ 4244310 w 4244339"/>
              <a:gd name="T15" fmla="*/ 53160 h 330200"/>
              <a:gd name="T16" fmla="*/ 4227619 w 4244339"/>
              <a:gd name="T17" fmla="*/ 15515 h 330200"/>
              <a:gd name="T18" fmla="*/ 4189349 w 4244339"/>
              <a:gd name="T19" fmla="*/ 0 h 330200"/>
              <a:gd name="T20" fmla="*/ 53160 w 4244339"/>
              <a:gd name="T21" fmla="*/ 29 h 330200"/>
              <a:gd name="T22" fmla="*/ 15515 w 4244339"/>
              <a:gd name="T23" fmla="*/ 16720 h 330200"/>
              <a:gd name="T24" fmla="*/ 0 w 4244339"/>
              <a:gd name="T25" fmla="*/ 54991 h 330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244339" h="330200">
                <a:moveTo>
                  <a:pt x="0" y="54991"/>
                </a:moveTo>
                <a:lnTo>
                  <a:pt x="29" y="277039"/>
                </a:lnTo>
                <a:lnTo>
                  <a:pt x="16720" y="314684"/>
                </a:lnTo>
                <a:lnTo>
                  <a:pt x="54990" y="330200"/>
                </a:lnTo>
                <a:lnTo>
                  <a:pt x="4191179" y="330170"/>
                </a:lnTo>
                <a:lnTo>
                  <a:pt x="4228824" y="313479"/>
                </a:lnTo>
                <a:lnTo>
                  <a:pt x="4244339" y="275209"/>
                </a:lnTo>
                <a:lnTo>
                  <a:pt x="4244310" y="53160"/>
                </a:lnTo>
                <a:lnTo>
                  <a:pt x="4227619" y="15515"/>
                </a:lnTo>
                <a:lnTo>
                  <a:pt x="4189349" y="0"/>
                </a:lnTo>
                <a:lnTo>
                  <a:pt x="53160" y="29"/>
                </a:lnTo>
                <a:lnTo>
                  <a:pt x="15515" y="16720"/>
                </a:lnTo>
                <a:lnTo>
                  <a:pt x="0" y="54991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object 28"/>
          <p:cNvSpPr txBox="1"/>
          <p:nvPr/>
        </p:nvSpPr>
        <p:spPr>
          <a:xfrm>
            <a:off x="6129338" y="976313"/>
            <a:ext cx="2751137" cy="211137"/>
          </a:xfrm>
          <a:prstGeom prst="rect">
            <a:avLst/>
          </a:prstGeom>
        </p:spPr>
        <p:txBody>
          <a:bodyPr lIns="0" tIns="10001" rIns="0" bIns="0"/>
          <a:lstStyle/>
          <a:p>
            <a:pPr marL="9525">
              <a:lnSpc>
                <a:spcPts val="1575"/>
              </a:lnSpc>
              <a:defRPr/>
            </a:pPr>
            <a:r>
              <a:rPr sz="1500" b="1" spc="-3" dirty="0">
                <a:latin typeface="Calibri"/>
                <a:cs typeface="Calibri"/>
              </a:rPr>
              <a:t>PENYEGARAN PEMAHAMAN SPMI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3849" y="1131888"/>
            <a:ext cx="4752975" cy="600075"/>
          </a:xfrm>
          <a:prstGeom prst="rect">
            <a:avLst/>
          </a:prstGeom>
        </p:spPr>
        <p:txBody>
          <a:bodyPr lIns="0" tIns="12168" rIns="0" bIns="0"/>
          <a:lstStyle>
            <a:lvl1pPr marL="8001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lnSpc>
                <a:spcPts val="1913"/>
              </a:lnSpc>
            </a:pPr>
            <a:r>
              <a:rPr lang="en-US" b="1" dirty="0">
                <a:latin typeface="Arial" pitchFamily="34" charset="0"/>
              </a:rPr>
              <a:t>SPM </a:t>
            </a:r>
            <a:r>
              <a:rPr lang="en-US" b="1" dirty="0" err="1">
                <a:latin typeface="Arial" pitchFamily="34" charset="0"/>
              </a:rPr>
              <a:t>Dikti</a:t>
            </a:r>
            <a:endParaRPr lang="en-US" dirty="0">
              <a:latin typeface="Arial" pitchFamily="34" charset="0"/>
            </a:endParaRPr>
          </a:p>
          <a:p>
            <a:pPr>
              <a:lnSpc>
                <a:spcPct val="96000"/>
              </a:lnSpc>
              <a:spcBef>
                <a:spcPts val="950"/>
              </a:spcBef>
            </a:pPr>
            <a:r>
              <a:rPr lang="en-US" sz="1500" b="1" dirty="0" err="1">
                <a:latin typeface="Arial" pitchFamily="34" charset="0"/>
              </a:rPr>
              <a:t>Standar</a:t>
            </a:r>
            <a:r>
              <a:rPr lang="en-US" sz="1500" b="1" dirty="0">
                <a:latin typeface="Arial" pitchFamily="34" charset="0"/>
              </a:rPr>
              <a:t> </a:t>
            </a:r>
            <a:r>
              <a:rPr lang="en-US" sz="1500" b="1" dirty="0" err="1">
                <a:latin typeface="Arial" pitchFamily="34" charset="0"/>
              </a:rPr>
              <a:t>Pendidikan</a:t>
            </a:r>
            <a:r>
              <a:rPr lang="en-US" sz="1500" b="1" dirty="0">
                <a:latin typeface="Arial" pitchFamily="34" charset="0"/>
              </a:rPr>
              <a:t> </a:t>
            </a:r>
            <a:r>
              <a:rPr lang="en-US" sz="1500" b="1" dirty="0" err="1">
                <a:latin typeface="Arial" pitchFamily="34" charset="0"/>
              </a:rPr>
              <a:t>Tinggi</a:t>
            </a:r>
            <a:endParaRPr lang="en-US" sz="1500" dirty="0">
              <a:latin typeface="Arial" pitchFamily="34" charset="0"/>
            </a:endParaRPr>
          </a:p>
        </p:txBody>
      </p:sp>
      <p:sp>
        <p:nvSpPr>
          <p:cNvPr id="5185" name="object 26"/>
          <p:cNvSpPr txBox="1">
            <a:spLocks noChangeArrowheads="1"/>
          </p:cNvSpPr>
          <p:nvPr/>
        </p:nvSpPr>
        <p:spPr bwMode="auto">
          <a:xfrm>
            <a:off x="2047875" y="1751013"/>
            <a:ext cx="8207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latin typeface="Arial" pitchFamily="34" charset="0"/>
              </a:rPr>
              <a:t>(Standar</a:t>
            </a:r>
            <a:endParaRPr lang="en-US" sz="1500">
              <a:latin typeface="Arial" pitchFamily="34" charset="0"/>
            </a:endParaRPr>
          </a:p>
        </p:txBody>
      </p:sp>
      <p:sp>
        <p:nvSpPr>
          <p:cNvPr id="5186" name="object 25"/>
          <p:cNvSpPr txBox="1">
            <a:spLocks noChangeArrowheads="1"/>
          </p:cNvSpPr>
          <p:nvPr/>
        </p:nvSpPr>
        <p:spPr bwMode="auto">
          <a:xfrm>
            <a:off x="2873375" y="1751013"/>
            <a:ext cx="5238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latin typeface="Arial" pitchFamily="34" charset="0"/>
              </a:rPr>
              <a:t>Dikti)</a:t>
            </a:r>
            <a:endParaRPr lang="en-US" sz="1500">
              <a:latin typeface="Arial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14975" y="1820863"/>
            <a:ext cx="2559050" cy="273050"/>
          </a:xfrm>
          <a:prstGeom prst="rect">
            <a:avLst/>
          </a:prstGeom>
        </p:spPr>
        <p:txBody>
          <a:bodyPr lIns="0" tIns="13621" rIns="0" bIns="0"/>
          <a:lstStyle/>
          <a:p>
            <a:pPr marL="9525">
              <a:lnSpc>
                <a:spcPts val="2145"/>
              </a:lnSpc>
              <a:defRPr/>
            </a:pPr>
            <a:r>
              <a:rPr sz="1988" b="1" dirty="0">
                <a:solidFill>
                  <a:srgbClr val="1B6AA2"/>
                </a:solidFill>
                <a:latin typeface="Century Gothic"/>
                <a:cs typeface="Century Gothic"/>
              </a:rPr>
              <a:t>SISTEM PENJAMINAN</a:t>
            </a:r>
            <a:endParaRPr sz="1988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97838" y="1820863"/>
            <a:ext cx="717550" cy="273050"/>
          </a:xfrm>
          <a:prstGeom prst="rect">
            <a:avLst/>
          </a:prstGeom>
        </p:spPr>
        <p:txBody>
          <a:bodyPr lIns="0" tIns="13621" rIns="0" bIns="0"/>
          <a:lstStyle/>
          <a:p>
            <a:pPr marL="9525">
              <a:lnSpc>
                <a:spcPts val="2145"/>
              </a:lnSpc>
              <a:defRPr/>
            </a:pPr>
            <a:r>
              <a:rPr sz="1988" b="1" spc="1" dirty="0">
                <a:solidFill>
                  <a:srgbClr val="1B6AA2"/>
                </a:solidFill>
                <a:latin typeface="Century Gothic"/>
                <a:cs typeface="Century Gothic"/>
              </a:rPr>
              <a:t>MUTU</a:t>
            </a:r>
            <a:endParaRPr sz="1988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14975" y="2152650"/>
            <a:ext cx="1136650" cy="222250"/>
          </a:xfrm>
          <a:prstGeom prst="rect">
            <a:avLst/>
          </a:prstGeom>
        </p:spPr>
        <p:txBody>
          <a:bodyPr lIns="0" tIns="10859" rIns="0" bIns="0"/>
          <a:lstStyle/>
          <a:p>
            <a:pPr marL="9525">
              <a:lnSpc>
                <a:spcPts val="1710"/>
              </a:lnSpc>
              <a:defRPr/>
            </a:pPr>
            <a:r>
              <a:rPr sz="1613" b="1" spc="17" dirty="0">
                <a:latin typeface="Arial"/>
                <a:cs typeface="Arial"/>
              </a:rPr>
              <a:t>P</a:t>
            </a:r>
            <a:r>
              <a:rPr sz="1613" b="1" spc="15" dirty="0">
                <a:latin typeface="Arial"/>
                <a:cs typeface="Arial"/>
              </a:rPr>
              <a:t>e</a:t>
            </a:r>
            <a:r>
              <a:rPr sz="1613" b="1" spc="12" dirty="0">
                <a:latin typeface="Arial"/>
                <a:cs typeface="Arial"/>
              </a:rPr>
              <a:t>nd</a:t>
            </a:r>
            <a:r>
              <a:rPr sz="1613" b="1" spc="11" dirty="0">
                <a:latin typeface="Arial"/>
                <a:cs typeface="Arial"/>
              </a:rPr>
              <a:t>idi</a:t>
            </a:r>
            <a:r>
              <a:rPr sz="1613" b="1" spc="24" dirty="0">
                <a:latin typeface="Arial"/>
                <a:cs typeface="Arial"/>
              </a:rPr>
              <a:t>k</a:t>
            </a:r>
            <a:r>
              <a:rPr sz="1613" b="1" spc="15" dirty="0">
                <a:latin typeface="Arial"/>
                <a:cs typeface="Arial"/>
              </a:rPr>
              <a:t>a</a:t>
            </a:r>
            <a:r>
              <a:rPr sz="1613" b="1" spc="19" dirty="0">
                <a:latin typeface="Arial"/>
                <a:cs typeface="Arial"/>
              </a:rPr>
              <a:t>n</a:t>
            </a:r>
            <a:endParaRPr sz="1613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53213" y="2152650"/>
            <a:ext cx="655637" cy="222250"/>
          </a:xfrm>
          <a:prstGeom prst="rect">
            <a:avLst/>
          </a:prstGeom>
        </p:spPr>
        <p:txBody>
          <a:bodyPr lIns="0" tIns="10859" rIns="0" bIns="0"/>
          <a:lstStyle/>
          <a:p>
            <a:pPr marL="9525">
              <a:lnSpc>
                <a:spcPts val="1710"/>
              </a:lnSpc>
              <a:defRPr/>
            </a:pPr>
            <a:r>
              <a:rPr sz="1613" b="1" spc="9" dirty="0">
                <a:latin typeface="Arial"/>
                <a:cs typeface="Arial"/>
              </a:rPr>
              <a:t>Tinggi</a:t>
            </a:r>
            <a:endParaRPr sz="1613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90888" y="2460625"/>
            <a:ext cx="1558925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b="1" spc="-1" dirty="0">
                <a:latin typeface="Arial"/>
                <a:cs typeface="Arial"/>
              </a:rPr>
              <a:t>SPME/Akreditasi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6175" y="2463800"/>
            <a:ext cx="500063" cy="471488"/>
          </a:xfrm>
          <a:prstGeom prst="rect">
            <a:avLst/>
          </a:prstGeom>
        </p:spPr>
        <p:txBody>
          <a:bodyPr lIns="0" tIns="10215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lnSpc>
                <a:spcPts val="1613"/>
              </a:lnSpc>
            </a:pPr>
            <a:r>
              <a:rPr lang="en-US" sz="1500" b="1">
                <a:latin typeface="Arial" pitchFamily="34" charset="0"/>
              </a:rPr>
              <a:t>SPMI</a:t>
            </a:r>
            <a:endParaRPr lang="en-US" sz="1500">
              <a:latin typeface="Arial" pitchFamily="34" charset="0"/>
            </a:endParaRPr>
          </a:p>
          <a:p>
            <a:pPr algn="ctr">
              <a:lnSpc>
                <a:spcPct val="102000"/>
              </a:lnSpc>
              <a:spcBef>
                <a:spcPts val="113"/>
              </a:spcBef>
            </a:pPr>
            <a:r>
              <a:rPr lang="en-US" sz="1500" b="1">
                <a:solidFill>
                  <a:srgbClr val="FFFFFF"/>
                </a:solidFill>
              </a:rPr>
              <a:t>P</a:t>
            </a:r>
            <a:endParaRPr lang="en-US" sz="1500"/>
          </a:p>
        </p:txBody>
      </p:sp>
      <p:sp>
        <p:nvSpPr>
          <p:cNvPr id="18" name="object 18"/>
          <p:cNvSpPr txBox="1"/>
          <p:nvPr/>
        </p:nvSpPr>
        <p:spPr>
          <a:xfrm>
            <a:off x="3924300" y="2847975"/>
            <a:ext cx="152400" cy="228600"/>
          </a:xfrm>
          <a:prstGeom prst="rect">
            <a:avLst/>
          </a:prstGeom>
        </p:spPr>
        <p:txBody>
          <a:bodyPr lIns="0" tIns="10954" rIns="0" bIns="0"/>
          <a:lstStyle/>
          <a:p>
            <a:pPr marL="9525">
              <a:lnSpc>
                <a:spcPts val="1725"/>
              </a:lnSpc>
              <a:defRPr/>
            </a:pPr>
            <a:r>
              <a:rPr sz="16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5194" name="object 17"/>
          <p:cNvSpPr txBox="1">
            <a:spLocks noChangeArrowheads="1"/>
          </p:cNvSpPr>
          <p:nvPr/>
        </p:nvSpPr>
        <p:spPr bwMode="auto">
          <a:xfrm>
            <a:off x="914400" y="3040063"/>
            <a:ext cx="14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001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575"/>
              </a:lnSpc>
            </a:pPr>
            <a:r>
              <a:rPr lang="en-US" sz="1500" b="1">
                <a:solidFill>
                  <a:srgbClr val="FFFFFF"/>
                </a:solidFill>
              </a:rPr>
              <a:t>P</a:t>
            </a:r>
            <a:endParaRPr lang="en-US" sz="1500"/>
          </a:p>
        </p:txBody>
      </p:sp>
      <p:sp>
        <p:nvSpPr>
          <p:cNvPr id="5195" name="object 16"/>
          <p:cNvSpPr txBox="1">
            <a:spLocks noChangeArrowheads="1"/>
          </p:cNvSpPr>
          <p:nvPr/>
        </p:nvSpPr>
        <p:spPr bwMode="auto">
          <a:xfrm>
            <a:off x="1781175" y="3040063"/>
            <a:ext cx="14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001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575"/>
              </a:lnSpc>
            </a:pPr>
            <a:r>
              <a:rPr lang="en-US" sz="1500" b="1">
                <a:solidFill>
                  <a:srgbClr val="FFFFFF"/>
                </a:solidFill>
              </a:rPr>
              <a:t>P</a:t>
            </a:r>
            <a:endParaRPr lang="en-US" sz="1500"/>
          </a:p>
        </p:txBody>
      </p:sp>
      <p:sp>
        <p:nvSpPr>
          <p:cNvPr id="15" name="object 15"/>
          <p:cNvSpPr txBox="1"/>
          <p:nvPr/>
        </p:nvSpPr>
        <p:spPr>
          <a:xfrm>
            <a:off x="3617913" y="3371850"/>
            <a:ext cx="161925" cy="228600"/>
          </a:xfrm>
          <a:prstGeom prst="rect">
            <a:avLst/>
          </a:prstGeom>
        </p:spPr>
        <p:txBody>
          <a:bodyPr lIns="0" tIns="10954" rIns="0" bIns="0"/>
          <a:lstStyle/>
          <a:p>
            <a:pPr marL="9525">
              <a:lnSpc>
                <a:spcPts val="1725"/>
              </a:lnSpc>
              <a:defRPr/>
            </a:pPr>
            <a:r>
              <a:rPr sz="16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21163" y="3371850"/>
            <a:ext cx="161925" cy="228600"/>
          </a:xfrm>
          <a:prstGeom prst="rect">
            <a:avLst/>
          </a:prstGeom>
        </p:spPr>
        <p:txBody>
          <a:bodyPr lIns="0" tIns="10954" rIns="0" bIns="0"/>
          <a:lstStyle/>
          <a:p>
            <a:pPr marL="9525">
              <a:lnSpc>
                <a:spcPts val="1725"/>
              </a:lnSpc>
              <a:defRPr/>
            </a:pPr>
            <a:r>
              <a:rPr sz="16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5198" name="object 13"/>
          <p:cNvSpPr txBox="1">
            <a:spLocks noChangeArrowheads="1"/>
          </p:cNvSpPr>
          <p:nvPr/>
        </p:nvSpPr>
        <p:spPr bwMode="auto">
          <a:xfrm>
            <a:off x="1079500" y="3551238"/>
            <a:ext cx="14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001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575"/>
              </a:lnSpc>
            </a:pPr>
            <a:r>
              <a:rPr lang="en-US" sz="1500" b="1">
                <a:solidFill>
                  <a:srgbClr val="FFFFFF"/>
                </a:solidFill>
              </a:rPr>
              <a:t>P</a:t>
            </a:r>
            <a:endParaRPr lang="en-US" sz="1500"/>
          </a:p>
        </p:txBody>
      </p:sp>
      <p:sp>
        <p:nvSpPr>
          <p:cNvPr id="5199" name="object 12"/>
          <p:cNvSpPr txBox="1">
            <a:spLocks noChangeArrowheads="1"/>
          </p:cNvSpPr>
          <p:nvPr/>
        </p:nvSpPr>
        <p:spPr bwMode="auto">
          <a:xfrm>
            <a:off x="1619250" y="3551238"/>
            <a:ext cx="1412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001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575"/>
              </a:lnSpc>
            </a:pPr>
            <a:r>
              <a:rPr lang="en-US" sz="1500" b="1">
                <a:solidFill>
                  <a:srgbClr val="FFFFFF"/>
                </a:solidFill>
              </a:rPr>
              <a:t>E</a:t>
            </a:r>
            <a:endParaRPr lang="en-US" sz="1500"/>
          </a:p>
        </p:txBody>
      </p:sp>
      <p:sp>
        <p:nvSpPr>
          <p:cNvPr id="11" name="object 11"/>
          <p:cNvSpPr txBox="1"/>
          <p:nvPr/>
        </p:nvSpPr>
        <p:spPr>
          <a:xfrm>
            <a:off x="1147763" y="4368800"/>
            <a:ext cx="1003300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b="1" spc="2" dirty="0">
                <a:latin typeface="Arial"/>
                <a:cs typeface="Arial"/>
              </a:rPr>
              <a:t>Pangkalan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4238" y="4368800"/>
            <a:ext cx="1533525" cy="417513"/>
          </a:xfrm>
          <a:prstGeom prst="rect">
            <a:avLst/>
          </a:prstGeom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latin typeface="Arial" pitchFamily="34" charset="0"/>
              </a:rPr>
              <a:t>Data Pendidikan</a:t>
            </a:r>
            <a:endParaRPr lang="en-US" sz="1500">
              <a:latin typeface="Arial" pitchFamily="34" charset="0"/>
            </a:endParaRPr>
          </a:p>
          <a:p>
            <a:pPr>
              <a:lnSpc>
                <a:spcPct val="96000"/>
              </a:lnSpc>
            </a:pPr>
            <a:r>
              <a:rPr lang="en-US" sz="1300" b="1">
                <a:latin typeface="Arial" pitchFamily="34" charset="0"/>
              </a:rPr>
              <a:t>(PD Dikti)</a:t>
            </a:r>
            <a:endParaRPr lang="en-US" sz="1300">
              <a:latin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9350" y="4368800"/>
            <a:ext cx="615950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b="1" spc="-5" dirty="0">
                <a:latin typeface="Arial"/>
                <a:cs typeface="Arial"/>
              </a:rPr>
              <a:t>Tinggi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738" y="5073650"/>
            <a:ext cx="3302000" cy="904875"/>
          </a:xfrm>
          <a:prstGeom prst="rect">
            <a:avLst/>
          </a:prstGeom>
        </p:spPr>
        <p:txBody>
          <a:bodyPr lIns="0" tIns="8287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300"/>
              </a:lnSpc>
            </a:pPr>
            <a:r>
              <a:rPr lang="en-US" sz="1200" b="1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1200" b="1">
                <a:solidFill>
                  <a:srgbClr val="001F5F"/>
                </a:solidFill>
                <a:latin typeface="Arial" pitchFamily="34" charset="0"/>
              </a:rPr>
              <a:t>enetapan </a:t>
            </a:r>
            <a:r>
              <a:rPr lang="en-US" sz="1200">
                <a:solidFill>
                  <a:srgbClr val="001F5F"/>
                </a:solidFill>
                <a:latin typeface="Arial" pitchFamily="34" charset="0"/>
              </a:rPr>
              <a:t>Standar Dikti</a:t>
            </a:r>
            <a:endParaRPr lang="en-US" sz="1200">
              <a:latin typeface="Arial" pitchFamily="34" charset="0"/>
            </a:endParaRPr>
          </a:p>
          <a:p>
            <a:pPr>
              <a:lnSpc>
                <a:spcPct val="96000"/>
              </a:lnSpc>
            </a:pPr>
            <a:r>
              <a:rPr lang="en-US" sz="1200" b="1">
                <a:solidFill>
                  <a:srgbClr val="6FAC46"/>
                </a:solidFill>
                <a:latin typeface="Arial" pitchFamily="34" charset="0"/>
              </a:rPr>
              <a:t>P</a:t>
            </a:r>
            <a:r>
              <a:rPr lang="en-US" sz="1200" b="1">
                <a:solidFill>
                  <a:srgbClr val="001F5F"/>
                </a:solidFill>
                <a:latin typeface="Arial" pitchFamily="34" charset="0"/>
              </a:rPr>
              <a:t>elaksanaan </a:t>
            </a:r>
            <a:r>
              <a:rPr lang="en-US" sz="1200">
                <a:solidFill>
                  <a:srgbClr val="001F5F"/>
                </a:solidFill>
                <a:latin typeface="Arial" pitchFamily="34" charset="0"/>
              </a:rPr>
              <a:t>Standar Dikti;</a:t>
            </a:r>
            <a:endParaRPr lang="en-US" sz="1200">
              <a:latin typeface="Arial" pitchFamily="34" charset="0"/>
            </a:endParaRPr>
          </a:p>
          <a:p>
            <a:pPr>
              <a:spcBef>
                <a:spcPts val="63"/>
              </a:spcBef>
            </a:pPr>
            <a:r>
              <a:rPr lang="en-US" sz="1200" b="1">
                <a:solidFill>
                  <a:srgbClr val="6F2F9F"/>
                </a:solidFill>
                <a:latin typeface="Arial" pitchFamily="34" charset="0"/>
              </a:rPr>
              <a:t>E</a:t>
            </a:r>
            <a:r>
              <a:rPr lang="en-US" sz="1200" b="1">
                <a:solidFill>
                  <a:srgbClr val="001F5F"/>
                </a:solidFill>
                <a:latin typeface="Arial" pitchFamily="34" charset="0"/>
              </a:rPr>
              <a:t>valuasi  (</a:t>
            </a:r>
            <a:r>
              <a:rPr lang="en-US" sz="1200">
                <a:solidFill>
                  <a:srgbClr val="001F5F"/>
                </a:solidFill>
                <a:latin typeface="Arial" pitchFamily="34" charset="0"/>
              </a:rPr>
              <a:t>Pelaksanaan) Standar Dikti; </a:t>
            </a:r>
            <a:r>
              <a:rPr lang="en-US" sz="1200" b="1">
                <a:solidFill>
                  <a:srgbClr val="5B9BD4"/>
                </a:solidFill>
                <a:latin typeface="Arial" pitchFamily="34" charset="0"/>
              </a:rPr>
              <a:t>P</a:t>
            </a:r>
            <a:r>
              <a:rPr lang="en-US" sz="1200" b="1">
                <a:solidFill>
                  <a:srgbClr val="001F5F"/>
                </a:solidFill>
                <a:latin typeface="Arial" pitchFamily="34" charset="0"/>
              </a:rPr>
              <a:t>engendalian </a:t>
            </a:r>
            <a:r>
              <a:rPr lang="en-US" sz="1200">
                <a:solidFill>
                  <a:srgbClr val="001F5F"/>
                </a:solidFill>
                <a:latin typeface="Arial" pitchFamily="34" charset="0"/>
              </a:rPr>
              <a:t>(Pelaksanaan) Standar Dikti; dan </a:t>
            </a:r>
            <a:r>
              <a:rPr lang="en-US" sz="1200" b="1">
                <a:solidFill>
                  <a:srgbClr val="F79546"/>
                </a:solidFill>
                <a:latin typeface="Arial" pitchFamily="34" charset="0"/>
              </a:rPr>
              <a:t>P</a:t>
            </a:r>
            <a:r>
              <a:rPr lang="en-US" sz="1200" b="1">
                <a:solidFill>
                  <a:srgbClr val="001F5F"/>
                </a:solidFill>
                <a:latin typeface="Arial" pitchFamily="34" charset="0"/>
              </a:rPr>
              <a:t>eningkatan </a:t>
            </a:r>
            <a:r>
              <a:rPr lang="en-US" sz="1200">
                <a:solidFill>
                  <a:srgbClr val="001F5F"/>
                </a:solidFill>
                <a:latin typeface="Arial" pitchFamily="34" charset="0"/>
              </a:rPr>
              <a:t>Standar Dikti.</a:t>
            </a:r>
            <a:endParaRPr lang="en-US" sz="1200">
              <a:latin typeface="Arial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6075" y="5083175"/>
            <a:ext cx="3740150" cy="504825"/>
          </a:xfrm>
          <a:prstGeom prst="rect">
            <a:avLst/>
          </a:prstGeom>
        </p:spPr>
        <p:txBody>
          <a:bodyPr lIns="0" tIns="7787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225"/>
              </a:lnSpc>
            </a:pPr>
            <a:r>
              <a:rPr lang="en-US" sz="1100" b="1">
                <a:solidFill>
                  <a:srgbClr val="C00000"/>
                </a:solidFill>
                <a:latin typeface="Arial" pitchFamily="34" charset="0"/>
              </a:rPr>
              <a:t>E</a:t>
            </a:r>
            <a:r>
              <a:rPr lang="en-US" sz="1100">
                <a:latin typeface="Arial" pitchFamily="34" charset="0"/>
              </a:rPr>
              <a:t>valuasi Data dan Informasi</a:t>
            </a:r>
          </a:p>
          <a:p>
            <a:pPr>
              <a:lnSpc>
                <a:spcPct val="96000"/>
              </a:lnSpc>
            </a:pPr>
            <a:r>
              <a:rPr lang="en-US" sz="1100" b="1">
                <a:solidFill>
                  <a:srgbClr val="F4BC0C"/>
                </a:solidFill>
                <a:latin typeface="Arial" pitchFamily="34" charset="0"/>
              </a:rPr>
              <a:t>P</a:t>
            </a:r>
            <a:r>
              <a:rPr lang="en-US" sz="1100">
                <a:latin typeface="Arial" pitchFamily="34" charset="0"/>
              </a:rPr>
              <a:t>enetapan Status Akreditasi dan Peringkat Terakreditasi</a:t>
            </a:r>
          </a:p>
          <a:p>
            <a:pPr>
              <a:lnSpc>
                <a:spcPct val="96000"/>
              </a:lnSpc>
              <a:spcBef>
                <a:spcPts val="50"/>
              </a:spcBef>
            </a:pPr>
            <a:r>
              <a:rPr lang="en-US" sz="1100" b="1">
                <a:solidFill>
                  <a:srgbClr val="6F2F9F"/>
                </a:solidFill>
                <a:latin typeface="Arial" pitchFamily="34" charset="0"/>
              </a:rPr>
              <a:t>P</a:t>
            </a:r>
            <a:r>
              <a:rPr lang="en-US" sz="1100">
                <a:latin typeface="Arial" pitchFamily="34" charset="0"/>
              </a:rPr>
              <a:t>emantauan dan Evaluasi Status Akreditasi dan Peringkat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932738" y="5426075"/>
            <a:ext cx="852487" cy="161925"/>
          </a:xfrm>
          <a:prstGeom prst="rect">
            <a:avLst/>
          </a:prstGeom>
        </p:spPr>
        <p:txBody>
          <a:bodyPr lIns="0" tIns="7787" rIns="0" bIns="0"/>
          <a:lstStyle/>
          <a:p>
            <a:pPr marL="9525">
              <a:lnSpc>
                <a:spcPts val="1226"/>
              </a:lnSpc>
              <a:defRPr/>
            </a:pPr>
            <a:r>
              <a:rPr sz="1125" spc="-7" dirty="0">
                <a:latin typeface="Arial"/>
                <a:cs typeface="Arial"/>
              </a:rPr>
              <a:t>Terakreditasi</a:t>
            </a:r>
            <a:endParaRPr sz="11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6950" y="5688013"/>
            <a:ext cx="2873375" cy="312737"/>
          </a:xfrm>
          <a:prstGeom prst="rect">
            <a:avLst/>
          </a:prstGeom>
        </p:spPr>
        <p:txBody>
          <a:bodyPr lIns="0" tIns="7144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ts val="1125"/>
              </a:lnSpc>
            </a:pPr>
            <a:r>
              <a:rPr lang="en-US" sz="1000">
                <a:solidFill>
                  <a:srgbClr val="FFFFFF"/>
                </a:solidFill>
              </a:rPr>
              <a:t>Sumber/ Slide : Materi Pelatihan SPMI, Direktorat</a:t>
            </a:r>
            <a:endParaRPr lang="en-US" sz="1000"/>
          </a:p>
          <a:p>
            <a:pPr>
              <a:lnSpc>
                <a:spcPts val="1263"/>
              </a:lnSpc>
              <a:spcBef>
                <a:spcPts val="13"/>
              </a:spcBef>
            </a:pPr>
            <a:r>
              <a:rPr lang="en-US" sz="1000">
                <a:solidFill>
                  <a:srgbClr val="FFFFFF"/>
                </a:solidFill>
              </a:rPr>
              <a:t>Penjaminan Mutu, Belmawa, Kemenristekdikti, 2018</a:t>
            </a:r>
            <a:endParaRPr lang="en-US" sz="1000"/>
          </a:p>
        </p:txBody>
      </p:sp>
      <p:sp>
        <p:nvSpPr>
          <p:cNvPr id="4" name="object 4"/>
          <p:cNvSpPr txBox="1"/>
          <p:nvPr/>
        </p:nvSpPr>
        <p:spPr>
          <a:xfrm rot="16200000">
            <a:off x="1" y="3113087"/>
            <a:ext cx="1604962" cy="106363"/>
          </a:xfrm>
          <a:prstGeom prst="rect">
            <a:avLst/>
          </a:prstGeom>
        </p:spPr>
        <p:txBody>
          <a:bodyPr lIns="0" tIns="5333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lnSpc>
                <a:spcPts val="838"/>
              </a:lnSpc>
            </a:pPr>
            <a:r>
              <a:rPr lang="en-US" sz="700">
                <a:solidFill>
                  <a:srgbClr val="5B9BD4"/>
                </a:solidFill>
                <a:latin typeface="Arial" pitchFamily="34" charset="0"/>
              </a:rPr>
              <a:t>Permenristekdikti No. 62 Tahun 2016</a:t>
            </a:r>
            <a:endParaRPr lang="en-US" sz="700">
              <a:latin typeface="Arial" pitchFamily="34" charset="0"/>
            </a:endParaRPr>
          </a:p>
          <a:p>
            <a:pPr algn="ctr">
              <a:lnSpc>
                <a:spcPct val="96000"/>
              </a:lnSpc>
            </a:pPr>
            <a:r>
              <a:rPr lang="en-US" sz="700">
                <a:solidFill>
                  <a:srgbClr val="5B9BD4"/>
                </a:solidFill>
                <a:latin typeface="Arial" pitchFamily="34" charset="0"/>
              </a:rPr>
              <a:t>(Pasal 5 ayat 1)</a:t>
            </a:r>
            <a:endParaRPr lang="en-US" sz="700">
              <a:latin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 rot="16200000">
            <a:off x="1809750" y="3121026"/>
            <a:ext cx="1709737" cy="87312"/>
          </a:xfrm>
          <a:prstGeom prst="rect">
            <a:avLst/>
          </a:prstGeom>
        </p:spPr>
        <p:txBody>
          <a:bodyPr lIns="0" tIns="4382" rIns="0" bIns="0"/>
          <a:lstStyle>
            <a:lvl1pPr marL="9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>
              <a:lnSpc>
                <a:spcPts val="688"/>
              </a:lnSpc>
            </a:pP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Pasal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3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ayat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(2)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Permenristekdikti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No.  62</a:t>
            </a:r>
            <a:endParaRPr lang="en-US" sz="600" dirty="0">
              <a:latin typeface="Arial" pitchFamily="34" charset="0"/>
            </a:endParaRPr>
          </a:p>
          <a:p>
            <a:pPr algn="just">
              <a:lnSpc>
                <a:spcPct val="96000"/>
              </a:lnSpc>
            </a:pP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Tahun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2016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Tentang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SPM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Dikti</a:t>
            </a:r>
            <a:endParaRPr lang="en-US" sz="600" dirty="0">
              <a:latin typeface="Arial" pitchFamily="34" charset="0"/>
            </a:endParaRPr>
          </a:p>
          <a:p>
            <a:pPr algn="just">
              <a:spcBef>
                <a:spcPts val="475"/>
              </a:spcBef>
            </a:pP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Luaran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penerapan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SPMI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oleh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PT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digunakan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oleh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BAN-  PT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atau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LAM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untuk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penetapan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status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dan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peringkat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terakreditasi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PT </a:t>
            </a:r>
            <a:r>
              <a:rPr lang="en-US" sz="600" dirty="0" err="1">
                <a:solidFill>
                  <a:srgbClr val="2D75B6"/>
                </a:solidFill>
                <a:latin typeface="Arial" pitchFamily="34" charset="0"/>
              </a:rPr>
              <a:t>atau</a:t>
            </a:r>
            <a:r>
              <a:rPr lang="en-US" sz="600" dirty="0">
                <a:solidFill>
                  <a:srgbClr val="2D75B6"/>
                </a:solidFill>
                <a:latin typeface="Arial" pitchFamily="34" charset="0"/>
              </a:rPr>
              <a:t> PS</a:t>
            </a:r>
            <a:endParaRPr lang="en-US" sz="600" dirty="0">
              <a:latin typeface="Arial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32575" y="3021013"/>
            <a:ext cx="1531938" cy="1455737"/>
          </a:xfrm>
          <a:prstGeom prst="rect">
            <a:avLst/>
          </a:prstGeom>
        </p:spPr>
        <p:txBody>
          <a:bodyPr lIns="0" tIns="41910" rIns="0" bIns="0"/>
          <a:lstStyle>
            <a:lvl1pPr marL="698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en-US" sz="1500" b="1">
                <a:solidFill>
                  <a:srgbClr val="FFFF00"/>
                </a:solidFill>
                <a:latin typeface="Arial" pitchFamily="34" charset="0"/>
              </a:rPr>
              <a:t>Budaya Mutu</a:t>
            </a:r>
            <a:endParaRPr lang="en-US" sz="1500">
              <a:latin typeface="Arial" pitchFamily="34" charset="0"/>
            </a:endParaRPr>
          </a:p>
          <a:p>
            <a:pPr>
              <a:lnSpc>
                <a:spcPct val="96000"/>
              </a:lnSpc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pikir</a:t>
            </a:r>
            <a:endParaRPr lang="en-US" sz="1500">
              <a:latin typeface="Arial" pitchFamily="34" charset="0"/>
            </a:endParaRPr>
          </a:p>
          <a:p>
            <a:pPr>
              <a:lnSpc>
                <a:spcPct val="96000"/>
              </a:lnSpc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sikap</a:t>
            </a:r>
            <a:endParaRPr lang="en-US" sz="1500">
              <a:latin typeface="Arial" pitchFamily="34" charset="0"/>
            </a:endParaRPr>
          </a:p>
          <a:p>
            <a:pPr>
              <a:spcBef>
                <a:spcPts val="75"/>
              </a:spcBef>
            </a:pPr>
            <a:r>
              <a:rPr lang="en-US" sz="1500">
                <a:solidFill>
                  <a:srgbClr val="FFFFFF"/>
                </a:solidFill>
                <a:latin typeface="Wingdings" pitchFamily="2" charset="2"/>
              </a:rPr>
              <a:t></a:t>
            </a:r>
            <a:r>
              <a:rPr lang="en-US" sz="15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>
                <a:solidFill>
                  <a:srgbClr val="FFFFFF"/>
                </a:solidFill>
                <a:latin typeface="Arial" pitchFamily="34" charset="0"/>
              </a:rPr>
              <a:t>Pola perilaku berdasarkan Standar Dikti</a:t>
            </a:r>
            <a:endParaRPr lang="en-US" sz="15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64"/>
          <p:cNvSpPr>
            <a:spLocks/>
          </p:cNvSpPr>
          <p:nvPr/>
        </p:nvSpPr>
        <p:spPr bwMode="auto">
          <a:xfrm>
            <a:off x="1588" y="5657850"/>
            <a:ext cx="9142412" cy="342900"/>
          </a:xfrm>
          <a:custGeom>
            <a:avLst/>
            <a:gdLst>
              <a:gd name="T0" fmla="*/ 12189460 w 12189460"/>
              <a:gd name="T1" fmla="*/ 457197 h 457197"/>
              <a:gd name="T2" fmla="*/ 12189460 w 12189460"/>
              <a:gd name="T3" fmla="*/ 0 h 457197"/>
              <a:gd name="T4" fmla="*/ 0 w 12189460"/>
              <a:gd name="T5" fmla="*/ 0 h 457197"/>
              <a:gd name="T6" fmla="*/ 0 w 12189460"/>
              <a:gd name="T7" fmla="*/ 457197 h 457197"/>
              <a:gd name="T8" fmla="*/ 12189460 w 12189460"/>
              <a:gd name="T9" fmla="*/ 457197 h 457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457197">
                <a:moveTo>
                  <a:pt x="12189460" y="457197"/>
                </a:moveTo>
                <a:lnTo>
                  <a:pt x="12189460" y="0"/>
                </a:lnTo>
                <a:lnTo>
                  <a:pt x="0" y="0"/>
                </a:lnTo>
                <a:lnTo>
                  <a:pt x="0" y="457197"/>
                </a:lnTo>
                <a:lnTo>
                  <a:pt x="12189460" y="457197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object 65"/>
          <p:cNvSpPr>
            <a:spLocks/>
          </p:cNvSpPr>
          <p:nvPr/>
        </p:nvSpPr>
        <p:spPr bwMode="auto">
          <a:xfrm>
            <a:off x="0" y="5608638"/>
            <a:ext cx="9142413" cy="47625"/>
          </a:xfrm>
          <a:custGeom>
            <a:avLst/>
            <a:gdLst>
              <a:gd name="T0" fmla="*/ 0 w 12189460"/>
              <a:gd name="T1" fmla="*/ 63499 h 63500"/>
              <a:gd name="T2" fmla="*/ 12189460 w 12189460"/>
              <a:gd name="T3" fmla="*/ 63499 h 63500"/>
              <a:gd name="T4" fmla="*/ 12189460 w 12189460"/>
              <a:gd name="T5" fmla="*/ 0 h 63500"/>
              <a:gd name="T6" fmla="*/ 0 w 12189460"/>
              <a:gd name="T7" fmla="*/ 0 h 63500"/>
              <a:gd name="T8" fmla="*/ 0 w 12189460"/>
              <a:gd name="T9" fmla="*/ 63499 h 63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63500">
                <a:moveTo>
                  <a:pt x="0" y="63499"/>
                </a:moveTo>
                <a:lnTo>
                  <a:pt x="12189460" y="63499"/>
                </a:lnTo>
                <a:lnTo>
                  <a:pt x="12189460" y="0"/>
                </a:lnTo>
                <a:lnTo>
                  <a:pt x="0" y="0"/>
                </a:lnTo>
                <a:lnTo>
                  <a:pt x="0" y="63499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object 66"/>
          <p:cNvSpPr>
            <a:spLocks noChangeArrowheads="1"/>
          </p:cNvSpPr>
          <p:nvPr/>
        </p:nvSpPr>
        <p:spPr bwMode="auto">
          <a:xfrm>
            <a:off x="2676525" y="5362575"/>
            <a:ext cx="1963738" cy="339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49" name="object 67"/>
          <p:cNvSpPr>
            <a:spLocks/>
          </p:cNvSpPr>
          <p:nvPr/>
        </p:nvSpPr>
        <p:spPr bwMode="auto">
          <a:xfrm>
            <a:off x="2828925" y="4891088"/>
            <a:ext cx="234950" cy="96837"/>
          </a:xfrm>
          <a:custGeom>
            <a:avLst/>
            <a:gdLst>
              <a:gd name="T0" fmla="*/ 187706 w 312927"/>
              <a:gd name="T1" fmla="*/ 120268 h 129539"/>
              <a:gd name="T2" fmla="*/ 191388 w 312927"/>
              <a:gd name="T3" fmla="*/ 127126 h 129539"/>
              <a:gd name="T4" fmla="*/ 199898 w 312927"/>
              <a:gd name="T5" fmla="*/ 129539 h 129539"/>
              <a:gd name="T6" fmla="*/ 206628 w 312927"/>
              <a:gd name="T7" fmla="*/ 125856 h 129539"/>
              <a:gd name="T8" fmla="*/ 312927 w 312927"/>
              <a:gd name="T9" fmla="*/ 68198 h 129539"/>
              <a:gd name="T10" fmla="*/ 210438 w 312927"/>
              <a:gd name="T11" fmla="*/ 4063 h 129539"/>
              <a:gd name="T12" fmla="*/ 203835 w 312927"/>
              <a:gd name="T13" fmla="*/ 0 h 129539"/>
              <a:gd name="T14" fmla="*/ 195199 w 312927"/>
              <a:gd name="T15" fmla="*/ 1904 h 129539"/>
              <a:gd name="T16" fmla="*/ 191135 w 312927"/>
              <a:gd name="T17" fmla="*/ 8508 h 129539"/>
              <a:gd name="T18" fmla="*/ 187071 w 312927"/>
              <a:gd name="T19" fmla="*/ 14985 h 129539"/>
              <a:gd name="T20" fmla="*/ 188975 w 312927"/>
              <a:gd name="T21" fmla="*/ 23621 h 129539"/>
              <a:gd name="T22" fmla="*/ 195580 w 312927"/>
              <a:gd name="T23" fmla="*/ 27685 h 129539"/>
              <a:gd name="T24" fmla="*/ 233990 w 312927"/>
              <a:gd name="T25" fmla="*/ 51751 h 129539"/>
              <a:gd name="T26" fmla="*/ 285623 w 312927"/>
              <a:gd name="T27" fmla="*/ 53339 h 129539"/>
              <a:gd name="T28" fmla="*/ 284861 w 312927"/>
              <a:gd name="T29" fmla="*/ 81279 h 129539"/>
              <a:gd name="T30" fmla="*/ 233268 w 312927"/>
              <a:gd name="T31" fmla="*/ 79692 h 129539"/>
              <a:gd name="T32" fmla="*/ 193294 w 312927"/>
              <a:gd name="T33" fmla="*/ 101345 h 129539"/>
              <a:gd name="T34" fmla="*/ 186562 w 312927"/>
              <a:gd name="T35" fmla="*/ 105028 h 129539"/>
              <a:gd name="T36" fmla="*/ 184023 w 312927"/>
              <a:gd name="T37" fmla="*/ 113537 h 129539"/>
              <a:gd name="T38" fmla="*/ 187706 w 312927"/>
              <a:gd name="T39" fmla="*/ 120268 h 129539"/>
              <a:gd name="T40" fmla="*/ 285623 w 312927"/>
              <a:gd name="T41" fmla="*/ 53339 h 129539"/>
              <a:gd name="T42" fmla="*/ 278638 w 312927"/>
              <a:gd name="T43" fmla="*/ 55117 h 129539"/>
              <a:gd name="T44" fmla="*/ 277875 w 312927"/>
              <a:gd name="T45" fmla="*/ 79247 h 129539"/>
              <a:gd name="T46" fmla="*/ 257573 w 312927"/>
              <a:gd name="T47" fmla="*/ 66527 h 129539"/>
              <a:gd name="T48" fmla="*/ 278638 w 312927"/>
              <a:gd name="T49" fmla="*/ 55117 h 129539"/>
              <a:gd name="T50" fmla="*/ 285623 w 312927"/>
              <a:gd name="T51" fmla="*/ 53339 h 129539"/>
              <a:gd name="T52" fmla="*/ 233990 w 312927"/>
              <a:gd name="T53" fmla="*/ 51751 h 129539"/>
              <a:gd name="T54" fmla="*/ 762 w 312927"/>
              <a:gd name="T55" fmla="*/ 44576 h 129539"/>
              <a:gd name="T56" fmla="*/ 0 w 312927"/>
              <a:gd name="T57" fmla="*/ 72516 h 129539"/>
              <a:gd name="T58" fmla="*/ 233268 w 312927"/>
              <a:gd name="T59" fmla="*/ 79692 h 129539"/>
              <a:gd name="T60" fmla="*/ 284861 w 312927"/>
              <a:gd name="T61" fmla="*/ 81279 h 129539"/>
              <a:gd name="T62" fmla="*/ 285623 w 312927"/>
              <a:gd name="T63" fmla="*/ 53339 h 129539"/>
              <a:gd name="T64" fmla="*/ 278638 w 312927"/>
              <a:gd name="T65" fmla="*/ 55117 h 129539"/>
              <a:gd name="T66" fmla="*/ 257573 w 312927"/>
              <a:gd name="T67" fmla="*/ 66527 h 129539"/>
              <a:gd name="T68" fmla="*/ 277875 w 312927"/>
              <a:gd name="T69" fmla="*/ 79247 h 129539"/>
              <a:gd name="T70" fmla="*/ 278638 w 312927"/>
              <a:gd name="T71" fmla="*/ 55117 h 129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12927" h="129539">
                <a:moveTo>
                  <a:pt x="187706" y="120268"/>
                </a:moveTo>
                <a:lnTo>
                  <a:pt x="191388" y="127126"/>
                </a:lnTo>
                <a:lnTo>
                  <a:pt x="199898" y="129539"/>
                </a:lnTo>
                <a:lnTo>
                  <a:pt x="206628" y="125856"/>
                </a:lnTo>
                <a:lnTo>
                  <a:pt x="312927" y="68198"/>
                </a:lnTo>
                <a:lnTo>
                  <a:pt x="210438" y="4063"/>
                </a:lnTo>
                <a:lnTo>
                  <a:pt x="203835" y="0"/>
                </a:lnTo>
                <a:lnTo>
                  <a:pt x="195199" y="1904"/>
                </a:lnTo>
                <a:lnTo>
                  <a:pt x="191135" y="8508"/>
                </a:lnTo>
                <a:lnTo>
                  <a:pt x="187071" y="14985"/>
                </a:lnTo>
                <a:lnTo>
                  <a:pt x="188975" y="23621"/>
                </a:lnTo>
                <a:lnTo>
                  <a:pt x="195580" y="27685"/>
                </a:lnTo>
                <a:lnTo>
                  <a:pt x="233990" y="51751"/>
                </a:lnTo>
                <a:lnTo>
                  <a:pt x="285623" y="53339"/>
                </a:lnTo>
                <a:lnTo>
                  <a:pt x="284861" y="81279"/>
                </a:lnTo>
                <a:lnTo>
                  <a:pt x="233268" y="79692"/>
                </a:lnTo>
                <a:lnTo>
                  <a:pt x="193294" y="101345"/>
                </a:lnTo>
                <a:lnTo>
                  <a:pt x="186562" y="105028"/>
                </a:lnTo>
                <a:lnTo>
                  <a:pt x="184023" y="113537"/>
                </a:lnTo>
                <a:lnTo>
                  <a:pt x="187706" y="120268"/>
                </a:lnTo>
                <a:close/>
              </a:path>
              <a:path w="312927" h="129539">
                <a:moveTo>
                  <a:pt x="285623" y="53339"/>
                </a:moveTo>
                <a:lnTo>
                  <a:pt x="278638" y="55117"/>
                </a:lnTo>
                <a:lnTo>
                  <a:pt x="277875" y="79247"/>
                </a:lnTo>
                <a:lnTo>
                  <a:pt x="257573" y="66527"/>
                </a:lnTo>
                <a:lnTo>
                  <a:pt x="278638" y="55117"/>
                </a:lnTo>
                <a:lnTo>
                  <a:pt x="285623" y="53339"/>
                </a:lnTo>
                <a:lnTo>
                  <a:pt x="233990" y="51751"/>
                </a:lnTo>
                <a:lnTo>
                  <a:pt x="762" y="44576"/>
                </a:lnTo>
                <a:lnTo>
                  <a:pt x="0" y="72516"/>
                </a:lnTo>
                <a:lnTo>
                  <a:pt x="233268" y="79692"/>
                </a:lnTo>
                <a:lnTo>
                  <a:pt x="284861" y="81279"/>
                </a:lnTo>
                <a:lnTo>
                  <a:pt x="285623" y="53339"/>
                </a:lnTo>
                <a:close/>
              </a:path>
              <a:path w="312927" h="129539">
                <a:moveTo>
                  <a:pt x="278638" y="55117"/>
                </a:moveTo>
                <a:lnTo>
                  <a:pt x="257573" y="66527"/>
                </a:lnTo>
                <a:lnTo>
                  <a:pt x="277875" y="79247"/>
                </a:lnTo>
                <a:lnTo>
                  <a:pt x="278638" y="55117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0" name="object 68"/>
          <p:cNvSpPr>
            <a:spLocks/>
          </p:cNvSpPr>
          <p:nvPr/>
        </p:nvSpPr>
        <p:spPr bwMode="auto">
          <a:xfrm>
            <a:off x="3094038" y="4676775"/>
            <a:ext cx="1484312" cy="342900"/>
          </a:xfrm>
          <a:custGeom>
            <a:avLst/>
            <a:gdLst>
              <a:gd name="T0" fmla="*/ 0 w 1979676"/>
              <a:gd name="T1" fmla="*/ 457200 h 457200"/>
              <a:gd name="T2" fmla="*/ 1979676 w 1979676"/>
              <a:gd name="T3" fmla="*/ 457200 h 457200"/>
              <a:gd name="T4" fmla="*/ 1979676 w 1979676"/>
              <a:gd name="T5" fmla="*/ 0 h 457200"/>
              <a:gd name="T6" fmla="*/ 0 w 1979676"/>
              <a:gd name="T7" fmla="*/ 0 h 457200"/>
              <a:gd name="T8" fmla="*/ 0 w 1979676"/>
              <a:gd name="T9" fmla="*/ 457200 h 45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57200">
                <a:moveTo>
                  <a:pt x="0" y="457200"/>
                </a:moveTo>
                <a:lnTo>
                  <a:pt x="1979676" y="457200"/>
                </a:lnTo>
                <a:lnTo>
                  <a:pt x="1979676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1" name="object 69"/>
          <p:cNvSpPr>
            <a:spLocks/>
          </p:cNvSpPr>
          <p:nvPr/>
        </p:nvSpPr>
        <p:spPr bwMode="auto">
          <a:xfrm>
            <a:off x="3094038" y="5019675"/>
            <a:ext cx="1484312" cy="206375"/>
          </a:xfrm>
          <a:custGeom>
            <a:avLst/>
            <a:gdLst>
              <a:gd name="T0" fmla="*/ 0 w 1979676"/>
              <a:gd name="T1" fmla="*/ 274319 h 274320"/>
              <a:gd name="T2" fmla="*/ 1979676 w 1979676"/>
              <a:gd name="T3" fmla="*/ 274319 h 274320"/>
              <a:gd name="T4" fmla="*/ 1979676 w 1979676"/>
              <a:gd name="T5" fmla="*/ 0 h 274320"/>
              <a:gd name="T6" fmla="*/ 0 w 1979676"/>
              <a:gd name="T7" fmla="*/ 0 h 274320"/>
              <a:gd name="T8" fmla="*/ 0 w 1979676"/>
              <a:gd name="T9" fmla="*/ 274319 h 27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274320">
                <a:moveTo>
                  <a:pt x="0" y="274319"/>
                </a:moveTo>
                <a:lnTo>
                  <a:pt x="1979676" y="274319"/>
                </a:lnTo>
                <a:lnTo>
                  <a:pt x="1979676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object 70"/>
          <p:cNvSpPr>
            <a:spLocks/>
          </p:cNvSpPr>
          <p:nvPr/>
        </p:nvSpPr>
        <p:spPr bwMode="auto">
          <a:xfrm>
            <a:off x="3094038" y="5226050"/>
            <a:ext cx="1484312" cy="206375"/>
          </a:xfrm>
          <a:custGeom>
            <a:avLst/>
            <a:gdLst>
              <a:gd name="T0" fmla="*/ 0 w 1979676"/>
              <a:gd name="T1" fmla="*/ 274320 h 274320"/>
              <a:gd name="T2" fmla="*/ 1979676 w 1979676"/>
              <a:gd name="T3" fmla="*/ 274320 h 274320"/>
              <a:gd name="T4" fmla="*/ 1979676 w 1979676"/>
              <a:gd name="T5" fmla="*/ 0 h 274320"/>
              <a:gd name="T6" fmla="*/ 0 w 1979676"/>
              <a:gd name="T7" fmla="*/ 0 h 274320"/>
              <a:gd name="T8" fmla="*/ 0 w 1979676"/>
              <a:gd name="T9" fmla="*/ 274320 h 27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274320">
                <a:moveTo>
                  <a:pt x="0" y="274320"/>
                </a:moveTo>
                <a:lnTo>
                  <a:pt x="1979676" y="274320"/>
                </a:lnTo>
                <a:lnTo>
                  <a:pt x="1979676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3" name="object 71"/>
          <p:cNvSpPr>
            <a:spLocks/>
          </p:cNvSpPr>
          <p:nvPr/>
        </p:nvSpPr>
        <p:spPr bwMode="auto">
          <a:xfrm>
            <a:off x="3094038" y="5432425"/>
            <a:ext cx="1484312" cy="204788"/>
          </a:xfrm>
          <a:custGeom>
            <a:avLst/>
            <a:gdLst>
              <a:gd name="T0" fmla="*/ 0 w 1979676"/>
              <a:gd name="T1" fmla="*/ 274320 h 274320"/>
              <a:gd name="T2" fmla="*/ 1979676 w 1979676"/>
              <a:gd name="T3" fmla="*/ 274320 h 274320"/>
              <a:gd name="T4" fmla="*/ 1979676 w 1979676"/>
              <a:gd name="T5" fmla="*/ 0 h 274320"/>
              <a:gd name="T6" fmla="*/ 0 w 1979676"/>
              <a:gd name="T7" fmla="*/ 0 h 274320"/>
              <a:gd name="T8" fmla="*/ 0 w 1979676"/>
              <a:gd name="T9" fmla="*/ 274320 h 27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274320">
                <a:moveTo>
                  <a:pt x="0" y="274320"/>
                </a:moveTo>
                <a:lnTo>
                  <a:pt x="1979676" y="274320"/>
                </a:lnTo>
                <a:lnTo>
                  <a:pt x="1979676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4" name="object 72"/>
          <p:cNvSpPr>
            <a:spLocks/>
          </p:cNvSpPr>
          <p:nvPr/>
        </p:nvSpPr>
        <p:spPr bwMode="auto">
          <a:xfrm>
            <a:off x="3089275" y="5005388"/>
            <a:ext cx="1493838" cy="28575"/>
          </a:xfrm>
          <a:custGeom>
            <a:avLst/>
            <a:gdLst>
              <a:gd name="T0" fmla="*/ 0 w 1992376"/>
              <a:gd name="T1" fmla="*/ 38100 h 38100"/>
              <a:gd name="T2" fmla="*/ 1992376 w 1992376"/>
              <a:gd name="T3" fmla="*/ 38100 h 38100"/>
              <a:gd name="T4" fmla="*/ 1992376 w 1992376"/>
              <a:gd name="T5" fmla="*/ 0 h 38100"/>
              <a:gd name="T6" fmla="*/ 0 w 1992376"/>
              <a:gd name="T7" fmla="*/ 0 h 38100"/>
              <a:gd name="T8" fmla="*/ 0 w 1992376"/>
              <a:gd name="T9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2376" h="38100">
                <a:moveTo>
                  <a:pt x="0" y="38100"/>
                </a:moveTo>
                <a:lnTo>
                  <a:pt x="1992376" y="38100"/>
                </a:lnTo>
                <a:lnTo>
                  <a:pt x="1992376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5" name="object 73"/>
          <p:cNvSpPr>
            <a:spLocks/>
          </p:cNvSpPr>
          <p:nvPr/>
        </p:nvSpPr>
        <p:spPr bwMode="auto">
          <a:xfrm>
            <a:off x="3094038" y="4672013"/>
            <a:ext cx="0" cy="969962"/>
          </a:xfrm>
          <a:custGeom>
            <a:avLst/>
            <a:gdLst>
              <a:gd name="T0" fmla="*/ 0 h 1292872"/>
              <a:gd name="T1" fmla="*/ 1292872 h 1292872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292872">
                <a:moveTo>
                  <a:pt x="0" y="0"/>
                </a:moveTo>
                <a:lnTo>
                  <a:pt x="0" y="1292872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6" name="object 74"/>
          <p:cNvSpPr>
            <a:spLocks/>
          </p:cNvSpPr>
          <p:nvPr/>
        </p:nvSpPr>
        <p:spPr bwMode="auto">
          <a:xfrm>
            <a:off x="4578350" y="4672013"/>
            <a:ext cx="0" cy="969962"/>
          </a:xfrm>
          <a:custGeom>
            <a:avLst/>
            <a:gdLst>
              <a:gd name="T0" fmla="*/ 0 h 1292872"/>
              <a:gd name="T1" fmla="*/ 1292872 h 1292872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292872">
                <a:moveTo>
                  <a:pt x="0" y="0"/>
                </a:moveTo>
                <a:lnTo>
                  <a:pt x="0" y="1292872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7" name="object 75"/>
          <p:cNvSpPr>
            <a:spLocks noChangeArrowheads="1"/>
          </p:cNvSpPr>
          <p:nvPr/>
        </p:nvSpPr>
        <p:spPr bwMode="auto">
          <a:xfrm>
            <a:off x="4554538" y="5362575"/>
            <a:ext cx="1685925" cy="3397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58" name="object 76"/>
          <p:cNvSpPr>
            <a:spLocks/>
          </p:cNvSpPr>
          <p:nvPr/>
        </p:nvSpPr>
        <p:spPr bwMode="auto">
          <a:xfrm>
            <a:off x="4972050" y="4673600"/>
            <a:ext cx="1206500" cy="344488"/>
          </a:xfrm>
          <a:custGeom>
            <a:avLst/>
            <a:gdLst>
              <a:gd name="T0" fmla="*/ 0 w 1608454"/>
              <a:gd name="T1" fmla="*/ 459219 h 459219"/>
              <a:gd name="T2" fmla="*/ 1608454 w 1608454"/>
              <a:gd name="T3" fmla="*/ 459219 h 459219"/>
              <a:gd name="T4" fmla="*/ 1608454 w 1608454"/>
              <a:gd name="T5" fmla="*/ 0 h 459219"/>
              <a:gd name="T6" fmla="*/ 0 w 1608454"/>
              <a:gd name="T7" fmla="*/ 0 h 459219"/>
              <a:gd name="T8" fmla="*/ 0 w 1608454"/>
              <a:gd name="T9" fmla="*/ 459219 h 459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8454" h="459219">
                <a:moveTo>
                  <a:pt x="0" y="459219"/>
                </a:moveTo>
                <a:lnTo>
                  <a:pt x="1608454" y="459219"/>
                </a:lnTo>
                <a:lnTo>
                  <a:pt x="1608454" y="0"/>
                </a:lnTo>
                <a:lnTo>
                  <a:pt x="0" y="0"/>
                </a:lnTo>
                <a:lnTo>
                  <a:pt x="0" y="459219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9" name="object 77"/>
          <p:cNvSpPr>
            <a:spLocks/>
          </p:cNvSpPr>
          <p:nvPr/>
        </p:nvSpPr>
        <p:spPr bwMode="auto">
          <a:xfrm>
            <a:off x="4972050" y="5018088"/>
            <a:ext cx="1206500" cy="206375"/>
          </a:xfrm>
          <a:custGeom>
            <a:avLst/>
            <a:gdLst>
              <a:gd name="T0" fmla="*/ 0 w 1608454"/>
              <a:gd name="T1" fmla="*/ 275526 h 275526"/>
              <a:gd name="T2" fmla="*/ 1608454 w 1608454"/>
              <a:gd name="T3" fmla="*/ 275526 h 275526"/>
              <a:gd name="T4" fmla="*/ 1608454 w 1608454"/>
              <a:gd name="T5" fmla="*/ 0 h 275526"/>
              <a:gd name="T6" fmla="*/ 0 w 1608454"/>
              <a:gd name="T7" fmla="*/ 0 h 275526"/>
              <a:gd name="T8" fmla="*/ 0 w 1608454"/>
              <a:gd name="T9" fmla="*/ 275526 h 275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8454" h="275526">
                <a:moveTo>
                  <a:pt x="0" y="275526"/>
                </a:moveTo>
                <a:lnTo>
                  <a:pt x="1608454" y="275526"/>
                </a:lnTo>
                <a:lnTo>
                  <a:pt x="1608454" y="0"/>
                </a:lnTo>
                <a:lnTo>
                  <a:pt x="0" y="0"/>
                </a:lnTo>
                <a:lnTo>
                  <a:pt x="0" y="275526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0" name="object 78"/>
          <p:cNvSpPr>
            <a:spLocks/>
          </p:cNvSpPr>
          <p:nvPr/>
        </p:nvSpPr>
        <p:spPr bwMode="auto">
          <a:xfrm>
            <a:off x="4972050" y="5224463"/>
            <a:ext cx="1206500" cy="206375"/>
          </a:xfrm>
          <a:custGeom>
            <a:avLst/>
            <a:gdLst>
              <a:gd name="T0" fmla="*/ 0 w 1608454"/>
              <a:gd name="T1" fmla="*/ 275526 h 275526"/>
              <a:gd name="T2" fmla="*/ 1608454 w 1608454"/>
              <a:gd name="T3" fmla="*/ 275526 h 275526"/>
              <a:gd name="T4" fmla="*/ 1608454 w 1608454"/>
              <a:gd name="T5" fmla="*/ 0 h 275526"/>
              <a:gd name="T6" fmla="*/ 0 w 1608454"/>
              <a:gd name="T7" fmla="*/ 0 h 275526"/>
              <a:gd name="T8" fmla="*/ 0 w 1608454"/>
              <a:gd name="T9" fmla="*/ 275526 h 275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8454" h="275526">
                <a:moveTo>
                  <a:pt x="0" y="275526"/>
                </a:moveTo>
                <a:lnTo>
                  <a:pt x="1608454" y="275526"/>
                </a:lnTo>
                <a:lnTo>
                  <a:pt x="1608454" y="0"/>
                </a:lnTo>
                <a:lnTo>
                  <a:pt x="0" y="0"/>
                </a:lnTo>
                <a:lnTo>
                  <a:pt x="0" y="275526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1" name="object 79"/>
          <p:cNvSpPr>
            <a:spLocks/>
          </p:cNvSpPr>
          <p:nvPr/>
        </p:nvSpPr>
        <p:spPr bwMode="auto">
          <a:xfrm>
            <a:off x="4972050" y="5430838"/>
            <a:ext cx="1206500" cy="206375"/>
          </a:xfrm>
          <a:custGeom>
            <a:avLst/>
            <a:gdLst>
              <a:gd name="T0" fmla="*/ 0 w 1608454"/>
              <a:gd name="T1" fmla="*/ 275526 h 275526"/>
              <a:gd name="T2" fmla="*/ 1608454 w 1608454"/>
              <a:gd name="T3" fmla="*/ 275526 h 275526"/>
              <a:gd name="T4" fmla="*/ 1608454 w 1608454"/>
              <a:gd name="T5" fmla="*/ 0 h 275526"/>
              <a:gd name="T6" fmla="*/ 0 w 1608454"/>
              <a:gd name="T7" fmla="*/ 0 h 275526"/>
              <a:gd name="T8" fmla="*/ 0 w 1608454"/>
              <a:gd name="T9" fmla="*/ 275526 h 275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8454" h="275526">
                <a:moveTo>
                  <a:pt x="0" y="275526"/>
                </a:moveTo>
                <a:lnTo>
                  <a:pt x="1608454" y="275526"/>
                </a:lnTo>
                <a:lnTo>
                  <a:pt x="1608454" y="0"/>
                </a:lnTo>
                <a:lnTo>
                  <a:pt x="0" y="0"/>
                </a:lnTo>
                <a:lnTo>
                  <a:pt x="0" y="275526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2" name="object 80"/>
          <p:cNvSpPr>
            <a:spLocks/>
          </p:cNvSpPr>
          <p:nvPr/>
        </p:nvSpPr>
        <p:spPr bwMode="auto">
          <a:xfrm>
            <a:off x="4967288" y="5003800"/>
            <a:ext cx="1216025" cy="28575"/>
          </a:xfrm>
          <a:custGeom>
            <a:avLst/>
            <a:gdLst>
              <a:gd name="T0" fmla="*/ 0 w 1621154"/>
              <a:gd name="T1" fmla="*/ 38100 h 38100"/>
              <a:gd name="T2" fmla="*/ 1621154 w 1621154"/>
              <a:gd name="T3" fmla="*/ 38100 h 38100"/>
              <a:gd name="T4" fmla="*/ 1621154 w 1621154"/>
              <a:gd name="T5" fmla="*/ 0 h 38100"/>
              <a:gd name="T6" fmla="*/ 0 w 1621154"/>
              <a:gd name="T7" fmla="*/ 0 h 38100"/>
              <a:gd name="T8" fmla="*/ 0 w 1621154"/>
              <a:gd name="T9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1154" h="38100">
                <a:moveTo>
                  <a:pt x="0" y="38100"/>
                </a:moveTo>
                <a:lnTo>
                  <a:pt x="1621154" y="38100"/>
                </a:lnTo>
                <a:lnTo>
                  <a:pt x="162115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3" name="object 81"/>
          <p:cNvSpPr>
            <a:spLocks/>
          </p:cNvSpPr>
          <p:nvPr/>
        </p:nvSpPr>
        <p:spPr bwMode="auto">
          <a:xfrm>
            <a:off x="4972050" y="4668838"/>
            <a:ext cx="0" cy="973137"/>
          </a:xfrm>
          <a:custGeom>
            <a:avLst/>
            <a:gdLst>
              <a:gd name="T0" fmla="*/ 0 h 1298460"/>
              <a:gd name="T1" fmla="*/ 1298460 h 12984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298460">
                <a:moveTo>
                  <a:pt x="0" y="0"/>
                </a:moveTo>
                <a:lnTo>
                  <a:pt x="0" y="129846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4" name="object 82"/>
          <p:cNvSpPr>
            <a:spLocks/>
          </p:cNvSpPr>
          <p:nvPr/>
        </p:nvSpPr>
        <p:spPr bwMode="auto">
          <a:xfrm>
            <a:off x="6178550" y="4668838"/>
            <a:ext cx="0" cy="973137"/>
          </a:xfrm>
          <a:custGeom>
            <a:avLst/>
            <a:gdLst>
              <a:gd name="T0" fmla="*/ 0 h 1298460"/>
              <a:gd name="T1" fmla="*/ 1298460 h 12984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298460">
                <a:moveTo>
                  <a:pt x="0" y="0"/>
                </a:moveTo>
                <a:lnTo>
                  <a:pt x="0" y="129846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5" name="object 83"/>
          <p:cNvSpPr>
            <a:spLocks noChangeArrowheads="1"/>
          </p:cNvSpPr>
          <p:nvPr/>
        </p:nvSpPr>
        <p:spPr bwMode="auto">
          <a:xfrm>
            <a:off x="6192838" y="5143500"/>
            <a:ext cx="1119187" cy="5524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66" name="object 84"/>
          <p:cNvSpPr>
            <a:spLocks noChangeArrowheads="1"/>
          </p:cNvSpPr>
          <p:nvPr/>
        </p:nvSpPr>
        <p:spPr bwMode="auto">
          <a:xfrm>
            <a:off x="6403975" y="4613275"/>
            <a:ext cx="873125" cy="65246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67" name="object 85"/>
          <p:cNvSpPr>
            <a:spLocks noChangeArrowheads="1"/>
          </p:cNvSpPr>
          <p:nvPr/>
        </p:nvSpPr>
        <p:spPr bwMode="auto">
          <a:xfrm>
            <a:off x="5537200" y="3241675"/>
            <a:ext cx="2338388" cy="6064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68" name="object 86"/>
          <p:cNvSpPr>
            <a:spLocks/>
          </p:cNvSpPr>
          <p:nvPr/>
        </p:nvSpPr>
        <p:spPr bwMode="auto">
          <a:xfrm>
            <a:off x="6375400" y="1666875"/>
            <a:ext cx="1438275" cy="336550"/>
          </a:xfrm>
          <a:custGeom>
            <a:avLst/>
            <a:gdLst>
              <a:gd name="T0" fmla="*/ 0 w 1916429"/>
              <a:gd name="T1" fmla="*/ 449008 h 449008"/>
              <a:gd name="T2" fmla="*/ 1916429 w 1916429"/>
              <a:gd name="T3" fmla="*/ 449008 h 449008"/>
              <a:gd name="T4" fmla="*/ 1916429 w 1916429"/>
              <a:gd name="T5" fmla="*/ 0 h 449008"/>
              <a:gd name="T6" fmla="*/ 0 w 1916429"/>
              <a:gd name="T7" fmla="*/ 0 h 449008"/>
              <a:gd name="T8" fmla="*/ 0 w 1916429"/>
              <a:gd name="T9" fmla="*/ 449008 h 449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449008">
                <a:moveTo>
                  <a:pt x="0" y="449008"/>
                </a:moveTo>
                <a:lnTo>
                  <a:pt x="1916429" y="449008"/>
                </a:lnTo>
                <a:lnTo>
                  <a:pt x="1916429" y="0"/>
                </a:lnTo>
                <a:lnTo>
                  <a:pt x="0" y="0"/>
                </a:lnTo>
                <a:lnTo>
                  <a:pt x="0" y="449008"/>
                </a:lnTo>
                <a:close/>
              </a:path>
            </a:pathLst>
          </a:custGeom>
          <a:solidFill>
            <a:srgbClr val="001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9" name="object 87"/>
          <p:cNvSpPr>
            <a:spLocks/>
          </p:cNvSpPr>
          <p:nvPr/>
        </p:nvSpPr>
        <p:spPr bwMode="auto">
          <a:xfrm>
            <a:off x="6375400" y="2003425"/>
            <a:ext cx="1438275" cy="203200"/>
          </a:xfrm>
          <a:custGeom>
            <a:avLst/>
            <a:gdLst>
              <a:gd name="T0" fmla="*/ 0 w 1916429"/>
              <a:gd name="T1" fmla="*/ 269405 h 269405"/>
              <a:gd name="T2" fmla="*/ 1916429 w 1916429"/>
              <a:gd name="T3" fmla="*/ 269405 h 269405"/>
              <a:gd name="T4" fmla="*/ 1916429 w 1916429"/>
              <a:gd name="T5" fmla="*/ 0 h 269405"/>
              <a:gd name="T6" fmla="*/ 0 w 1916429"/>
              <a:gd name="T7" fmla="*/ 0 h 269405"/>
              <a:gd name="T8" fmla="*/ 0 w 1916429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69405">
                <a:moveTo>
                  <a:pt x="0" y="269405"/>
                </a:moveTo>
                <a:lnTo>
                  <a:pt x="1916429" y="269405"/>
                </a:lnTo>
                <a:lnTo>
                  <a:pt x="1916429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DAE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0" name="object 88"/>
          <p:cNvSpPr>
            <a:spLocks/>
          </p:cNvSpPr>
          <p:nvPr/>
        </p:nvSpPr>
        <p:spPr bwMode="auto">
          <a:xfrm>
            <a:off x="6375400" y="2206625"/>
            <a:ext cx="1438275" cy="201613"/>
          </a:xfrm>
          <a:custGeom>
            <a:avLst/>
            <a:gdLst>
              <a:gd name="T0" fmla="*/ 0 w 1916429"/>
              <a:gd name="T1" fmla="*/ 269405 h 269405"/>
              <a:gd name="T2" fmla="*/ 1916429 w 1916429"/>
              <a:gd name="T3" fmla="*/ 269405 h 269405"/>
              <a:gd name="T4" fmla="*/ 1916429 w 1916429"/>
              <a:gd name="T5" fmla="*/ 0 h 269405"/>
              <a:gd name="T6" fmla="*/ 0 w 1916429"/>
              <a:gd name="T7" fmla="*/ 0 h 269405"/>
              <a:gd name="T8" fmla="*/ 0 w 1916429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69405">
                <a:moveTo>
                  <a:pt x="0" y="269405"/>
                </a:moveTo>
                <a:lnTo>
                  <a:pt x="1916429" y="269405"/>
                </a:lnTo>
                <a:lnTo>
                  <a:pt x="1916429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1" name="object 89"/>
          <p:cNvSpPr>
            <a:spLocks/>
          </p:cNvSpPr>
          <p:nvPr/>
        </p:nvSpPr>
        <p:spPr bwMode="auto">
          <a:xfrm>
            <a:off x="6375400" y="2408238"/>
            <a:ext cx="1438275" cy="236537"/>
          </a:xfrm>
          <a:custGeom>
            <a:avLst/>
            <a:gdLst>
              <a:gd name="T0" fmla="*/ 0 w 1916429"/>
              <a:gd name="T1" fmla="*/ 315315 h 315315"/>
              <a:gd name="T2" fmla="*/ 1916429 w 1916429"/>
              <a:gd name="T3" fmla="*/ 315315 h 315315"/>
              <a:gd name="T4" fmla="*/ 1916429 w 1916429"/>
              <a:gd name="T5" fmla="*/ 0 h 315315"/>
              <a:gd name="T6" fmla="*/ 0 w 1916429"/>
              <a:gd name="T7" fmla="*/ 0 h 315315"/>
              <a:gd name="T8" fmla="*/ 0 w 1916429"/>
              <a:gd name="T9" fmla="*/ 315315 h 315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315315">
                <a:moveTo>
                  <a:pt x="0" y="315315"/>
                </a:moveTo>
                <a:lnTo>
                  <a:pt x="1916429" y="315315"/>
                </a:lnTo>
                <a:lnTo>
                  <a:pt x="1916429" y="0"/>
                </a:lnTo>
                <a:lnTo>
                  <a:pt x="0" y="0"/>
                </a:lnTo>
                <a:lnTo>
                  <a:pt x="0" y="315315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2" name="object 90"/>
          <p:cNvSpPr>
            <a:spLocks/>
          </p:cNvSpPr>
          <p:nvPr/>
        </p:nvSpPr>
        <p:spPr bwMode="auto">
          <a:xfrm>
            <a:off x="6375400" y="2644775"/>
            <a:ext cx="1438275" cy="211138"/>
          </a:xfrm>
          <a:custGeom>
            <a:avLst/>
            <a:gdLst>
              <a:gd name="T0" fmla="*/ 0 w 1916429"/>
              <a:gd name="T1" fmla="*/ 282321 h 282321"/>
              <a:gd name="T2" fmla="*/ 1916429 w 1916429"/>
              <a:gd name="T3" fmla="*/ 282321 h 282321"/>
              <a:gd name="T4" fmla="*/ 1916429 w 1916429"/>
              <a:gd name="T5" fmla="*/ 0 h 282321"/>
              <a:gd name="T6" fmla="*/ 0 w 1916429"/>
              <a:gd name="T7" fmla="*/ 0 h 282321"/>
              <a:gd name="T8" fmla="*/ 0 w 1916429"/>
              <a:gd name="T9" fmla="*/ 282321 h 282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82321">
                <a:moveTo>
                  <a:pt x="0" y="282321"/>
                </a:moveTo>
                <a:lnTo>
                  <a:pt x="1916429" y="282321"/>
                </a:lnTo>
                <a:lnTo>
                  <a:pt x="1916429" y="0"/>
                </a:lnTo>
                <a:lnTo>
                  <a:pt x="0" y="0"/>
                </a:lnTo>
                <a:lnTo>
                  <a:pt x="0" y="282321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3" name="object 91"/>
          <p:cNvSpPr>
            <a:spLocks/>
          </p:cNvSpPr>
          <p:nvPr/>
        </p:nvSpPr>
        <p:spPr bwMode="auto">
          <a:xfrm>
            <a:off x="6375400" y="2855913"/>
            <a:ext cx="1438275" cy="201612"/>
          </a:xfrm>
          <a:custGeom>
            <a:avLst/>
            <a:gdLst>
              <a:gd name="T0" fmla="*/ 0 w 1916429"/>
              <a:gd name="T1" fmla="*/ 269405 h 269405"/>
              <a:gd name="T2" fmla="*/ 1916429 w 1916429"/>
              <a:gd name="T3" fmla="*/ 269405 h 269405"/>
              <a:gd name="T4" fmla="*/ 1916429 w 1916429"/>
              <a:gd name="T5" fmla="*/ 0 h 269405"/>
              <a:gd name="T6" fmla="*/ 0 w 1916429"/>
              <a:gd name="T7" fmla="*/ 0 h 269405"/>
              <a:gd name="T8" fmla="*/ 0 w 1916429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69405">
                <a:moveTo>
                  <a:pt x="0" y="269405"/>
                </a:moveTo>
                <a:lnTo>
                  <a:pt x="1916429" y="269405"/>
                </a:lnTo>
                <a:lnTo>
                  <a:pt x="1916429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4" name="object 92"/>
          <p:cNvSpPr>
            <a:spLocks/>
          </p:cNvSpPr>
          <p:nvPr/>
        </p:nvSpPr>
        <p:spPr bwMode="auto">
          <a:xfrm>
            <a:off x="6375400" y="3057525"/>
            <a:ext cx="1438275" cy="203200"/>
          </a:xfrm>
          <a:custGeom>
            <a:avLst/>
            <a:gdLst>
              <a:gd name="T0" fmla="*/ 0 w 1916429"/>
              <a:gd name="T1" fmla="*/ 269405 h 269405"/>
              <a:gd name="T2" fmla="*/ 1916429 w 1916429"/>
              <a:gd name="T3" fmla="*/ 269405 h 269405"/>
              <a:gd name="T4" fmla="*/ 1916429 w 1916429"/>
              <a:gd name="T5" fmla="*/ 0 h 269405"/>
              <a:gd name="T6" fmla="*/ 0 w 1916429"/>
              <a:gd name="T7" fmla="*/ 0 h 269405"/>
              <a:gd name="T8" fmla="*/ 0 w 1916429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69405">
                <a:moveTo>
                  <a:pt x="0" y="269405"/>
                </a:moveTo>
                <a:lnTo>
                  <a:pt x="1916429" y="269405"/>
                </a:lnTo>
                <a:lnTo>
                  <a:pt x="1916429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5" name="object 93"/>
          <p:cNvSpPr>
            <a:spLocks/>
          </p:cNvSpPr>
          <p:nvPr/>
        </p:nvSpPr>
        <p:spPr bwMode="auto">
          <a:xfrm>
            <a:off x="6375400" y="3260725"/>
            <a:ext cx="1438275" cy="201613"/>
          </a:xfrm>
          <a:custGeom>
            <a:avLst/>
            <a:gdLst>
              <a:gd name="T0" fmla="*/ 0 w 1916429"/>
              <a:gd name="T1" fmla="*/ 269405 h 269405"/>
              <a:gd name="T2" fmla="*/ 1916429 w 1916429"/>
              <a:gd name="T3" fmla="*/ 269405 h 269405"/>
              <a:gd name="T4" fmla="*/ 1916429 w 1916429"/>
              <a:gd name="T5" fmla="*/ 0 h 269405"/>
              <a:gd name="T6" fmla="*/ 0 w 1916429"/>
              <a:gd name="T7" fmla="*/ 0 h 269405"/>
              <a:gd name="T8" fmla="*/ 0 w 1916429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269405">
                <a:moveTo>
                  <a:pt x="0" y="269405"/>
                </a:moveTo>
                <a:lnTo>
                  <a:pt x="1916429" y="269405"/>
                </a:lnTo>
                <a:lnTo>
                  <a:pt x="1916429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6" name="object 94"/>
          <p:cNvSpPr>
            <a:spLocks/>
          </p:cNvSpPr>
          <p:nvPr/>
        </p:nvSpPr>
        <p:spPr bwMode="auto">
          <a:xfrm>
            <a:off x="6375400" y="3462338"/>
            <a:ext cx="1438275" cy="320675"/>
          </a:xfrm>
          <a:custGeom>
            <a:avLst/>
            <a:gdLst>
              <a:gd name="T0" fmla="*/ 0 w 1916429"/>
              <a:gd name="T1" fmla="*/ 426720 h 426720"/>
              <a:gd name="T2" fmla="*/ 1916429 w 1916429"/>
              <a:gd name="T3" fmla="*/ 426720 h 426720"/>
              <a:gd name="T4" fmla="*/ 1916429 w 1916429"/>
              <a:gd name="T5" fmla="*/ 0 h 426720"/>
              <a:gd name="T6" fmla="*/ 0 w 1916429"/>
              <a:gd name="T7" fmla="*/ 0 h 426720"/>
              <a:gd name="T8" fmla="*/ 0 w 1916429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29" h="426720">
                <a:moveTo>
                  <a:pt x="0" y="426720"/>
                </a:moveTo>
                <a:lnTo>
                  <a:pt x="1916429" y="426720"/>
                </a:lnTo>
                <a:lnTo>
                  <a:pt x="1916429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7" name="object 95"/>
          <p:cNvSpPr>
            <a:spLocks/>
          </p:cNvSpPr>
          <p:nvPr/>
        </p:nvSpPr>
        <p:spPr bwMode="auto">
          <a:xfrm>
            <a:off x="6370638" y="1989138"/>
            <a:ext cx="1447800" cy="28575"/>
          </a:xfrm>
          <a:custGeom>
            <a:avLst/>
            <a:gdLst>
              <a:gd name="T0" fmla="*/ 0 w 1929129"/>
              <a:gd name="T1" fmla="*/ 38100 h 38100"/>
              <a:gd name="T2" fmla="*/ 1929129 w 1929129"/>
              <a:gd name="T3" fmla="*/ 38100 h 38100"/>
              <a:gd name="T4" fmla="*/ 1929129 w 1929129"/>
              <a:gd name="T5" fmla="*/ 0 h 38100"/>
              <a:gd name="T6" fmla="*/ 0 w 1929129"/>
              <a:gd name="T7" fmla="*/ 0 h 38100"/>
              <a:gd name="T8" fmla="*/ 0 w 1929129"/>
              <a:gd name="T9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9129" h="38100">
                <a:moveTo>
                  <a:pt x="0" y="38100"/>
                </a:moveTo>
                <a:lnTo>
                  <a:pt x="1929129" y="38100"/>
                </a:lnTo>
                <a:lnTo>
                  <a:pt x="1929129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8" name="object 96"/>
          <p:cNvSpPr>
            <a:spLocks/>
          </p:cNvSpPr>
          <p:nvPr/>
        </p:nvSpPr>
        <p:spPr bwMode="auto">
          <a:xfrm>
            <a:off x="6375400" y="1662113"/>
            <a:ext cx="0" cy="2125662"/>
          </a:xfrm>
          <a:custGeom>
            <a:avLst/>
            <a:gdLst>
              <a:gd name="T0" fmla="*/ 0 h 2833116"/>
              <a:gd name="T1" fmla="*/ 2833116 h 2833116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833116">
                <a:moveTo>
                  <a:pt x="0" y="0"/>
                </a:moveTo>
                <a:lnTo>
                  <a:pt x="0" y="283311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9" name="object 97"/>
          <p:cNvSpPr>
            <a:spLocks/>
          </p:cNvSpPr>
          <p:nvPr/>
        </p:nvSpPr>
        <p:spPr bwMode="auto">
          <a:xfrm>
            <a:off x="7813675" y="1662113"/>
            <a:ext cx="0" cy="2125662"/>
          </a:xfrm>
          <a:custGeom>
            <a:avLst/>
            <a:gdLst>
              <a:gd name="T0" fmla="*/ 0 h 2833116"/>
              <a:gd name="T1" fmla="*/ 2833116 h 2833116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833116">
                <a:moveTo>
                  <a:pt x="0" y="0"/>
                </a:moveTo>
                <a:lnTo>
                  <a:pt x="0" y="283311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0" name="object 98"/>
          <p:cNvSpPr>
            <a:spLocks/>
          </p:cNvSpPr>
          <p:nvPr/>
        </p:nvSpPr>
        <p:spPr bwMode="auto">
          <a:xfrm>
            <a:off x="7085013" y="1778000"/>
            <a:ext cx="439737" cy="0"/>
          </a:xfrm>
          <a:custGeom>
            <a:avLst/>
            <a:gdLst>
              <a:gd name="T0" fmla="*/ 0 w 586740"/>
              <a:gd name="T1" fmla="*/ 586740 w 58674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noFill/>
          <a:ln w="8889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1" name="object 99"/>
          <p:cNvSpPr>
            <a:spLocks noChangeArrowheads="1"/>
          </p:cNvSpPr>
          <p:nvPr/>
        </p:nvSpPr>
        <p:spPr bwMode="auto">
          <a:xfrm>
            <a:off x="3771900" y="3516313"/>
            <a:ext cx="2468563" cy="690562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82" name="object 100"/>
          <p:cNvSpPr>
            <a:spLocks/>
          </p:cNvSpPr>
          <p:nvPr/>
        </p:nvSpPr>
        <p:spPr bwMode="auto">
          <a:xfrm>
            <a:off x="4741863" y="1663700"/>
            <a:ext cx="1436687" cy="336550"/>
          </a:xfrm>
          <a:custGeom>
            <a:avLst/>
            <a:gdLst>
              <a:gd name="T0" fmla="*/ 0 w 1916430"/>
              <a:gd name="T1" fmla="*/ 449008 h 449008"/>
              <a:gd name="T2" fmla="*/ 1916430 w 1916430"/>
              <a:gd name="T3" fmla="*/ 449008 h 449008"/>
              <a:gd name="T4" fmla="*/ 1916430 w 1916430"/>
              <a:gd name="T5" fmla="*/ 0 h 449008"/>
              <a:gd name="T6" fmla="*/ 0 w 1916430"/>
              <a:gd name="T7" fmla="*/ 0 h 449008"/>
              <a:gd name="T8" fmla="*/ 0 w 1916430"/>
              <a:gd name="T9" fmla="*/ 449008 h 449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449008">
                <a:moveTo>
                  <a:pt x="0" y="449008"/>
                </a:moveTo>
                <a:lnTo>
                  <a:pt x="1916430" y="449008"/>
                </a:lnTo>
                <a:lnTo>
                  <a:pt x="1916430" y="0"/>
                </a:lnTo>
                <a:lnTo>
                  <a:pt x="0" y="0"/>
                </a:lnTo>
                <a:lnTo>
                  <a:pt x="0" y="449008"/>
                </a:lnTo>
                <a:close/>
              </a:path>
            </a:pathLst>
          </a:custGeom>
          <a:solidFill>
            <a:srgbClr val="001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3" name="object 101"/>
          <p:cNvSpPr>
            <a:spLocks/>
          </p:cNvSpPr>
          <p:nvPr/>
        </p:nvSpPr>
        <p:spPr bwMode="auto">
          <a:xfrm>
            <a:off x="4741863" y="2000250"/>
            <a:ext cx="1436687" cy="201613"/>
          </a:xfrm>
          <a:custGeom>
            <a:avLst/>
            <a:gdLst>
              <a:gd name="T0" fmla="*/ 0 w 1916430"/>
              <a:gd name="T1" fmla="*/ 269405 h 269405"/>
              <a:gd name="T2" fmla="*/ 1916430 w 1916430"/>
              <a:gd name="T3" fmla="*/ 269405 h 269405"/>
              <a:gd name="T4" fmla="*/ 1916430 w 1916430"/>
              <a:gd name="T5" fmla="*/ 0 h 269405"/>
              <a:gd name="T6" fmla="*/ 0 w 1916430"/>
              <a:gd name="T7" fmla="*/ 0 h 269405"/>
              <a:gd name="T8" fmla="*/ 0 w 1916430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269405">
                <a:moveTo>
                  <a:pt x="0" y="269405"/>
                </a:moveTo>
                <a:lnTo>
                  <a:pt x="1916430" y="269405"/>
                </a:lnTo>
                <a:lnTo>
                  <a:pt x="1916430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DAE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4" name="object 102"/>
          <p:cNvSpPr>
            <a:spLocks/>
          </p:cNvSpPr>
          <p:nvPr/>
        </p:nvSpPr>
        <p:spPr bwMode="auto">
          <a:xfrm>
            <a:off x="4741863" y="2201863"/>
            <a:ext cx="1436687" cy="203200"/>
          </a:xfrm>
          <a:custGeom>
            <a:avLst/>
            <a:gdLst>
              <a:gd name="T0" fmla="*/ 0 w 1916430"/>
              <a:gd name="T1" fmla="*/ 269405 h 269405"/>
              <a:gd name="T2" fmla="*/ 1916430 w 1916430"/>
              <a:gd name="T3" fmla="*/ 269405 h 269405"/>
              <a:gd name="T4" fmla="*/ 1916430 w 1916430"/>
              <a:gd name="T5" fmla="*/ 0 h 269405"/>
              <a:gd name="T6" fmla="*/ 0 w 1916430"/>
              <a:gd name="T7" fmla="*/ 0 h 269405"/>
              <a:gd name="T8" fmla="*/ 0 w 1916430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269405">
                <a:moveTo>
                  <a:pt x="0" y="269405"/>
                </a:moveTo>
                <a:lnTo>
                  <a:pt x="1916430" y="269405"/>
                </a:lnTo>
                <a:lnTo>
                  <a:pt x="1916430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5" name="object 103"/>
          <p:cNvSpPr>
            <a:spLocks/>
          </p:cNvSpPr>
          <p:nvPr/>
        </p:nvSpPr>
        <p:spPr bwMode="auto">
          <a:xfrm>
            <a:off x="4741863" y="2403475"/>
            <a:ext cx="1436687" cy="246063"/>
          </a:xfrm>
          <a:custGeom>
            <a:avLst/>
            <a:gdLst>
              <a:gd name="T0" fmla="*/ 0 w 1916430"/>
              <a:gd name="T1" fmla="*/ 326339 h 326339"/>
              <a:gd name="T2" fmla="*/ 1916430 w 1916430"/>
              <a:gd name="T3" fmla="*/ 326339 h 326339"/>
              <a:gd name="T4" fmla="*/ 1916430 w 1916430"/>
              <a:gd name="T5" fmla="*/ 0 h 326339"/>
              <a:gd name="T6" fmla="*/ 0 w 1916430"/>
              <a:gd name="T7" fmla="*/ 0 h 326339"/>
              <a:gd name="T8" fmla="*/ 0 w 1916430"/>
              <a:gd name="T9" fmla="*/ 326339 h 326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326339">
                <a:moveTo>
                  <a:pt x="0" y="326339"/>
                </a:moveTo>
                <a:lnTo>
                  <a:pt x="1916430" y="326339"/>
                </a:lnTo>
                <a:lnTo>
                  <a:pt x="1916430" y="0"/>
                </a:lnTo>
                <a:lnTo>
                  <a:pt x="0" y="0"/>
                </a:lnTo>
                <a:lnTo>
                  <a:pt x="0" y="326339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6" name="object 104"/>
          <p:cNvSpPr>
            <a:spLocks/>
          </p:cNvSpPr>
          <p:nvPr/>
        </p:nvSpPr>
        <p:spPr bwMode="auto">
          <a:xfrm>
            <a:off x="4741863" y="2649538"/>
            <a:ext cx="1436687" cy="319087"/>
          </a:xfrm>
          <a:custGeom>
            <a:avLst/>
            <a:gdLst>
              <a:gd name="T0" fmla="*/ 0 w 1916430"/>
              <a:gd name="T1" fmla="*/ 426720 h 426720"/>
              <a:gd name="T2" fmla="*/ 1916430 w 1916430"/>
              <a:gd name="T3" fmla="*/ 426720 h 426720"/>
              <a:gd name="T4" fmla="*/ 1916430 w 1916430"/>
              <a:gd name="T5" fmla="*/ 0 h 426720"/>
              <a:gd name="T6" fmla="*/ 0 w 1916430"/>
              <a:gd name="T7" fmla="*/ 0 h 426720"/>
              <a:gd name="T8" fmla="*/ 0 w 1916430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426720">
                <a:moveTo>
                  <a:pt x="0" y="426720"/>
                </a:moveTo>
                <a:lnTo>
                  <a:pt x="1916430" y="426720"/>
                </a:lnTo>
                <a:lnTo>
                  <a:pt x="1916430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7" name="object 105"/>
          <p:cNvSpPr>
            <a:spLocks/>
          </p:cNvSpPr>
          <p:nvPr/>
        </p:nvSpPr>
        <p:spPr bwMode="auto">
          <a:xfrm>
            <a:off x="4741863" y="2968625"/>
            <a:ext cx="1436687" cy="212725"/>
          </a:xfrm>
          <a:custGeom>
            <a:avLst/>
            <a:gdLst>
              <a:gd name="T0" fmla="*/ 0 w 1916430"/>
              <a:gd name="T1" fmla="*/ 282321 h 282321"/>
              <a:gd name="T2" fmla="*/ 1916430 w 1916430"/>
              <a:gd name="T3" fmla="*/ 282321 h 282321"/>
              <a:gd name="T4" fmla="*/ 1916430 w 1916430"/>
              <a:gd name="T5" fmla="*/ 0 h 282321"/>
              <a:gd name="T6" fmla="*/ 0 w 1916430"/>
              <a:gd name="T7" fmla="*/ 0 h 282321"/>
              <a:gd name="T8" fmla="*/ 0 w 1916430"/>
              <a:gd name="T9" fmla="*/ 282321 h 282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282321">
                <a:moveTo>
                  <a:pt x="0" y="282321"/>
                </a:moveTo>
                <a:lnTo>
                  <a:pt x="1916430" y="282321"/>
                </a:lnTo>
                <a:lnTo>
                  <a:pt x="1916430" y="0"/>
                </a:lnTo>
                <a:lnTo>
                  <a:pt x="0" y="0"/>
                </a:lnTo>
                <a:lnTo>
                  <a:pt x="0" y="282321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8" name="object 106"/>
          <p:cNvSpPr>
            <a:spLocks/>
          </p:cNvSpPr>
          <p:nvPr/>
        </p:nvSpPr>
        <p:spPr bwMode="auto">
          <a:xfrm>
            <a:off x="4741863" y="3181350"/>
            <a:ext cx="1436687" cy="319088"/>
          </a:xfrm>
          <a:custGeom>
            <a:avLst/>
            <a:gdLst>
              <a:gd name="T0" fmla="*/ 0 w 1916430"/>
              <a:gd name="T1" fmla="*/ 426720 h 426720"/>
              <a:gd name="T2" fmla="*/ 1916430 w 1916430"/>
              <a:gd name="T3" fmla="*/ 426720 h 426720"/>
              <a:gd name="T4" fmla="*/ 1916430 w 1916430"/>
              <a:gd name="T5" fmla="*/ 0 h 426720"/>
              <a:gd name="T6" fmla="*/ 0 w 1916430"/>
              <a:gd name="T7" fmla="*/ 0 h 426720"/>
              <a:gd name="T8" fmla="*/ 0 w 1916430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426720">
                <a:moveTo>
                  <a:pt x="0" y="426720"/>
                </a:moveTo>
                <a:lnTo>
                  <a:pt x="1916430" y="426720"/>
                </a:lnTo>
                <a:lnTo>
                  <a:pt x="1916430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89" name="object 107"/>
          <p:cNvSpPr>
            <a:spLocks/>
          </p:cNvSpPr>
          <p:nvPr/>
        </p:nvSpPr>
        <p:spPr bwMode="auto">
          <a:xfrm>
            <a:off x="4741863" y="3500438"/>
            <a:ext cx="1436687" cy="320675"/>
          </a:xfrm>
          <a:custGeom>
            <a:avLst/>
            <a:gdLst>
              <a:gd name="T0" fmla="*/ 0 w 1916430"/>
              <a:gd name="T1" fmla="*/ 426720 h 426720"/>
              <a:gd name="T2" fmla="*/ 1916430 w 1916430"/>
              <a:gd name="T3" fmla="*/ 426720 h 426720"/>
              <a:gd name="T4" fmla="*/ 1916430 w 1916430"/>
              <a:gd name="T5" fmla="*/ 0 h 426720"/>
              <a:gd name="T6" fmla="*/ 0 w 1916430"/>
              <a:gd name="T7" fmla="*/ 0 h 426720"/>
              <a:gd name="T8" fmla="*/ 0 w 1916430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426720">
                <a:moveTo>
                  <a:pt x="0" y="426720"/>
                </a:moveTo>
                <a:lnTo>
                  <a:pt x="1916430" y="426720"/>
                </a:lnTo>
                <a:lnTo>
                  <a:pt x="1916430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0" name="object 108"/>
          <p:cNvSpPr>
            <a:spLocks/>
          </p:cNvSpPr>
          <p:nvPr/>
        </p:nvSpPr>
        <p:spPr bwMode="auto">
          <a:xfrm>
            <a:off x="4741863" y="3821113"/>
            <a:ext cx="1436687" cy="319087"/>
          </a:xfrm>
          <a:custGeom>
            <a:avLst/>
            <a:gdLst>
              <a:gd name="T0" fmla="*/ 0 w 1916430"/>
              <a:gd name="T1" fmla="*/ 426720 h 426720"/>
              <a:gd name="T2" fmla="*/ 1916430 w 1916430"/>
              <a:gd name="T3" fmla="*/ 426720 h 426720"/>
              <a:gd name="T4" fmla="*/ 1916430 w 1916430"/>
              <a:gd name="T5" fmla="*/ 0 h 426720"/>
              <a:gd name="T6" fmla="*/ 0 w 1916430"/>
              <a:gd name="T7" fmla="*/ 0 h 426720"/>
              <a:gd name="T8" fmla="*/ 0 w 1916430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6430" h="426720">
                <a:moveTo>
                  <a:pt x="0" y="426720"/>
                </a:moveTo>
                <a:lnTo>
                  <a:pt x="1916430" y="426720"/>
                </a:lnTo>
                <a:lnTo>
                  <a:pt x="1916430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1" name="object 109"/>
          <p:cNvSpPr>
            <a:spLocks/>
          </p:cNvSpPr>
          <p:nvPr/>
        </p:nvSpPr>
        <p:spPr bwMode="auto">
          <a:xfrm>
            <a:off x="4737100" y="1985963"/>
            <a:ext cx="1446213" cy="28575"/>
          </a:xfrm>
          <a:custGeom>
            <a:avLst/>
            <a:gdLst>
              <a:gd name="T0" fmla="*/ 0 w 1929130"/>
              <a:gd name="T1" fmla="*/ 38100 h 38100"/>
              <a:gd name="T2" fmla="*/ 1929130 w 1929130"/>
              <a:gd name="T3" fmla="*/ 38100 h 38100"/>
              <a:gd name="T4" fmla="*/ 1929130 w 1929130"/>
              <a:gd name="T5" fmla="*/ 0 h 38100"/>
              <a:gd name="T6" fmla="*/ 0 w 1929130"/>
              <a:gd name="T7" fmla="*/ 0 h 38100"/>
              <a:gd name="T8" fmla="*/ 0 w 1929130"/>
              <a:gd name="T9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9130" h="38100">
                <a:moveTo>
                  <a:pt x="0" y="38100"/>
                </a:moveTo>
                <a:lnTo>
                  <a:pt x="1929130" y="38100"/>
                </a:lnTo>
                <a:lnTo>
                  <a:pt x="192913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2" name="object 110"/>
          <p:cNvSpPr>
            <a:spLocks/>
          </p:cNvSpPr>
          <p:nvPr/>
        </p:nvSpPr>
        <p:spPr bwMode="auto">
          <a:xfrm>
            <a:off x="4737100" y="3500438"/>
            <a:ext cx="1446213" cy="0"/>
          </a:xfrm>
          <a:custGeom>
            <a:avLst/>
            <a:gdLst>
              <a:gd name="T0" fmla="*/ 0 w 1929130"/>
              <a:gd name="T1" fmla="*/ 1929130 w 19291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929130">
                <a:moveTo>
                  <a:pt x="0" y="0"/>
                </a:moveTo>
                <a:lnTo>
                  <a:pt x="1929130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3" name="object 111"/>
          <p:cNvSpPr>
            <a:spLocks/>
          </p:cNvSpPr>
          <p:nvPr/>
        </p:nvSpPr>
        <p:spPr bwMode="auto">
          <a:xfrm>
            <a:off x="4737100" y="3821113"/>
            <a:ext cx="1446213" cy="0"/>
          </a:xfrm>
          <a:custGeom>
            <a:avLst/>
            <a:gdLst>
              <a:gd name="T0" fmla="*/ 0 w 1929130"/>
              <a:gd name="T1" fmla="*/ 1929130 w 19291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929130">
                <a:moveTo>
                  <a:pt x="0" y="0"/>
                </a:moveTo>
                <a:lnTo>
                  <a:pt x="1929130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4" name="object 112"/>
          <p:cNvSpPr>
            <a:spLocks/>
          </p:cNvSpPr>
          <p:nvPr/>
        </p:nvSpPr>
        <p:spPr bwMode="auto">
          <a:xfrm>
            <a:off x="4741863" y="1658938"/>
            <a:ext cx="0" cy="2486025"/>
          </a:xfrm>
          <a:custGeom>
            <a:avLst/>
            <a:gdLst>
              <a:gd name="T0" fmla="*/ 0 h 3315970"/>
              <a:gd name="T1" fmla="*/ 3315970 h 331597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3315970">
                <a:moveTo>
                  <a:pt x="0" y="0"/>
                </a:moveTo>
                <a:lnTo>
                  <a:pt x="0" y="331597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5" name="object 113"/>
          <p:cNvSpPr>
            <a:spLocks/>
          </p:cNvSpPr>
          <p:nvPr/>
        </p:nvSpPr>
        <p:spPr bwMode="auto">
          <a:xfrm>
            <a:off x="6178550" y="1658938"/>
            <a:ext cx="0" cy="2486025"/>
          </a:xfrm>
          <a:custGeom>
            <a:avLst/>
            <a:gdLst>
              <a:gd name="T0" fmla="*/ 0 h 3315970"/>
              <a:gd name="T1" fmla="*/ 3315970 h 331597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3315970">
                <a:moveTo>
                  <a:pt x="0" y="0"/>
                </a:moveTo>
                <a:lnTo>
                  <a:pt x="0" y="331597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6" name="object 114"/>
          <p:cNvSpPr>
            <a:spLocks/>
          </p:cNvSpPr>
          <p:nvPr/>
        </p:nvSpPr>
        <p:spPr bwMode="auto">
          <a:xfrm>
            <a:off x="5449888" y="1774825"/>
            <a:ext cx="441325" cy="0"/>
          </a:xfrm>
          <a:custGeom>
            <a:avLst/>
            <a:gdLst>
              <a:gd name="T0" fmla="*/ 0 w 586739"/>
              <a:gd name="T1" fmla="*/ 586739 w 58673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noFill/>
          <a:ln w="8889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7" name="object 115"/>
          <p:cNvSpPr>
            <a:spLocks noChangeArrowheads="1"/>
          </p:cNvSpPr>
          <p:nvPr/>
        </p:nvSpPr>
        <p:spPr bwMode="auto">
          <a:xfrm>
            <a:off x="2003425" y="3770313"/>
            <a:ext cx="2636838" cy="763587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98" name="object 116"/>
          <p:cNvSpPr>
            <a:spLocks/>
          </p:cNvSpPr>
          <p:nvPr/>
        </p:nvSpPr>
        <p:spPr bwMode="auto">
          <a:xfrm>
            <a:off x="3094038" y="1662113"/>
            <a:ext cx="1484312" cy="336550"/>
          </a:xfrm>
          <a:custGeom>
            <a:avLst/>
            <a:gdLst>
              <a:gd name="T0" fmla="*/ 0 w 1979676"/>
              <a:gd name="T1" fmla="*/ 449008 h 449008"/>
              <a:gd name="T2" fmla="*/ 1979676 w 1979676"/>
              <a:gd name="T3" fmla="*/ 449008 h 449008"/>
              <a:gd name="T4" fmla="*/ 1979676 w 1979676"/>
              <a:gd name="T5" fmla="*/ 0 h 449008"/>
              <a:gd name="T6" fmla="*/ 0 w 1979676"/>
              <a:gd name="T7" fmla="*/ 0 h 449008"/>
              <a:gd name="T8" fmla="*/ 0 w 1979676"/>
              <a:gd name="T9" fmla="*/ 449008 h 449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49008">
                <a:moveTo>
                  <a:pt x="0" y="449008"/>
                </a:moveTo>
                <a:lnTo>
                  <a:pt x="1979676" y="449008"/>
                </a:lnTo>
                <a:lnTo>
                  <a:pt x="1979676" y="0"/>
                </a:lnTo>
                <a:lnTo>
                  <a:pt x="0" y="0"/>
                </a:lnTo>
                <a:lnTo>
                  <a:pt x="0" y="449008"/>
                </a:lnTo>
                <a:close/>
              </a:path>
            </a:pathLst>
          </a:custGeom>
          <a:solidFill>
            <a:srgbClr val="001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99" name="object 117"/>
          <p:cNvSpPr>
            <a:spLocks/>
          </p:cNvSpPr>
          <p:nvPr/>
        </p:nvSpPr>
        <p:spPr bwMode="auto">
          <a:xfrm>
            <a:off x="3094038" y="1998663"/>
            <a:ext cx="1484312" cy="320675"/>
          </a:xfrm>
          <a:custGeom>
            <a:avLst/>
            <a:gdLst>
              <a:gd name="T0" fmla="*/ 0 w 1979676"/>
              <a:gd name="T1" fmla="*/ 426720 h 426720"/>
              <a:gd name="T2" fmla="*/ 1979676 w 1979676"/>
              <a:gd name="T3" fmla="*/ 426720 h 426720"/>
              <a:gd name="T4" fmla="*/ 1979676 w 1979676"/>
              <a:gd name="T5" fmla="*/ 0 h 426720"/>
              <a:gd name="T6" fmla="*/ 0 w 1979676"/>
              <a:gd name="T7" fmla="*/ 0 h 426720"/>
              <a:gd name="T8" fmla="*/ 0 w 1979676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26720">
                <a:moveTo>
                  <a:pt x="0" y="426720"/>
                </a:moveTo>
                <a:lnTo>
                  <a:pt x="1979676" y="426720"/>
                </a:lnTo>
                <a:lnTo>
                  <a:pt x="1979676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DAE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0" name="object 118"/>
          <p:cNvSpPr>
            <a:spLocks/>
          </p:cNvSpPr>
          <p:nvPr/>
        </p:nvSpPr>
        <p:spPr bwMode="auto">
          <a:xfrm>
            <a:off x="3094038" y="2319338"/>
            <a:ext cx="1484312" cy="201612"/>
          </a:xfrm>
          <a:custGeom>
            <a:avLst/>
            <a:gdLst>
              <a:gd name="T0" fmla="*/ 0 w 1979676"/>
              <a:gd name="T1" fmla="*/ 269405 h 269405"/>
              <a:gd name="T2" fmla="*/ 1979676 w 1979676"/>
              <a:gd name="T3" fmla="*/ 269405 h 269405"/>
              <a:gd name="T4" fmla="*/ 1979676 w 1979676"/>
              <a:gd name="T5" fmla="*/ 0 h 269405"/>
              <a:gd name="T6" fmla="*/ 0 w 1979676"/>
              <a:gd name="T7" fmla="*/ 0 h 269405"/>
              <a:gd name="T8" fmla="*/ 0 w 1979676"/>
              <a:gd name="T9" fmla="*/ 269405 h 269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269405">
                <a:moveTo>
                  <a:pt x="0" y="269405"/>
                </a:moveTo>
                <a:lnTo>
                  <a:pt x="1979676" y="269405"/>
                </a:lnTo>
                <a:lnTo>
                  <a:pt x="1979676" y="0"/>
                </a:lnTo>
                <a:lnTo>
                  <a:pt x="0" y="0"/>
                </a:lnTo>
                <a:lnTo>
                  <a:pt x="0" y="269405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1" name="object 119"/>
          <p:cNvSpPr>
            <a:spLocks/>
          </p:cNvSpPr>
          <p:nvPr/>
        </p:nvSpPr>
        <p:spPr bwMode="auto">
          <a:xfrm>
            <a:off x="3094038" y="2520950"/>
            <a:ext cx="1484312" cy="320675"/>
          </a:xfrm>
          <a:custGeom>
            <a:avLst/>
            <a:gdLst>
              <a:gd name="T0" fmla="*/ 0 w 1979676"/>
              <a:gd name="T1" fmla="*/ 426720 h 426720"/>
              <a:gd name="T2" fmla="*/ 1979676 w 1979676"/>
              <a:gd name="T3" fmla="*/ 426720 h 426720"/>
              <a:gd name="T4" fmla="*/ 1979676 w 1979676"/>
              <a:gd name="T5" fmla="*/ 0 h 426720"/>
              <a:gd name="T6" fmla="*/ 0 w 1979676"/>
              <a:gd name="T7" fmla="*/ 0 h 426720"/>
              <a:gd name="T8" fmla="*/ 0 w 1979676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26720">
                <a:moveTo>
                  <a:pt x="0" y="426720"/>
                </a:moveTo>
                <a:lnTo>
                  <a:pt x="1979676" y="426720"/>
                </a:lnTo>
                <a:lnTo>
                  <a:pt x="1979676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2" name="object 120"/>
          <p:cNvSpPr>
            <a:spLocks/>
          </p:cNvSpPr>
          <p:nvPr/>
        </p:nvSpPr>
        <p:spPr bwMode="auto">
          <a:xfrm>
            <a:off x="3094038" y="2841625"/>
            <a:ext cx="1484312" cy="330200"/>
          </a:xfrm>
          <a:custGeom>
            <a:avLst/>
            <a:gdLst>
              <a:gd name="T0" fmla="*/ 0 w 1979676"/>
              <a:gd name="T1" fmla="*/ 440639 h 440639"/>
              <a:gd name="T2" fmla="*/ 1979676 w 1979676"/>
              <a:gd name="T3" fmla="*/ 440639 h 440639"/>
              <a:gd name="T4" fmla="*/ 1979676 w 1979676"/>
              <a:gd name="T5" fmla="*/ 0 h 440639"/>
              <a:gd name="T6" fmla="*/ 0 w 1979676"/>
              <a:gd name="T7" fmla="*/ 0 h 440639"/>
              <a:gd name="T8" fmla="*/ 0 w 1979676"/>
              <a:gd name="T9" fmla="*/ 440639 h 440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40639">
                <a:moveTo>
                  <a:pt x="0" y="440639"/>
                </a:moveTo>
                <a:lnTo>
                  <a:pt x="1979676" y="440639"/>
                </a:lnTo>
                <a:lnTo>
                  <a:pt x="1979676" y="0"/>
                </a:lnTo>
                <a:lnTo>
                  <a:pt x="0" y="0"/>
                </a:lnTo>
                <a:lnTo>
                  <a:pt x="0" y="440639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3" name="object 121"/>
          <p:cNvSpPr>
            <a:spLocks/>
          </p:cNvSpPr>
          <p:nvPr/>
        </p:nvSpPr>
        <p:spPr bwMode="auto">
          <a:xfrm>
            <a:off x="3094038" y="3171825"/>
            <a:ext cx="1484312" cy="336550"/>
          </a:xfrm>
          <a:custGeom>
            <a:avLst/>
            <a:gdLst>
              <a:gd name="T0" fmla="*/ 0 w 1979676"/>
              <a:gd name="T1" fmla="*/ 449008 h 449008"/>
              <a:gd name="T2" fmla="*/ 1979676 w 1979676"/>
              <a:gd name="T3" fmla="*/ 449008 h 449008"/>
              <a:gd name="T4" fmla="*/ 1979676 w 1979676"/>
              <a:gd name="T5" fmla="*/ 0 h 449008"/>
              <a:gd name="T6" fmla="*/ 0 w 1979676"/>
              <a:gd name="T7" fmla="*/ 0 h 449008"/>
              <a:gd name="T8" fmla="*/ 0 w 1979676"/>
              <a:gd name="T9" fmla="*/ 449008 h 449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49008">
                <a:moveTo>
                  <a:pt x="0" y="449008"/>
                </a:moveTo>
                <a:lnTo>
                  <a:pt x="1979676" y="449008"/>
                </a:lnTo>
                <a:lnTo>
                  <a:pt x="1979676" y="0"/>
                </a:lnTo>
                <a:lnTo>
                  <a:pt x="0" y="0"/>
                </a:lnTo>
                <a:lnTo>
                  <a:pt x="0" y="449008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4" name="object 122"/>
          <p:cNvSpPr>
            <a:spLocks/>
          </p:cNvSpPr>
          <p:nvPr/>
        </p:nvSpPr>
        <p:spPr bwMode="auto">
          <a:xfrm>
            <a:off x="3094038" y="3508375"/>
            <a:ext cx="1484312" cy="320675"/>
          </a:xfrm>
          <a:custGeom>
            <a:avLst/>
            <a:gdLst>
              <a:gd name="T0" fmla="*/ 0 w 1979676"/>
              <a:gd name="T1" fmla="*/ 426720 h 426720"/>
              <a:gd name="T2" fmla="*/ 1979676 w 1979676"/>
              <a:gd name="T3" fmla="*/ 426720 h 426720"/>
              <a:gd name="T4" fmla="*/ 1979676 w 1979676"/>
              <a:gd name="T5" fmla="*/ 0 h 426720"/>
              <a:gd name="T6" fmla="*/ 0 w 1979676"/>
              <a:gd name="T7" fmla="*/ 0 h 426720"/>
              <a:gd name="T8" fmla="*/ 0 w 1979676"/>
              <a:gd name="T9" fmla="*/ 426720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26720">
                <a:moveTo>
                  <a:pt x="0" y="426720"/>
                </a:moveTo>
                <a:lnTo>
                  <a:pt x="1979676" y="426720"/>
                </a:lnTo>
                <a:lnTo>
                  <a:pt x="1979676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5" name="object 123"/>
          <p:cNvSpPr>
            <a:spLocks/>
          </p:cNvSpPr>
          <p:nvPr/>
        </p:nvSpPr>
        <p:spPr bwMode="auto">
          <a:xfrm>
            <a:off x="3094038" y="3829050"/>
            <a:ext cx="1484312" cy="319088"/>
          </a:xfrm>
          <a:custGeom>
            <a:avLst/>
            <a:gdLst>
              <a:gd name="T0" fmla="*/ 0 w 1979676"/>
              <a:gd name="T1" fmla="*/ 426719 h 426720"/>
              <a:gd name="T2" fmla="*/ 1979676 w 1979676"/>
              <a:gd name="T3" fmla="*/ 426719 h 426720"/>
              <a:gd name="T4" fmla="*/ 1979676 w 1979676"/>
              <a:gd name="T5" fmla="*/ 0 h 426720"/>
              <a:gd name="T6" fmla="*/ 0 w 1979676"/>
              <a:gd name="T7" fmla="*/ 0 h 426720"/>
              <a:gd name="T8" fmla="*/ 0 w 1979676"/>
              <a:gd name="T9" fmla="*/ 426719 h 426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26720">
                <a:moveTo>
                  <a:pt x="0" y="426719"/>
                </a:moveTo>
                <a:lnTo>
                  <a:pt x="1979676" y="426719"/>
                </a:lnTo>
                <a:lnTo>
                  <a:pt x="1979676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D2D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6" name="object 124"/>
          <p:cNvSpPr>
            <a:spLocks/>
          </p:cNvSpPr>
          <p:nvPr/>
        </p:nvSpPr>
        <p:spPr bwMode="auto">
          <a:xfrm>
            <a:off x="3094038" y="4148138"/>
            <a:ext cx="1484312" cy="320675"/>
          </a:xfrm>
          <a:custGeom>
            <a:avLst/>
            <a:gdLst>
              <a:gd name="T0" fmla="*/ 0 w 1979676"/>
              <a:gd name="T1" fmla="*/ 426719 h 426719"/>
              <a:gd name="T2" fmla="*/ 1979676 w 1979676"/>
              <a:gd name="T3" fmla="*/ 426719 h 426719"/>
              <a:gd name="T4" fmla="*/ 1979676 w 1979676"/>
              <a:gd name="T5" fmla="*/ 0 h 426719"/>
              <a:gd name="T6" fmla="*/ 0 w 1979676"/>
              <a:gd name="T7" fmla="*/ 0 h 426719"/>
              <a:gd name="T8" fmla="*/ 0 w 1979676"/>
              <a:gd name="T9" fmla="*/ 426719 h 426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9676" h="426719">
                <a:moveTo>
                  <a:pt x="0" y="426719"/>
                </a:moveTo>
                <a:lnTo>
                  <a:pt x="1979676" y="426719"/>
                </a:lnTo>
                <a:lnTo>
                  <a:pt x="1979676" y="0"/>
                </a:lnTo>
                <a:lnTo>
                  <a:pt x="0" y="0"/>
                </a:lnTo>
                <a:lnTo>
                  <a:pt x="0" y="426719"/>
                </a:lnTo>
                <a:close/>
              </a:path>
            </a:pathLst>
          </a:custGeom>
          <a:solidFill>
            <a:srgbClr val="EAEE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7" name="object 125"/>
          <p:cNvSpPr>
            <a:spLocks/>
          </p:cNvSpPr>
          <p:nvPr/>
        </p:nvSpPr>
        <p:spPr bwMode="auto">
          <a:xfrm>
            <a:off x="3089275" y="1984375"/>
            <a:ext cx="1493838" cy="28575"/>
          </a:xfrm>
          <a:custGeom>
            <a:avLst/>
            <a:gdLst>
              <a:gd name="T0" fmla="*/ 0 w 1992376"/>
              <a:gd name="T1" fmla="*/ 38100 h 38100"/>
              <a:gd name="T2" fmla="*/ 1992376 w 1992376"/>
              <a:gd name="T3" fmla="*/ 38100 h 38100"/>
              <a:gd name="T4" fmla="*/ 1992376 w 1992376"/>
              <a:gd name="T5" fmla="*/ 0 h 38100"/>
              <a:gd name="T6" fmla="*/ 0 w 1992376"/>
              <a:gd name="T7" fmla="*/ 0 h 38100"/>
              <a:gd name="T8" fmla="*/ 0 w 1992376"/>
              <a:gd name="T9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2376" h="38100">
                <a:moveTo>
                  <a:pt x="0" y="38100"/>
                </a:moveTo>
                <a:lnTo>
                  <a:pt x="1992376" y="38100"/>
                </a:lnTo>
                <a:lnTo>
                  <a:pt x="1992376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8" name="object 126"/>
          <p:cNvSpPr>
            <a:spLocks/>
          </p:cNvSpPr>
          <p:nvPr/>
        </p:nvSpPr>
        <p:spPr bwMode="auto">
          <a:xfrm>
            <a:off x="3089275" y="3829050"/>
            <a:ext cx="1493838" cy="0"/>
          </a:xfrm>
          <a:custGeom>
            <a:avLst/>
            <a:gdLst>
              <a:gd name="T0" fmla="*/ 0 w 1992376"/>
              <a:gd name="T1" fmla="*/ 1992376 w 1992376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992376">
                <a:moveTo>
                  <a:pt x="0" y="0"/>
                </a:moveTo>
                <a:lnTo>
                  <a:pt x="1992376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09" name="object 127"/>
          <p:cNvSpPr>
            <a:spLocks/>
          </p:cNvSpPr>
          <p:nvPr/>
        </p:nvSpPr>
        <p:spPr bwMode="auto">
          <a:xfrm>
            <a:off x="3089275" y="4148138"/>
            <a:ext cx="1493838" cy="0"/>
          </a:xfrm>
          <a:custGeom>
            <a:avLst/>
            <a:gdLst>
              <a:gd name="T0" fmla="*/ 0 w 1992376"/>
              <a:gd name="T1" fmla="*/ 1992376 w 1992376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992376">
                <a:moveTo>
                  <a:pt x="0" y="0"/>
                </a:moveTo>
                <a:lnTo>
                  <a:pt x="1992376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0" name="object 128"/>
          <p:cNvSpPr>
            <a:spLocks/>
          </p:cNvSpPr>
          <p:nvPr/>
        </p:nvSpPr>
        <p:spPr bwMode="auto">
          <a:xfrm>
            <a:off x="3094038" y="1657350"/>
            <a:ext cx="0" cy="2816225"/>
          </a:xfrm>
          <a:custGeom>
            <a:avLst/>
            <a:gdLst>
              <a:gd name="T0" fmla="*/ 0 h 3754247"/>
              <a:gd name="T1" fmla="*/ 3754247 h 3754247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3754247">
                <a:moveTo>
                  <a:pt x="0" y="0"/>
                </a:moveTo>
                <a:lnTo>
                  <a:pt x="0" y="3754247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1" name="object 129"/>
          <p:cNvSpPr>
            <a:spLocks/>
          </p:cNvSpPr>
          <p:nvPr/>
        </p:nvSpPr>
        <p:spPr bwMode="auto">
          <a:xfrm>
            <a:off x="4578350" y="1657350"/>
            <a:ext cx="0" cy="2816225"/>
          </a:xfrm>
          <a:custGeom>
            <a:avLst/>
            <a:gdLst>
              <a:gd name="T0" fmla="*/ 0 h 3754247"/>
              <a:gd name="T1" fmla="*/ 3754247 h 3754247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3754247">
                <a:moveTo>
                  <a:pt x="0" y="0"/>
                </a:moveTo>
                <a:lnTo>
                  <a:pt x="0" y="3754247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2" name="object 130"/>
          <p:cNvSpPr>
            <a:spLocks noChangeArrowheads="1"/>
          </p:cNvSpPr>
          <p:nvPr/>
        </p:nvSpPr>
        <p:spPr bwMode="auto">
          <a:xfrm>
            <a:off x="7735888" y="3692525"/>
            <a:ext cx="1089025" cy="319088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213" name="object 131"/>
          <p:cNvSpPr>
            <a:spLocks/>
          </p:cNvSpPr>
          <p:nvPr/>
        </p:nvSpPr>
        <p:spPr bwMode="auto">
          <a:xfrm>
            <a:off x="8010525" y="3082925"/>
            <a:ext cx="869950" cy="850900"/>
          </a:xfrm>
          <a:custGeom>
            <a:avLst/>
            <a:gdLst>
              <a:gd name="T0" fmla="*/ 1923 w 1160779"/>
              <a:gd name="T1" fmla="*/ 614254 h 1135379"/>
              <a:gd name="T2" fmla="*/ 16867 w 1160779"/>
              <a:gd name="T3" fmla="*/ 704124 h 1135379"/>
              <a:gd name="T4" fmla="*/ 45608 w 1160779"/>
              <a:gd name="T5" fmla="*/ 788675 h 1135379"/>
              <a:gd name="T6" fmla="*/ 86953 w 1160779"/>
              <a:gd name="T7" fmla="*/ 866741 h 1135379"/>
              <a:gd name="T8" fmla="*/ 139707 w 1160779"/>
              <a:gd name="T9" fmla="*/ 937151 h 1135379"/>
              <a:gd name="T10" fmla="*/ 202675 w 1160779"/>
              <a:gd name="T11" fmla="*/ 998739 h 1135379"/>
              <a:gd name="T12" fmla="*/ 274662 w 1160779"/>
              <a:gd name="T13" fmla="*/ 1050335 h 1135379"/>
              <a:gd name="T14" fmla="*/ 354472 w 1160779"/>
              <a:gd name="T15" fmla="*/ 1090773 h 1135379"/>
              <a:gd name="T16" fmla="*/ 440913 w 1160779"/>
              <a:gd name="T17" fmla="*/ 1118883 h 1135379"/>
              <a:gd name="T18" fmla="*/ 532787 w 1160779"/>
              <a:gd name="T19" fmla="*/ 1133498 h 1135379"/>
              <a:gd name="T20" fmla="*/ 627992 w 1160779"/>
              <a:gd name="T21" fmla="*/ 1133498 h 1135379"/>
              <a:gd name="T22" fmla="*/ 719866 w 1160779"/>
              <a:gd name="T23" fmla="*/ 1118883 h 1135379"/>
              <a:gd name="T24" fmla="*/ 806307 w 1160779"/>
              <a:gd name="T25" fmla="*/ 1090773 h 1135379"/>
              <a:gd name="T26" fmla="*/ 886117 w 1160779"/>
              <a:gd name="T27" fmla="*/ 1050335 h 1135379"/>
              <a:gd name="T28" fmla="*/ 958104 w 1160779"/>
              <a:gd name="T29" fmla="*/ 998739 h 1135379"/>
              <a:gd name="T30" fmla="*/ 1021072 w 1160779"/>
              <a:gd name="T31" fmla="*/ 937151 h 1135379"/>
              <a:gd name="T32" fmla="*/ 1073826 w 1160779"/>
              <a:gd name="T33" fmla="*/ 866741 h 1135379"/>
              <a:gd name="T34" fmla="*/ 1115171 w 1160779"/>
              <a:gd name="T35" fmla="*/ 788675 h 1135379"/>
              <a:gd name="T36" fmla="*/ 1143912 w 1160779"/>
              <a:gd name="T37" fmla="*/ 704124 h 1135379"/>
              <a:gd name="T38" fmla="*/ 1158856 w 1160779"/>
              <a:gd name="T39" fmla="*/ 614254 h 1135379"/>
              <a:gd name="T40" fmla="*/ 1158856 w 1160779"/>
              <a:gd name="T41" fmla="*/ 521125 h 1135379"/>
              <a:gd name="T42" fmla="*/ 1143912 w 1160779"/>
              <a:gd name="T43" fmla="*/ 431255 h 1135379"/>
              <a:gd name="T44" fmla="*/ 1115171 w 1160779"/>
              <a:gd name="T45" fmla="*/ 346704 h 1135379"/>
              <a:gd name="T46" fmla="*/ 1073826 w 1160779"/>
              <a:gd name="T47" fmla="*/ 268638 h 1135379"/>
              <a:gd name="T48" fmla="*/ 1021072 w 1160779"/>
              <a:gd name="T49" fmla="*/ 198228 h 1135379"/>
              <a:gd name="T50" fmla="*/ 958104 w 1160779"/>
              <a:gd name="T51" fmla="*/ 136640 h 1135379"/>
              <a:gd name="T52" fmla="*/ 886117 w 1160779"/>
              <a:gd name="T53" fmla="*/ 85044 h 1135379"/>
              <a:gd name="T54" fmla="*/ 806307 w 1160779"/>
              <a:gd name="T55" fmla="*/ 44606 h 1135379"/>
              <a:gd name="T56" fmla="*/ 719866 w 1160779"/>
              <a:gd name="T57" fmla="*/ 16496 h 1135379"/>
              <a:gd name="T58" fmla="*/ 627992 w 1160779"/>
              <a:gd name="T59" fmla="*/ 1881 h 1135379"/>
              <a:gd name="T60" fmla="*/ 532787 w 1160779"/>
              <a:gd name="T61" fmla="*/ 1881 h 1135379"/>
              <a:gd name="T62" fmla="*/ 440913 w 1160779"/>
              <a:gd name="T63" fmla="*/ 16496 h 1135379"/>
              <a:gd name="T64" fmla="*/ 354472 w 1160779"/>
              <a:gd name="T65" fmla="*/ 44606 h 1135379"/>
              <a:gd name="T66" fmla="*/ 274662 w 1160779"/>
              <a:gd name="T67" fmla="*/ 85044 h 1135379"/>
              <a:gd name="T68" fmla="*/ 202675 w 1160779"/>
              <a:gd name="T69" fmla="*/ 136640 h 1135379"/>
              <a:gd name="T70" fmla="*/ 139707 w 1160779"/>
              <a:gd name="T71" fmla="*/ 198228 h 1135379"/>
              <a:gd name="T72" fmla="*/ 86953 w 1160779"/>
              <a:gd name="T73" fmla="*/ 268638 h 1135379"/>
              <a:gd name="T74" fmla="*/ 45608 w 1160779"/>
              <a:gd name="T75" fmla="*/ 346704 h 1135379"/>
              <a:gd name="T76" fmla="*/ 16867 w 1160779"/>
              <a:gd name="T77" fmla="*/ 431255 h 1135379"/>
              <a:gd name="T78" fmla="*/ 1923 w 1160779"/>
              <a:gd name="T79" fmla="*/ 521125 h 1135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0779" h="1135379">
                <a:moveTo>
                  <a:pt x="0" y="567689"/>
                </a:moveTo>
                <a:lnTo>
                  <a:pt x="1923" y="614254"/>
                </a:lnTo>
                <a:lnTo>
                  <a:pt x="7596" y="659781"/>
                </a:lnTo>
                <a:lnTo>
                  <a:pt x="16867" y="704124"/>
                </a:lnTo>
                <a:lnTo>
                  <a:pt x="29587" y="747137"/>
                </a:lnTo>
                <a:lnTo>
                  <a:pt x="45608" y="788675"/>
                </a:lnTo>
                <a:lnTo>
                  <a:pt x="64780" y="828592"/>
                </a:lnTo>
                <a:lnTo>
                  <a:pt x="86953" y="866741"/>
                </a:lnTo>
                <a:lnTo>
                  <a:pt x="111979" y="902976"/>
                </a:lnTo>
                <a:lnTo>
                  <a:pt x="139707" y="937151"/>
                </a:lnTo>
                <a:lnTo>
                  <a:pt x="169989" y="969121"/>
                </a:lnTo>
                <a:lnTo>
                  <a:pt x="202675" y="998739"/>
                </a:lnTo>
                <a:lnTo>
                  <a:pt x="237615" y="1025859"/>
                </a:lnTo>
                <a:lnTo>
                  <a:pt x="274662" y="1050335"/>
                </a:lnTo>
                <a:lnTo>
                  <a:pt x="313664" y="1072022"/>
                </a:lnTo>
                <a:lnTo>
                  <a:pt x="354472" y="1090773"/>
                </a:lnTo>
                <a:lnTo>
                  <a:pt x="396939" y="1106442"/>
                </a:lnTo>
                <a:lnTo>
                  <a:pt x="440913" y="1118883"/>
                </a:lnTo>
                <a:lnTo>
                  <a:pt x="486245" y="1127950"/>
                </a:lnTo>
                <a:lnTo>
                  <a:pt x="532787" y="1133498"/>
                </a:lnTo>
                <a:lnTo>
                  <a:pt x="580390" y="1135379"/>
                </a:lnTo>
                <a:lnTo>
                  <a:pt x="627992" y="1133498"/>
                </a:lnTo>
                <a:lnTo>
                  <a:pt x="674534" y="1127950"/>
                </a:lnTo>
                <a:lnTo>
                  <a:pt x="719866" y="1118883"/>
                </a:lnTo>
                <a:lnTo>
                  <a:pt x="763840" y="1106442"/>
                </a:lnTo>
                <a:lnTo>
                  <a:pt x="806307" y="1090773"/>
                </a:lnTo>
                <a:lnTo>
                  <a:pt x="847115" y="1072022"/>
                </a:lnTo>
                <a:lnTo>
                  <a:pt x="886117" y="1050335"/>
                </a:lnTo>
                <a:lnTo>
                  <a:pt x="923164" y="1025859"/>
                </a:lnTo>
                <a:lnTo>
                  <a:pt x="958104" y="998739"/>
                </a:lnTo>
                <a:lnTo>
                  <a:pt x="990790" y="969121"/>
                </a:lnTo>
                <a:lnTo>
                  <a:pt x="1021072" y="937151"/>
                </a:lnTo>
                <a:lnTo>
                  <a:pt x="1048800" y="902976"/>
                </a:lnTo>
                <a:lnTo>
                  <a:pt x="1073826" y="866741"/>
                </a:lnTo>
                <a:lnTo>
                  <a:pt x="1095999" y="828592"/>
                </a:lnTo>
                <a:lnTo>
                  <a:pt x="1115171" y="788675"/>
                </a:lnTo>
                <a:lnTo>
                  <a:pt x="1131192" y="747137"/>
                </a:lnTo>
                <a:lnTo>
                  <a:pt x="1143912" y="704124"/>
                </a:lnTo>
                <a:lnTo>
                  <a:pt x="1153183" y="659781"/>
                </a:lnTo>
                <a:lnTo>
                  <a:pt x="1158856" y="614254"/>
                </a:lnTo>
                <a:lnTo>
                  <a:pt x="1160779" y="567689"/>
                </a:lnTo>
                <a:lnTo>
                  <a:pt x="1158856" y="521125"/>
                </a:lnTo>
                <a:lnTo>
                  <a:pt x="1153183" y="475598"/>
                </a:lnTo>
                <a:lnTo>
                  <a:pt x="1143912" y="431255"/>
                </a:lnTo>
                <a:lnTo>
                  <a:pt x="1131192" y="388242"/>
                </a:lnTo>
                <a:lnTo>
                  <a:pt x="1115171" y="346704"/>
                </a:lnTo>
                <a:lnTo>
                  <a:pt x="1095999" y="306787"/>
                </a:lnTo>
                <a:lnTo>
                  <a:pt x="1073826" y="268638"/>
                </a:lnTo>
                <a:lnTo>
                  <a:pt x="1048800" y="232403"/>
                </a:lnTo>
                <a:lnTo>
                  <a:pt x="1021072" y="198228"/>
                </a:lnTo>
                <a:lnTo>
                  <a:pt x="990790" y="166258"/>
                </a:lnTo>
                <a:lnTo>
                  <a:pt x="958104" y="136640"/>
                </a:lnTo>
                <a:lnTo>
                  <a:pt x="923164" y="109520"/>
                </a:lnTo>
                <a:lnTo>
                  <a:pt x="886117" y="85044"/>
                </a:lnTo>
                <a:lnTo>
                  <a:pt x="847115" y="63357"/>
                </a:lnTo>
                <a:lnTo>
                  <a:pt x="806307" y="44606"/>
                </a:lnTo>
                <a:lnTo>
                  <a:pt x="763840" y="28937"/>
                </a:lnTo>
                <a:lnTo>
                  <a:pt x="719866" y="16496"/>
                </a:lnTo>
                <a:lnTo>
                  <a:pt x="674534" y="7429"/>
                </a:lnTo>
                <a:lnTo>
                  <a:pt x="627992" y="1881"/>
                </a:lnTo>
                <a:lnTo>
                  <a:pt x="580390" y="0"/>
                </a:lnTo>
                <a:lnTo>
                  <a:pt x="532787" y="1881"/>
                </a:lnTo>
                <a:lnTo>
                  <a:pt x="486245" y="7429"/>
                </a:lnTo>
                <a:lnTo>
                  <a:pt x="440913" y="16496"/>
                </a:lnTo>
                <a:lnTo>
                  <a:pt x="396939" y="28937"/>
                </a:lnTo>
                <a:lnTo>
                  <a:pt x="354472" y="44606"/>
                </a:lnTo>
                <a:lnTo>
                  <a:pt x="313664" y="63357"/>
                </a:lnTo>
                <a:lnTo>
                  <a:pt x="274662" y="85044"/>
                </a:lnTo>
                <a:lnTo>
                  <a:pt x="237615" y="109520"/>
                </a:lnTo>
                <a:lnTo>
                  <a:pt x="202675" y="136640"/>
                </a:lnTo>
                <a:lnTo>
                  <a:pt x="169989" y="166258"/>
                </a:lnTo>
                <a:lnTo>
                  <a:pt x="139707" y="198228"/>
                </a:lnTo>
                <a:lnTo>
                  <a:pt x="111979" y="232403"/>
                </a:lnTo>
                <a:lnTo>
                  <a:pt x="86953" y="268638"/>
                </a:lnTo>
                <a:lnTo>
                  <a:pt x="64780" y="306787"/>
                </a:lnTo>
                <a:lnTo>
                  <a:pt x="45608" y="346704"/>
                </a:lnTo>
                <a:lnTo>
                  <a:pt x="29587" y="388242"/>
                </a:lnTo>
                <a:lnTo>
                  <a:pt x="16867" y="431255"/>
                </a:lnTo>
                <a:lnTo>
                  <a:pt x="7596" y="475598"/>
                </a:lnTo>
                <a:lnTo>
                  <a:pt x="1923" y="521125"/>
                </a:lnTo>
                <a:lnTo>
                  <a:pt x="0" y="5676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4" name="object 132"/>
          <p:cNvSpPr>
            <a:spLocks/>
          </p:cNvSpPr>
          <p:nvPr/>
        </p:nvSpPr>
        <p:spPr bwMode="auto">
          <a:xfrm>
            <a:off x="8010525" y="3082925"/>
            <a:ext cx="869950" cy="850900"/>
          </a:xfrm>
          <a:custGeom>
            <a:avLst/>
            <a:gdLst>
              <a:gd name="T0" fmla="*/ 1923 w 1160779"/>
              <a:gd name="T1" fmla="*/ 521125 h 1135379"/>
              <a:gd name="T2" fmla="*/ 16867 w 1160779"/>
              <a:gd name="T3" fmla="*/ 431255 h 1135379"/>
              <a:gd name="T4" fmla="*/ 45608 w 1160779"/>
              <a:gd name="T5" fmla="*/ 346704 h 1135379"/>
              <a:gd name="T6" fmla="*/ 86953 w 1160779"/>
              <a:gd name="T7" fmla="*/ 268638 h 1135379"/>
              <a:gd name="T8" fmla="*/ 139707 w 1160779"/>
              <a:gd name="T9" fmla="*/ 198228 h 1135379"/>
              <a:gd name="T10" fmla="*/ 202675 w 1160779"/>
              <a:gd name="T11" fmla="*/ 136640 h 1135379"/>
              <a:gd name="T12" fmla="*/ 274662 w 1160779"/>
              <a:gd name="T13" fmla="*/ 85044 h 1135379"/>
              <a:gd name="T14" fmla="*/ 354472 w 1160779"/>
              <a:gd name="T15" fmla="*/ 44606 h 1135379"/>
              <a:gd name="T16" fmla="*/ 440913 w 1160779"/>
              <a:gd name="T17" fmla="*/ 16496 h 1135379"/>
              <a:gd name="T18" fmla="*/ 532787 w 1160779"/>
              <a:gd name="T19" fmla="*/ 1881 h 1135379"/>
              <a:gd name="T20" fmla="*/ 627992 w 1160779"/>
              <a:gd name="T21" fmla="*/ 1881 h 1135379"/>
              <a:gd name="T22" fmla="*/ 719866 w 1160779"/>
              <a:gd name="T23" fmla="*/ 16496 h 1135379"/>
              <a:gd name="T24" fmla="*/ 806307 w 1160779"/>
              <a:gd name="T25" fmla="*/ 44606 h 1135379"/>
              <a:gd name="T26" fmla="*/ 886117 w 1160779"/>
              <a:gd name="T27" fmla="*/ 85044 h 1135379"/>
              <a:gd name="T28" fmla="*/ 958104 w 1160779"/>
              <a:gd name="T29" fmla="*/ 136640 h 1135379"/>
              <a:gd name="T30" fmla="*/ 1021072 w 1160779"/>
              <a:gd name="T31" fmla="*/ 198228 h 1135379"/>
              <a:gd name="T32" fmla="*/ 1073826 w 1160779"/>
              <a:gd name="T33" fmla="*/ 268638 h 1135379"/>
              <a:gd name="T34" fmla="*/ 1115171 w 1160779"/>
              <a:gd name="T35" fmla="*/ 346704 h 1135379"/>
              <a:gd name="T36" fmla="*/ 1143912 w 1160779"/>
              <a:gd name="T37" fmla="*/ 431255 h 1135379"/>
              <a:gd name="T38" fmla="*/ 1158856 w 1160779"/>
              <a:gd name="T39" fmla="*/ 521125 h 1135379"/>
              <a:gd name="T40" fmla="*/ 1158856 w 1160779"/>
              <a:gd name="T41" fmla="*/ 614254 h 1135379"/>
              <a:gd name="T42" fmla="*/ 1143912 w 1160779"/>
              <a:gd name="T43" fmla="*/ 704124 h 1135379"/>
              <a:gd name="T44" fmla="*/ 1115171 w 1160779"/>
              <a:gd name="T45" fmla="*/ 788675 h 1135379"/>
              <a:gd name="T46" fmla="*/ 1073826 w 1160779"/>
              <a:gd name="T47" fmla="*/ 866741 h 1135379"/>
              <a:gd name="T48" fmla="*/ 1021072 w 1160779"/>
              <a:gd name="T49" fmla="*/ 937151 h 1135379"/>
              <a:gd name="T50" fmla="*/ 958104 w 1160779"/>
              <a:gd name="T51" fmla="*/ 998739 h 1135379"/>
              <a:gd name="T52" fmla="*/ 886117 w 1160779"/>
              <a:gd name="T53" fmla="*/ 1050335 h 1135379"/>
              <a:gd name="T54" fmla="*/ 806307 w 1160779"/>
              <a:gd name="T55" fmla="*/ 1090773 h 1135379"/>
              <a:gd name="T56" fmla="*/ 719866 w 1160779"/>
              <a:gd name="T57" fmla="*/ 1118883 h 1135379"/>
              <a:gd name="T58" fmla="*/ 627992 w 1160779"/>
              <a:gd name="T59" fmla="*/ 1133498 h 1135379"/>
              <a:gd name="T60" fmla="*/ 532787 w 1160779"/>
              <a:gd name="T61" fmla="*/ 1133498 h 1135379"/>
              <a:gd name="T62" fmla="*/ 440913 w 1160779"/>
              <a:gd name="T63" fmla="*/ 1118883 h 1135379"/>
              <a:gd name="T64" fmla="*/ 354472 w 1160779"/>
              <a:gd name="T65" fmla="*/ 1090773 h 1135379"/>
              <a:gd name="T66" fmla="*/ 274662 w 1160779"/>
              <a:gd name="T67" fmla="*/ 1050335 h 1135379"/>
              <a:gd name="T68" fmla="*/ 202675 w 1160779"/>
              <a:gd name="T69" fmla="*/ 998739 h 1135379"/>
              <a:gd name="T70" fmla="*/ 139707 w 1160779"/>
              <a:gd name="T71" fmla="*/ 937151 h 1135379"/>
              <a:gd name="T72" fmla="*/ 86953 w 1160779"/>
              <a:gd name="T73" fmla="*/ 866741 h 1135379"/>
              <a:gd name="T74" fmla="*/ 45608 w 1160779"/>
              <a:gd name="T75" fmla="*/ 788675 h 1135379"/>
              <a:gd name="T76" fmla="*/ 16867 w 1160779"/>
              <a:gd name="T77" fmla="*/ 704124 h 1135379"/>
              <a:gd name="T78" fmla="*/ 1923 w 1160779"/>
              <a:gd name="T79" fmla="*/ 614254 h 1135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0779" h="1135379">
                <a:moveTo>
                  <a:pt x="0" y="567689"/>
                </a:moveTo>
                <a:lnTo>
                  <a:pt x="1923" y="521125"/>
                </a:lnTo>
                <a:lnTo>
                  <a:pt x="7596" y="475598"/>
                </a:lnTo>
                <a:lnTo>
                  <a:pt x="16867" y="431255"/>
                </a:lnTo>
                <a:lnTo>
                  <a:pt x="29587" y="388242"/>
                </a:lnTo>
                <a:lnTo>
                  <a:pt x="45608" y="346704"/>
                </a:lnTo>
                <a:lnTo>
                  <a:pt x="64780" y="306787"/>
                </a:lnTo>
                <a:lnTo>
                  <a:pt x="86953" y="268638"/>
                </a:lnTo>
                <a:lnTo>
                  <a:pt x="111979" y="232403"/>
                </a:lnTo>
                <a:lnTo>
                  <a:pt x="139707" y="198228"/>
                </a:lnTo>
                <a:lnTo>
                  <a:pt x="169989" y="166258"/>
                </a:lnTo>
                <a:lnTo>
                  <a:pt x="202675" y="136640"/>
                </a:lnTo>
                <a:lnTo>
                  <a:pt x="237615" y="109520"/>
                </a:lnTo>
                <a:lnTo>
                  <a:pt x="274662" y="85044"/>
                </a:lnTo>
                <a:lnTo>
                  <a:pt x="313664" y="63357"/>
                </a:lnTo>
                <a:lnTo>
                  <a:pt x="354472" y="44606"/>
                </a:lnTo>
                <a:lnTo>
                  <a:pt x="396939" y="28937"/>
                </a:lnTo>
                <a:lnTo>
                  <a:pt x="440913" y="16496"/>
                </a:lnTo>
                <a:lnTo>
                  <a:pt x="486245" y="7429"/>
                </a:lnTo>
                <a:lnTo>
                  <a:pt x="532787" y="1881"/>
                </a:lnTo>
                <a:lnTo>
                  <a:pt x="580390" y="0"/>
                </a:lnTo>
                <a:lnTo>
                  <a:pt x="627992" y="1881"/>
                </a:lnTo>
                <a:lnTo>
                  <a:pt x="674534" y="7429"/>
                </a:lnTo>
                <a:lnTo>
                  <a:pt x="719866" y="16496"/>
                </a:lnTo>
                <a:lnTo>
                  <a:pt x="763840" y="28937"/>
                </a:lnTo>
                <a:lnTo>
                  <a:pt x="806307" y="44606"/>
                </a:lnTo>
                <a:lnTo>
                  <a:pt x="847115" y="63357"/>
                </a:lnTo>
                <a:lnTo>
                  <a:pt x="886117" y="85044"/>
                </a:lnTo>
                <a:lnTo>
                  <a:pt x="923164" y="109520"/>
                </a:lnTo>
                <a:lnTo>
                  <a:pt x="958104" y="136640"/>
                </a:lnTo>
                <a:lnTo>
                  <a:pt x="990790" y="166258"/>
                </a:lnTo>
                <a:lnTo>
                  <a:pt x="1021072" y="198228"/>
                </a:lnTo>
                <a:lnTo>
                  <a:pt x="1048800" y="232403"/>
                </a:lnTo>
                <a:lnTo>
                  <a:pt x="1073826" y="268638"/>
                </a:lnTo>
                <a:lnTo>
                  <a:pt x="1095999" y="306787"/>
                </a:lnTo>
                <a:lnTo>
                  <a:pt x="1115171" y="346704"/>
                </a:lnTo>
                <a:lnTo>
                  <a:pt x="1131192" y="388242"/>
                </a:lnTo>
                <a:lnTo>
                  <a:pt x="1143912" y="431255"/>
                </a:lnTo>
                <a:lnTo>
                  <a:pt x="1153183" y="475598"/>
                </a:lnTo>
                <a:lnTo>
                  <a:pt x="1158856" y="521125"/>
                </a:lnTo>
                <a:lnTo>
                  <a:pt x="1160779" y="567689"/>
                </a:lnTo>
                <a:lnTo>
                  <a:pt x="1158856" y="614254"/>
                </a:lnTo>
                <a:lnTo>
                  <a:pt x="1153183" y="659781"/>
                </a:lnTo>
                <a:lnTo>
                  <a:pt x="1143912" y="704124"/>
                </a:lnTo>
                <a:lnTo>
                  <a:pt x="1131192" y="747137"/>
                </a:lnTo>
                <a:lnTo>
                  <a:pt x="1115171" y="788675"/>
                </a:lnTo>
                <a:lnTo>
                  <a:pt x="1095999" y="828592"/>
                </a:lnTo>
                <a:lnTo>
                  <a:pt x="1073826" y="866741"/>
                </a:lnTo>
                <a:lnTo>
                  <a:pt x="1048800" y="902976"/>
                </a:lnTo>
                <a:lnTo>
                  <a:pt x="1021072" y="937151"/>
                </a:lnTo>
                <a:lnTo>
                  <a:pt x="990790" y="969121"/>
                </a:lnTo>
                <a:lnTo>
                  <a:pt x="958104" y="998739"/>
                </a:lnTo>
                <a:lnTo>
                  <a:pt x="923164" y="1025859"/>
                </a:lnTo>
                <a:lnTo>
                  <a:pt x="886117" y="1050335"/>
                </a:lnTo>
                <a:lnTo>
                  <a:pt x="847115" y="1072022"/>
                </a:lnTo>
                <a:lnTo>
                  <a:pt x="806307" y="1090773"/>
                </a:lnTo>
                <a:lnTo>
                  <a:pt x="763840" y="1106442"/>
                </a:lnTo>
                <a:lnTo>
                  <a:pt x="719866" y="1118883"/>
                </a:lnTo>
                <a:lnTo>
                  <a:pt x="674534" y="1127950"/>
                </a:lnTo>
                <a:lnTo>
                  <a:pt x="627992" y="1133498"/>
                </a:lnTo>
                <a:lnTo>
                  <a:pt x="580390" y="1135379"/>
                </a:lnTo>
                <a:lnTo>
                  <a:pt x="532787" y="1133498"/>
                </a:lnTo>
                <a:lnTo>
                  <a:pt x="486245" y="1127950"/>
                </a:lnTo>
                <a:lnTo>
                  <a:pt x="440913" y="1118883"/>
                </a:lnTo>
                <a:lnTo>
                  <a:pt x="396939" y="1106442"/>
                </a:lnTo>
                <a:lnTo>
                  <a:pt x="354472" y="1090773"/>
                </a:lnTo>
                <a:lnTo>
                  <a:pt x="313664" y="1072022"/>
                </a:lnTo>
                <a:lnTo>
                  <a:pt x="274662" y="1050335"/>
                </a:lnTo>
                <a:lnTo>
                  <a:pt x="237615" y="1025859"/>
                </a:lnTo>
                <a:lnTo>
                  <a:pt x="202675" y="998739"/>
                </a:lnTo>
                <a:lnTo>
                  <a:pt x="169989" y="969121"/>
                </a:lnTo>
                <a:lnTo>
                  <a:pt x="139707" y="937151"/>
                </a:lnTo>
                <a:lnTo>
                  <a:pt x="111979" y="902976"/>
                </a:lnTo>
                <a:lnTo>
                  <a:pt x="86953" y="866741"/>
                </a:lnTo>
                <a:lnTo>
                  <a:pt x="64780" y="828592"/>
                </a:lnTo>
                <a:lnTo>
                  <a:pt x="45608" y="788675"/>
                </a:lnTo>
                <a:lnTo>
                  <a:pt x="29587" y="747137"/>
                </a:lnTo>
                <a:lnTo>
                  <a:pt x="16867" y="704124"/>
                </a:lnTo>
                <a:lnTo>
                  <a:pt x="7596" y="659781"/>
                </a:lnTo>
                <a:lnTo>
                  <a:pt x="1923" y="614254"/>
                </a:lnTo>
                <a:lnTo>
                  <a:pt x="0" y="567689"/>
                </a:lnTo>
                <a:close/>
              </a:path>
            </a:pathLst>
          </a:custGeom>
          <a:noFill/>
          <a:ln w="6096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5" name="object 133"/>
          <p:cNvSpPr>
            <a:spLocks/>
          </p:cNvSpPr>
          <p:nvPr/>
        </p:nvSpPr>
        <p:spPr bwMode="auto">
          <a:xfrm>
            <a:off x="1452563" y="2906713"/>
            <a:ext cx="238125" cy="2033587"/>
          </a:xfrm>
          <a:custGeom>
            <a:avLst/>
            <a:gdLst>
              <a:gd name="T0" fmla="*/ 317500 w 317500"/>
              <a:gd name="T1" fmla="*/ 2712719 h 2712719"/>
              <a:gd name="T2" fmla="*/ 277456 w 317500"/>
              <a:gd name="T3" fmla="*/ 2711872 h 2712719"/>
              <a:gd name="T4" fmla="*/ 224836 w 317500"/>
              <a:gd name="T5" fmla="*/ 2707757 h 2712719"/>
              <a:gd name="T6" fmla="*/ 185014 w 317500"/>
              <a:gd name="T7" fmla="*/ 2700866 h 2712719"/>
              <a:gd name="T8" fmla="*/ 158750 w 317500"/>
              <a:gd name="T9" fmla="*/ 2686304 h 2712719"/>
              <a:gd name="T10" fmla="*/ 158750 w 317500"/>
              <a:gd name="T11" fmla="*/ 1393570 h 2712719"/>
              <a:gd name="T12" fmla="*/ 157448 w 317500"/>
              <a:gd name="T13" fmla="*/ 1390169 h 2712719"/>
              <a:gd name="T14" fmla="*/ 147516 w 317500"/>
              <a:gd name="T15" fmla="*/ 1383787 h 2712719"/>
              <a:gd name="T16" fmla="*/ 139208 w 317500"/>
              <a:gd name="T17" fmla="*/ 1380859 h 2712719"/>
              <a:gd name="T18" fmla="*/ 128886 w 317500"/>
              <a:gd name="T19" fmla="*/ 1378141 h 2712719"/>
              <a:gd name="T20" fmla="*/ 116713 w 317500"/>
              <a:gd name="T21" fmla="*/ 1375661 h 2712719"/>
              <a:gd name="T22" fmla="*/ 102848 w 317500"/>
              <a:gd name="T23" fmla="*/ 1373445 h 2712719"/>
              <a:gd name="T24" fmla="*/ 87453 w 317500"/>
              <a:gd name="T25" fmla="*/ 1371519 h 2712719"/>
              <a:gd name="T26" fmla="*/ 70689 w 317500"/>
              <a:gd name="T27" fmla="*/ 1369910 h 2712719"/>
              <a:gd name="T28" fmla="*/ 52716 w 317500"/>
              <a:gd name="T29" fmla="*/ 1368645 h 2712719"/>
              <a:gd name="T30" fmla="*/ 33697 w 317500"/>
              <a:gd name="T31" fmla="*/ 1367751 h 2712719"/>
              <a:gd name="T32" fmla="*/ 13791 w 317500"/>
              <a:gd name="T33" fmla="*/ 1367253 h 2712719"/>
              <a:gd name="T34" fmla="*/ 0 w 317500"/>
              <a:gd name="T35" fmla="*/ 1367154 h 2712719"/>
              <a:gd name="T36" fmla="*/ 20408 w 317500"/>
              <a:gd name="T37" fmla="*/ 1366938 h 2712719"/>
              <a:gd name="T38" fmla="*/ 58730 w 317500"/>
              <a:gd name="T39" fmla="*/ 1365287 h 2712719"/>
              <a:gd name="T40" fmla="*/ 107563 w 317500"/>
              <a:gd name="T41" fmla="*/ 1360156 h 2712719"/>
              <a:gd name="T42" fmla="*/ 149767 w 317500"/>
              <a:gd name="T43" fmla="*/ 1349461 h 2712719"/>
              <a:gd name="T44" fmla="*/ 158750 w 317500"/>
              <a:gd name="T45" fmla="*/ 1340611 h 2712719"/>
              <a:gd name="T46" fmla="*/ 158750 w 317500"/>
              <a:gd name="T47" fmla="*/ 26415 h 2712719"/>
              <a:gd name="T48" fmla="*/ 160051 w 317500"/>
              <a:gd name="T49" fmla="*/ 23014 h 2712719"/>
              <a:gd name="T50" fmla="*/ 163850 w 317500"/>
              <a:gd name="T51" fmla="*/ 19744 h 2712719"/>
              <a:gd name="T52" fmla="*/ 169983 w 317500"/>
              <a:gd name="T53" fmla="*/ 16632 h 2712719"/>
              <a:gd name="T54" fmla="*/ 178291 w 317500"/>
              <a:gd name="T55" fmla="*/ 13704 h 2712719"/>
              <a:gd name="T56" fmla="*/ 188613 w 317500"/>
              <a:gd name="T57" fmla="*/ 10986 h 2712719"/>
              <a:gd name="T58" fmla="*/ 200786 w 317500"/>
              <a:gd name="T59" fmla="*/ 8506 h 2712719"/>
              <a:gd name="T60" fmla="*/ 214651 w 317500"/>
              <a:gd name="T61" fmla="*/ 6290 h 2712719"/>
              <a:gd name="T62" fmla="*/ 230046 w 317500"/>
              <a:gd name="T63" fmla="*/ 4364 h 2712719"/>
              <a:gd name="T64" fmla="*/ 246810 w 317500"/>
              <a:gd name="T65" fmla="*/ 2755 h 2712719"/>
              <a:gd name="T66" fmla="*/ 264783 w 317500"/>
              <a:gd name="T67" fmla="*/ 1490 h 2712719"/>
              <a:gd name="T68" fmla="*/ 283802 w 317500"/>
              <a:gd name="T69" fmla="*/ 596 h 2712719"/>
              <a:gd name="T70" fmla="*/ 303708 w 317500"/>
              <a:gd name="T71" fmla="*/ 98 h 2712719"/>
              <a:gd name="T72" fmla="*/ 317500 w 317500"/>
              <a:gd name="T73" fmla="*/ 0 h 2712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17500" h="2712719">
                <a:moveTo>
                  <a:pt x="317500" y="2712719"/>
                </a:moveTo>
                <a:lnTo>
                  <a:pt x="277456" y="2711872"/>
                </a:lnTo>
                <a:lnTo>
                  <a:pt x="224836" y="2707757"/>
                </a:lnTo>
                <a:lnTo>
                  <a:pt x="185014" y="2700866"/>
                </a:lnTo>
                <a:lnTo>
                  <a:pt x="158750" y="2686304"/>
                </a:lnTo>
                <a:lnTo>
                  <a:pt x="158750" y="1393570"/>
                </a:lnTo>
                <a:lnTo>
                  <a:pt x="157448" y="1390169"/>
                </a:lnTo>
                <a:lnTo>
                  <a:pt x="147516" y="1383787"/>
                </a:lnTo>
                <a:lnTo>
                  <a:pt x="139208" y="1380859"/>
                </a:lnTo>
                <a:lnTo>
                  <a:pt x="128886" y="1378141"/>
                </a:lnTo>
                <a:lnTo>
                  <a:pt x="116713" y="1375661"/>
                </a:lnTo>
                <a:lnTo>
                  <a:pt x="102848" y="1373445"/>
                </a:lnTo>
                <a:lnTo>
                  <a:pt x="87453" y="1371519"/>
                </a:lnTo>
                <a:lnTo>
                  <a:pt x="70689" y="1369910"/>
                </a:lnTo>
                <a:lnTo>
                  <a:pt x="52716" y="1368645"/>
                </a:lnTo>
                <a:lnTo>
                  <a:pt x="33697" y="1367751"/>
                </a:lnTo>
                <a:lnTo>
                  <a:pt x="13791" y="1367253"/>
                </a:lnTo>
                <a:lnTo>
                  <a:pt x="0" y="1367154"/>
                </a:lnTo>
                <a:lnTo>
                  <a:pt x="20408" y="1366938"/>
                </a:lnTo>
                <a:lnTo>
                  <a:pt x="58730" y="1365287"/>
                </a:lnTo>
                <a:lnTo>
                  <a:pt x="107563" y="1360156"/>
                </a:lnTo>
                <a:lnTo>
                  <a:pt x="149767" y="1349461"/>
                </a:lnTo>
                <a:lnTo>
                  <a:pt x="158750" y="1340611"/>
                </a:lnTo>
                <a:lnTo>
                  <a:pt x="158750" y="26415"/>
                </a:lnTo>
                <a:lnTo>
                  <a:pt x="160051" y="23014"/>
                </a:lnTo>
                <a:lnTo>
                  <a:pt x="163850" y="19744"/>
                </a:lnTo>
                <a:lnTo>
                  <a:pt x="169983" y="16632"/>
                </a:lnTo>
                <a:lnTo>
                  <a:pt x="178291" y="13704"/>
                </a:lnTo>
                <a:lnTo>
                  <a:pt x="188613" y="10986"/>
                </a:lnTo>
                <a:lnTo>
                  <a:pt x="200786" y="8506"/>
                </a:lnTo>
                <a:lnTo>
                  <a:pt x="214651" y="6290"/>
                </a:lnTo>
                <a:lnTo>
                  <a:pt x="230046" y="4364"/>
                </a:lnTo>
                <a:lnTo>
                  <a:pt x="246810" y="2755"/>
                </a:lnTo>
                <a:lnTo>
                  <a:pt x="264783" y="1490"/>
                </a:lnTo>
                <a:lnTo>
                  <a:pt x="283802" y="596"/>
                </a:lnTo>
                <a:lnTo>
                  <a:pt x="303708" y="98"/>
                </a:lnTo>
                <a:lnTo>
                  <a:pt x="317500" y="0"/>
                </a:lnTo>
              </a:path>
            </a:pathLst>
          </a:custGeom>
          <a:noFill/>
          <a:ln w="27940">
            <a:solidFill>
              <a:srgbClr val="A4A4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6" name="object 134"/>
          <p:cNvSpPr>
            <a:spLocks/>
          </p:cNvSpPr>
          <p:nvPr/>
        </p:nvSpPr>
        <p:spPr bwMode="auto">
          <a:xfrm>
            <a:off x="1682750" y="4456113"/>
            <a:ext cx="1146175" cy="865187"/>
          </a:xfrm>
          <a:custGeom>
            <a:avLst/>
            <a:gdLst>
              <a:gd name="T0" fmla="*/ 0 w 1529080"/>
              <a:gd name="T1" fmla="*/ 192150 h 1153160"/>
              <a:gd name="T2" fmla="*/ 0 w 1529080"/>
              <a:gd name="T3" fmla="*/ 960958 h 1153160"/>
              <a:gd name="T4" fmla="*/ 637 w 1529080"/>
              <a:gd name="T5" fmla="*/ 976721 h 1153160"/>
              <a:gd name="T6" fmla="*/ 9803 w 1529080"/>
              <a:gd name="T7" fmla="*/ 1021707 h 1153160"/>
              <a:gd name="T8" fmla="*/ 28807 w 1529080"/>
              <a:gd name="T9" fmla="*/ 1062200 h 1153160"/>
              <a:gd name="T10" fmla="*/ 56308 w 1529080"/>
              <a:gd name="T11" fmla="*/ 1096864 h 1153160"/>
              <a:gd name="T12" fmla="*/ 90968 w 1529080"/>
              <a:gd name="T13" fmla="*/ 1124362 h 1153160"/>
              <a:gd name="T14" fmla="*/ 131446 w 1529080"/>
              <a:gd name="T15" fmla="*/ 1143361 h 1153160"/>
              <a:gd name="T16" fmla="*/ 176402 w 1529080"/>
              <a:gd name="T17" fmla="*/ 1152522 h 1153160"/>
              <a:gd name="T18" fmla="*/ 192150 w 1529080"/>
              <a:gd name="T19" fmla="*/ 1153159 h 1153160"/>
              <a:gd name="T20" fmla="*/ 1336929 w 1529080"/>
              <a:gd name="T21" fmla="*/ 1153159 h 1153160"/>
              <a:gd name="T22" fmla="*/ 1383080 w 1529080"/>
              <a:gd name="T23" fmla="*/ 1147573 h 1153160"/>
              <a:gd name="T24" fmla="*/ 1425199 w 1529080"/>
              <a:gd name="T25" fmla="*/ 1131706 h 1153160"/>
              <a:gd name="T26" fmla="*/ 1461947 w 1529080"/>
              <a:gd name="T27" fmla="*/ 1106892 h 1153160"/>
              <a:gd name="T28" fmla="*/ 1491983 w 1529080"/>
              <a:gd name="T29" fmla="*/ 1074468 h 1153160"/>
              <a:gd name="T30" fmla="*/ 1513968 w 1529080"/>
              <a:gd name="T31" fmla="*/ 1035770 h 1153160"/>
              <a:gd name="T32" fmla="*/ 1526562 w 1529080"/>
              <a:gd name="T33" fmla="*/ 992133 h 1153160"/>
              <a:gd name="T34" fmla="*/ 1529080 w 1529080"/>
              <a:gd name="T35" fmla="*/ 960958 h 1153160"/>
              <a:gd name="T36" fmla="*/ 1529080 w 1529080"/>
              <a:gd name="T37" fmla="*/ 192150 h 1153160"/>
              <a:gd name="T38" fmla="*/ 1523491 w 1529080"/>
              <a:gd name="T39" fmla="*/ 145999 h 1153160"/>
              <a:gd name="T40" fmla="*/ 1507617 w 1529080"/>
              <a:gd name="T41" fmla="*/ 103880 h 1153160"/>
              <a:gd name="T42" fmla="*/ 1482800 w 1529080"/>
              <a:gd name="T43" fmla="*/ 67132 h 1153160"/>
              <a:gd name="T44" fmla="*/ 1450377 w 1529080"/>
              <a:gd name="T45" fmla="*/ 37096 h 1153160"/>
              <a:gd name="T46" fmla="*/ 1411690 w 1529080"/>
              <a:gd name="T47" fmla="*/ 15111 h 1153160"/>
              <a:gd name="T48" fmla="*/ 1368078 w 1529080"/>
              <a:gd name="T49" fmla="*/ 2517 h 1153160"/>
              <a:gd name="T50" fmla="*/ 1336929 w 1529080"/>
              <a:gd name="T51" fmla="*/ 0 h 1153160"/>
              <a:gd name="T52" fmla="*/ 192150 w 1529080"/>
              <a:gd name="T53" fmla="*/ 0 h 1153160"/>
              <a:gd name="T54" fmla="*/ 145999 w 1529080"/>
              <a:gd name="T55" fmla="*/ 5588 h 1153160"/>
              <a:gd name="T56" fmla="*/ 103880 w 1529080"/>
              <a:gd name="T57" fmla="*/ 21462 h 1153160"/>
              <a:gd name="T58" fmla="*/ 67132 w 1529080"/>
              <a:gd name="T59" fmla="*/ 46279 h 1153160"/>
              <a:gd name="T60" fmla="*/ 37096 w 1529080"/>
              <a:gd name="T61" fmla="*/ 78702 h 1153160"/>
              <a:gd name="T62" fmla="*/ 15111 w 1529080"/>
              <a:gd name="T63" fmla="*/ 117389 h 1153160"/>
              <a:gd name="T64" fmla="*/ 2517 w 1529080"/>
              <a:gd name="T65" fmla="*/ 161001 h 1153160"/>
              <a:gd name="T66" fmla="*/ 0 w 1529080"/>
              <a:gd name="T67" fmla="*/ 192150 h 115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29080" h="1153160">
                <a:moveTo>
                  <a:pt x="0" y="192150"/>
                </a:moveTo>
                <a:lnTo>
                  <a:pt x="0" y="960958"/>
                </a:lnTo>
                <a:lnTo>
                  <a:pt x="637" y="976721"/>
                </a:lnTo>
                <a:lnTo>
                  <a:pt x="9803" y="1021707"/>
                </a:lnTo>
                <a:lnTo>
                  <a:pt x="28807" y="1062200"/>
                </a:lnTo>
                <a:lnTo>
                  <a:pt x="56308" y="1096864"/>
                </a:lnTo>
                <a:lnTo>
                  <a:pt x="90968" y="1124362"/>
                </a:lnTo>
                <a:lnTo>
                  <a:pt x="131446" y="1143361"/>
                </a:lnTo>
                <a:lnTo>
                  <a:pt x="176402" y="1152522"/>
                </a:lnTo>
                <a:lnTo>
                  <a:pt x="192150" y="1153159"/>
                </a:lnTo>
                <a:lnTo>
                  <a:pt x="1336929" y="1153159"/>
                </a:lnTo>
                <a:lnTo>
                  <a:pt x="1383080" y="1147573"/>
                </a:lnTo>
                <a:lnTo>
                  <a:pt x="1425199" y="1131706"/>
                </a:lnTo>
                <a:lnTo>
                  <a:pt x="1461947" y="1106892"/>
                </a:lnTo>
                <a:lnTo>
                  <a:pt x="1491983" y="1074468"/>
                </a:lnTo>
                <a:lnTo>
                  <a:pt x="1513968" y="1035770"/>
                </a:lnTo>
                <a:lnTo>
                  <a:pt x="1526562" y="992133"/>
                </a:lnTo>
                <a:lnTo>
                  <a:pt x="1529080" y="960958"/>
                </a:lnTo>
                <a:lnTo>
                  <a:pt x="1529080" y="192150"/>
                </a:lnTo>
                <a:lnTo>
                  <a:pt x="1523491" y="145999"/>
                </a:lnTo>
                <a:lnTo>
                  <a:pt x="1507617" y="103880"/>
                </a:lnTo>
                <a:lnTo>
                  <a:pt x="1482800" y="67132"/>
                </a:lnTo>
                <a:lnTo>
                  <a:pt x="1450377" y="37096"/>
                </a:lnTo>
                <a:lnTo>
                  <a:pt x="1411690" y="15111"/>
                </a:lnTo>
                <a:lnTo>
                  <a:pt x="1368078" y="2517"/>
                </a:lnTo>
                <a:lnTo>
                  <a:pt x="1336929" y="0"/>
                </a:lnTo>
                <a:lnTo>
                  <a:pt x="192150" y="0"/>
                </a:lnTo>
                <a:lnTo>
                  <a:pt x="145999" y="5588"/>
                </a:lnTo>
                <a:lnTo>
                  <a:pt x="103880" y="21462"/>
                </a:lnTo>
                <a:lnTo>
                  <a:pt x="67132" y="46279"/>
                </a:lnTo>
                <a:lnTo>
                  <a:pt x="37096" y="78702"/>
                </a:lnTo>
                <a:lnTo>
                  <a:pt x="15111" y="117389"/>
                </a:lnTo>
                <a:lnTo>
                  <a:pt x="2517" y="161001"/>
                </a:lnTo>
                <a:lnTo>
                  <a:pt x="0" y="192150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7" name="object 135"/>
          <p:cNvSpPr>
            <a:spLocks/>
          </p:cNvSpPr>
          <p:nvPr/>
        </p:nvSpPr>
        <p:spPr bwMode="auto">
          <a:xfrm>
            <a:off x="1682750" y="4456113"/>
            <a:ext cx="1146175" cy="865187"/>
          </a:xfrm>
          <a:custGeom>
            <a:avLst/>
            <a:gdLst>
              <a:gd name="T0" fmla="*/ 0 w 1529080"/>
              <a:gd name="T1" fmla="*/ 192150 h 1153160"/>
              <a:gd name="T2" fmla="*/ 5588 w 1529080"/>
              <a:gd name="T3" fmla="*/ 145999 h 1153160"/>
              <a:gd name="T4" fmla="*/ 21462 w 1529080"/>
              <a:gd name="T5" fmla="*/ 103880 h 1153160"/>
              <a:gd name="T6" fmla="*/ 46279 w 1529080"/>
              <a:gd name="T7" fmla="*/ 67132 h 1153160"/>
              <a:gd name="T8" fmla="*/ 78702 w 1529080"/>
              <a:gd name="T9" fmla="*/ 37096 h 1153160"/>
              <a:gd name="T10" fmla="*/ 117389 w 1529080"/>
              <a:gd name="T11" fmla="*/ 15111 h 1153160"/>
              <a:gd name="T12" fmla="*/ 161001 w 1529080"/>
              <a:gd name="T13" fmla="*/ 2517 h 1153160"/>
              <a:gd name="T14" fmla="*/ 192150 w 1529080"/>
              <a:gd name="T15" fmla="*/ 0 h 1153160"/>
              <a:gd name="T16" fmla="*/ 1336929 w 1529080"/>
              <a:gd name="T17" fmla="*/ 0 h 1153160"/>
              <a:gd name="T18" fmla="*/ 1383080 w 1529080"/>
              <a:gd name="T19" fmla="*/ 5588 h 1153160"/>
              <a:gd name="T20" fmla="*/ 1425199 w 1529080"/>
              <a:gd name="T21" fmla="*/ 21462 h 1153160"/>
              <a:gd name="T22" fmla="*/ 1461947 w 1529080"/>
              <a:gd name="T23" fmla="*/ 46279 h 1153160"/>
              <a:gd name="T24" fmla="*/ 1491983 w 1529080"/>
              <a:gd name="T25" fmla="*/ 78702 h 1153160"/>
              <a:gd name="T26" fmla="*/ 1513968 w 1529080"/>
              <a:gd name="T27" fmla="*/ 117389 h 1153160"/>
              <a:gd name="T28" fmla="*/ 1526562 w 1529080"/>
              <a:gd name="T29" fmla="*/ 161001 h 1153160"/>
              <a:gd name="T30" fmla="*/ 1529080 w 1529080"/>
              <a:gd name="T31" fmla="*/ 192150 h 1153160"/>
              <a:gd name="T32" fmla="*/ 1529080 w 1529080"/>
              <a:gd name="T33" fmla="*/ 960958 h 1153160"/>
              <a:gd name="T34" fmla="*/ 1523491 w 1529080"/>
              <a:gd name="T35" fmla="*/ 1007145 h 1153160"/>
              <a:gd name="T36" fmla="*/ 1507617 w 1529080"/>
              <a:gd name="T37" fmla="*/ 1049284 h 1153160"/>
              <a:gd name="T38" fmla="*/ 1482800 w 1529080"/>
              <a:gd name="T39" fmla="*/ 1086039 h 1153160"/>
              <a:gd name="T40" fmla="*/ 1450377 w 1529080"/>
              <a:gd name="T41" fmla="*/ 1116075 h 1153160"/>
              <a:gd name="T42" fmla="*/ 1411690 w 1529080"/>
              <a:gd name="T43" fmla="*/ 1138055 h 1153160"/>
              <a:gd name="T44" fmla="*/ 1368078 w 1529080"/>
              <a:gd name="T45" fmla="*/ 1150644 h 1153160"/>
              <a:gd name="T46" fmla="*/ 1336929 w 1529080"/>
              <a:gd name="T47" fmla="*/ 1153159 h 1153160"/>
              <a:gd name="T48" fmla="*/ 192150 w 1529080"/>
              <a:gd name="T49" fmla="*/ 1153159 h 1153160"/>
              <a:gd name="T50" fmla="*/ 145999 w 1529080"/>
              <a:gd name="T51" fmla="*/ 1147573 h 1153160"/>
              <a:gd name="T52" fmla="*/ 103880 w 1529080"/>
              <a:gd name="T53" fmla="*/ 1131706 h 1153160"/>
              <a:gd name="T54" fmla="*/ 67132 w 1529080"/>
              <a:gd name="T55" fmla="*/ 1106892 h 1153160"/>
              <a:gd name="T56" fmla="*/ 37096 w 1529080"/>
              <a:gd name="T57" fmla="*/ 1074468 h 1153160"/>
              <a:gd name="T58" fmla="*/ 15111 w 1529080"/>
              <a:gd name="T59" fmla="*/ 1035770 h 1153160"/>
              <a:gd name="T60" fmla="*/ 2517 w 1529080"/>
              <a:gd name="T61" fmla="*/ 992133 h 1153160"/>
              <a:gd name="T62" fmla="*/ 0 w 1529080"/>
              <a:gd name="T63" fmla="*/ 960958 h 1153160"/>
              <a:gd name="T64" fmla="*/ 0 w 1529080"/>
              <a:gd name="T65" fmla="*/ 192150 h 115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29080" h="1153160">
                <a:moveTo>
                  <a:pt x="0" y="192150"/>
                </a:moveTo>
                <a:lnTo>
                  <a:pt x="5588" y="145999"/>
                </a:lnTo>
                <a:lnTo>
                  <a:pt x="21462" y="103880"/>
                </a:lnTo>
                <a:lnTo>
                  <a:pt x="46279" y="67132"/>
                </a:lnTo>
                <a:lnTo>
                  <a:pt x="78702" y="37096"/>
                </a:lnTo>
                <a:lnTo>
                  <a:pt x="117389" y="15111"/>
                </a:lnTo>
                <a:lnTo>
                  <a:pt x="161001" y="2517"/>
                </a:lnTo>
                <a:lnTo>
                  <a:pt x="192150" y="0"/>
                </a:lnTo>
                <a:lnTo>
                  <a:pt x="1336929" y="0"/>
                </a:lnTo>
                <a:lnTo>
                  <a:pt x="1383080" y="5588"/>
                </a:lnTo>
                <a:lnTo>
                  <a:pt x="1425199" y="21462"/>
                </a:lnTo>
                <a:lnTo>
                  <a:pt x="1461947" y="46279"/>
                </a:lnTo>
                <a:lnTo>
                  <a:pt x="1491983" y="78702"/>
                </a:lnTo>
                <a:lnTo>
                  <a:pt x="1513968" y="117389"/>
                </a:lnTo>
                <a:lnTo>
                  <a:pt x="1526562" y="161001"/>
                </a:lnTo>
                <a:lnTo>
                  <a:pt x="1529080" y="192150"/>
                </a:lnTo>
                <a:lnTo>
                  <a:pt x="1529080" y="960958"/>
                </a:lnTo>
                <a:lnTo>
                  <a:pt x="1523491" y="1007145"/>
                </a:lnTo>
                <a:lnTo>
                  <a:pt x="1507617" y="1049284"/>
                </a:lnTo>
                <a:lnTo>
                  <a:pt x="1482800" y="1086039"/>
                </a:lnTo>
                <a:lnTo>
                  <a:pt x="1450377" y="1116075"/>
                </a:lnTo>
                <a:lnTo>
                  <a:pt x="1411690" y="1138055"/>
                </a:lnTo>
                <a:lnTo>
                  <a:pt x="1368078" y="1150644"/>
                </a:lnTo>
                <a:lnTo>
                  <a:pt x="1336929" y="1153159"/>
                </a:lnTo>
                <a:lnTo>
                  <a:pt x="192150" y="1153159"/>
                </a:lnTo>
                <a:lnTo>
                  <a:pt x="145999" y="1147573"/>
                </a:lnTo>
                <a:lnTo>
                  <a:pt x="103880" y="1131706"/>
                </a:lnTo>
                <a:lnTo>
                  <a:pt x="67132" y="1106892"/>
                </a:lnTo>
                <a:lnTo>
                  <a:pt x="37096" y="1074468"/>
                </a:lnTo>
                <a:lnTo>
                  <a:pt x="15111" y="1035770"/>
                </a:lnTo>
                <a:lnTo>
                  <a:pt x="2517" y="992133"/>
                </a:lnTo>
                <a:lnTo>
                  <a:pt x="0" y="960958"/>
                </a:lnTo>
                <a:lnTo>
                  <a:pt x="0" y="192150"/>
                </a:lnTo>
                <a:close/>
              </a:path>
            </a:pathLst>
          </a:custGeom>
          <a:noFill/>
          <a:ln w="15240">
            <a:solidFill>
              <a:srgbClr val="4170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8" name="object 136"/>
          <p:cNvSpPr>
            <a:spLocks/>
          </p:cNvSpPr>
          <p:nvPr/>
        </p:nvSpPr>
        <p:spPr bwMode="auto">
          <a:xfrm>
            <a:off x="2781300" y="2843213"/>
            <a:ext cx="263525" cy="96837"/>
          </a:xfrm>
          <a:custGeom>
            <a:avLst/>
            <a:gdLst>
              <a:gd name="T0" fmla="*/ 231902 w 351663"/>
              <a:gd name="T1" fmla="*/ 121412 h 129412"/>
              <a:gd name="T2" fmla="*/ 236220 w 351663"/>
              <a:gd name="T3" fmla="*/ 127762 h 129412"/>
              <a:gd name="T4" fmla="*/ 244856 w 351663"/>
              <a:gd name="T5" fmla="*/ 129412 h 129412"/>
              <a:gd name="T6" fmla="*/ 251333 w 351663"/>
              <a:gd name="T7" fmla="*/ 125222 h 129412"/>
              <a:gd name="T8" fmla="*/ 351663 w 351663"/>
              <a:gd name="T9" fmla="*/ 57658 h 129412"/>
              <a:gd name="T10" fmla="*/ 323215 w 351663"/>
              <a:gd name="T11" fmla="*/ 45465 h 129412"/>
              <a:gd name="T12" fmla="*/ 324993 w 351663"/>
              <a:gd name="T13" fmla="*/ 73405 h 129412"/>
              <a:gd name="T14" fmla="*/ 323215 w 351663"/>
              <a:gd name="T15" fmla="*/ 45465 h 129412"/>
              <a:gd name="T16" fmla="*/ 317754 w 351663"/>
              <a:gd name="T17" fmla="*/ 71882 h 129412"/>
              <a:gd name="T18" fmla="*/ 273346 w 351663"/>
              <a:gd name="T19" fmla="*/ 76693 h 129412"/>
              <a:gd name="T20" fmla="*/ 235712 w 351663"/>
              <a:gd name="T21" fmla="*/ 101980 h 129412"/>
              <a:gd name="T22" fmla="*/ 229362 w 351663"/>
              <a:gd name="T23" fmla="*/ 106299 h 129412"/>
              <a:gd name="T24" fmla="*/ 227584 w 351663"/>
              <a:gd name="T25" fmla="*/ 114935 h 129412"/>
              <a:gd name="T26" fmla="*/ 231902 w 351663"/>
              <a:gd name="T27" fmla="*/ 121412 h 129412"/>
              <a:gd name="T28" fmla="*/ 224155 w 351663"/>
              <a:gd name="T29" fmla="*/ 25018 h 129412"/>
              <a:gd name="T30" fmla="*/ 231013 w 351663"/>
              <a:gd name="T31" fmla="*/ 28448 h 129412"/>
              <a:gd name="T32" fmla="*/ 271600 w 351663"/>
              <a:gd name="T33" fmla="*/ 48771 h 129412"/>
              <a:gd name="T34" fmla="*/ 316230 w 351663"/>
              <a:gd name="T35" fmla="*/ 47878 h 129412"/>
              <a:gd name="T36" fmla="*/ 296411 w 351663"/>
              <a:gd name="T37" fmla="*/ 61195 h 129412"/>
              <a:gd name="T38" fmla="*/ 271600 w 351663"/>
              <a:gd name="T39" fmla="*/ 48771 h 129412"/>
              <a:gd name="T40" fmla="*/ 0 w 351663"/>
              <a:gd name="T41" fmla="*/ 66166 h 129412"/>
              <a:gd name="T42" fmla="*/ 1778 w 351663"/>
              <a:gd name="T43" fmla="*/ 93979 h 129412"/>
              <a:gd name="T44" fmla="*/ 273346 w 351663"/>
              <a:gd name="T45" fmla="*/ 76693 h 129412"/>
              <a:gd name="T46" fmla="*/ 317754 w 351663"/>
              <a:gd name="T47" fmla="*/ 71882 h 129412"/>
              <a:gd name="T48" fmla="*/ 323215 w 351663"/>
              <a:gd name="T49" fmla="*/ 45465 h 129412"/>
              <a:gd name="T50" fmla="*/ 351663 w 351663"/>
              <a:gd name="T51" fmla="*/ 57658 h 129412"/>
              <a:gd name="T52" fmla="*/ 243586 w 351663"/>
              <a:gd name="T53" fmla="*/ 3428 h 129412"/>
              <a:gd name="T54" fmla="*/ 236601 w 351663"/>
              <a:gd name="T55" fmla="*/ 0 h 129412"/>
              <a:gd name="T56" fmla="*/ 228219 w 351663"/>
              <a:gd name="T57" fmla="*/ 2793 h 129412"/>
              <a:gd name="T58" fmla="*/ 224790 w 351663"/>
              <a:gd name="T59" fmla="*/ 9778 h 129412"/>
              <a:gd name="T60" fmla="*/ 221361 w 351663"/>
              <a:gd name="T61" fmla="*/ 16637 h 129412"/>
              <a:gd name="T62" fmla="*/ 224155 w 351663"/>
              <a:gd name="T63" fmla="*/ 25018 h 129412"/>
              <a:gd name="T64" fmla="*/ 316230 w 351663"/>
              <a:gd name="T65" fmla="*/ 47878 h 129412"/>
              <a:gd name="T66" fmla="*/ 271600 w 351663"/>
              <a:gd name="T67" fmla="*/ 48771 h 129412"/>
              <a:gd name="T68" fmla="*/ 296411 w 351663"/>
              <a:gd name="T69" fmla="*/ 61195 h 129412"/>
              <a:gd name="T70" fmla="*/ 316230 w 351663"/>
              <a:gd name="T71" fmla="*/ 47878 h 129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51663" h="129412">
                <a:moveTo>
                  <a:pt x="231902" y="121412"/>
                </a:moveTo>
                <a:lnTo>
                  <a:pt x="236220" y="127762"/>
                </a:lnTo>
                <a:lnTo>
                  <a:pt x="244856" y="129412"/>
                </a:lnTo>
                <a:lnTo>
                  <a:pt x="251333" y="125222"/>
                </a:lnTo>
                <a:lnTo>
                  <a:pt x="351663" y="57658"/>
                </a:lnTo>
                <a:lnTo>
                  <a:pt x="323215" y="45465"/>
                </a:lnTo>
                <a:lnTo>
                  <a:pt x="324993" y="73405"/>
                </a:lnTo>
                <a:lnTo>
                  <a:pt x="323215" y="45465"/>
                </a:lnTo>
                <a:lnTo>
                  <a:pt x="317754" y="71882"/>
                </a:lnTo>
                <a:lnTo>
                  <a:pt x="273346" y="76693"/>
                </a:lnTo>
                <a:lnTo>
                  <a:pt x="235712" y="101980"/>
                </a:lnTo>
                <a:lnTo>
                  <a:pt x="229362" y="106299"/>
                </a:lnTo>
                <a:lnTo>
                  <a:pt x="227584" y="114935"/>
                </a:lnTo>
                <a:lnTo>
                  <a:pt x="231902" y="121412"/>
                </a:lnTo>
                <a:close/>
              </a:path>
              <a:path w="351663" h="129412">
                <a:moveTo>
                  <a:pt x="224155" y="25018"/>
                </a:moveTo>
                <a:lnTo>
                  <a:pt x="231013" y="28448"/>
                </a:lnTo>
                <a:lnTo>
                  <a:pt x="271600" y="48771"/>
                </a:lnTo>
                <a:lnTo>
                  <a:pt x="316230" y="47878"/>
                </a:lnTo>
                <a:lnTo>
                  <a:pt x="296411" y="61195"/>
                </a:lnTo>
                <a:lnTo>
                  <a:pt x="271600" y="48771"/>
                </a:lnTo>
                <a:lnTo>
                  <a:pt x="0" y="66166"/>
                </a:lnTo>
                <a:lnTo>
                  <a:pt x="1778" y="93979"/>
                </a:lnTo>
                <a:lnTo>
                  <a:pt x="273346" y="76693"/>
                </a:lnTo>
                <a:lnTo>
                  <a:pt x="317754" y="71882"/>
                </a:lnTo>
                <a:lnTo>
                  <a:pt x="323215" y="45465"/>
                </a:lnTo>
                <a:lnTo>
                  <a:pt x="351663" y="57658"/>
                </a:lnTo>
                <a:lnTo>
                  <a:pt x="243586" y="3428"/>
                </a:lnTo>
                <a:lnTo>
                  <a:pt x="236601" y="0"/>
                </a:lnTo>
                <a:lnTo>
                  <a:pt x="228219" y="2793"/>
                </a:lnTo>
                <a:lnTo>
                  <a:pt x="224790" y="9778"/>
                </a:lnTo>
                <a:lnTo>
                  <a:pt x="221361" y="16637"/>
                </a:lnTo>
                <a:lnTo>
                  <a:pt x="224155" y="25018"/>
                </a:lnTo>
                <a:close/>
              </a:path>
              <a:path w="351663" h="129412">
                <a:moveTo>
                  <a:pt x="316230" y="47878"/>
                </a:moveTo>
                <a:lnTo>
                  <a:pt x="271600" y="48771"/>
                </a:lnTo>
                <a:lnTo>
                  <a:pt x="296411" y="61195"/>
                </a:lnTo>
                <a:lnTo>
                  <a:pt x="316230" y="47878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19" name="object 137"/>
          <p:cNvSpPr>
            <a:spLocks/>
          </p:cNvSpPr>
          <p:nvPr/>
        </p:nvSpPr>
        <p:spPr bwMode="auto">
          <a:xfrm>
            <a:off x="1698625" y="2428875"/>
            <a:ext cx="1082675" cy="946150"/>
          </a:xfrm>
          <a:custGeom>
            <a:avLst/>
            <a:gdLst>
              <a:gd name="T0" fmla="*/ 0 w 1442720"/>
              <a:gd name="T1" fmla="*/ 210438 h 1262379"/>
              <a:gd name="T2" fmla="*/ 0 w 1442720"/>
              <a:gd name="T3" fmla="*/ 1051940 h 1262379"/>
              <a:gd name="T4" fmla="*/ 697 w 1442720"/>
              <a:gd name="T5" fmla="*/ 1069197 h 1262379"/>
              <a:gd name="T6" fmla="*/ 10729 w 1442720"/>
              <a:gd name="T7" fmla="*/ 1118449 h 1262379"/>
              <a:gd name="T8" fmla="*/ 31532 w 1442720"/>
              <a:gd name="T9" fmla="*/ 1162783 h 1262379"/>
              <a:gd name="T10" fmla="*/ 61642 w 1442720"/>
              <a:gd name="T11" fmla="*/ 1200737 h 1262379"/>
              <a:gd name="T12" fmla="*/ 99596 w 1442720"/>
              <a:gd name="T13" fmla="*/ 1230847 h 1262379"/>
              <a:gd name="T14" fmla="*/ 143930 w 1442720"/>
              <a:gd name="T15" fmla="*/ 1251650 h 1262379"/>
              <a:gd name="T16" fmla="*/ 193182 w 1442720"/>
              <a:gd name="T17" fmla="*/ 1261682 h 1262379"/>
              <a:gd name="T18" fmla="*/ 210438 w 1442720"/>
              <a:gd name="T19" fmla="*/ 1262379 h 1262379"/>
              <a:gd name="T20" fmla="*/ 1232281 w 1442720"/>
              <a:gd name="T21" fmla="*/ 1262379 h 1262379"/>
              <a:gd name="T22" fmla="*/ 1282846 w 1442720"/>
              <a:gd name="T23" fmla="*/ 1256263 h 1262379"/>
              <a:gd name="T24" fmla="*/ 1328982 w 1442720"/>
              <a:gd name="T25" fmla="*/ 1238887 h 1262379"/>
              <a:gd name="T26" fmla="*/ 1369225 w 1442720"/>
              <a:gd name="T27" fmla="*/ 1211717 h 1262379"/>
              <a:gd name="T28" fmla="*/ 1402112 w 1442720"/>
              <a:gd name="T29" fmla="*/ 1176216 h 1262379"/>
              <a:gd name="T30" fmla="*/ 1426180 w 1442720"/>
              <a:gd name="T31" fmla="*/ 1133846 h 1262379"/>
              <a:gd name="T32" fmla="*/ 1439965 w 1442720"/>
              <a:gd name="T33" fmla="*/ 1086071 h 1262379"/>
              <a:gd name="T34" fmla="*/ 1442720 w 1442720"/>
              <a:gd name="T35" fmla="*/ 1051940 h 1262379"/>
              <a:gd name="T36" fmla="*/ 1442720 w 1442720"/>
              <a:gd name="T37" fmla="*/ 210438 h 1262379"/>
              <a:gd name="T38" fmla="*/ 1436603 w 1442720"/>
              <a:gd name="T39" fmla="*/ 159873 h 1262379"/>
              <a:gd name="T40" fmla="*/ 1419227 w 1442720"/>
              <a:gd name="T41" fmla="*/ 113737 h 1262379"/>
              <a:gd name="T42" fmla="*/ 1392057 w 1442720"/>
              <a:gd name="T43" fmla="*/ 73494 h 1262379"/>
              <a:gd name="T44" fmla="*/ 1356556 w 1442720"/>
              <a:gd name="T45" fmla="*/ 40607 h 1262379"/>
              <a:gd name="T46" fmla="*/ 1314186 w 1442720"/>
              <a:gd name="T47" fmla="*/ 16539 h 1262379"/>
              <a:gd name="T48" fmla="*/ 1266411 w 1442720"/>
              <a:gd name="T49" fmla="*/ 2754 h 1262379"/>
              <a:gd name="T50" fmla="*/ 1232281 w 1442720"/>
              <a:gd name="T51" fmla="*/ 0 h 1262379"/>
              <a:gd name="T52" fmla="*/ 210438 w 1442720"/>
              <a:gd name="T53" fmla="*/ 0 h 1262379"/>
              <a:gd name="T54" fmla="*/ 159873 w 1442720"/>
              <a:gd name="T55" fmla="*/ 6116 h 1262379"/>
              <a:gd name="T56" fmla="*/ 113737 w 1442720"/>
              <a:gd name="T57" fmla="*/ 23492 h 1262379"/>
              <a:gd name="T58" fmla="*/ 73494 w 1442720"/>
              <a:gd name="T59" fmla="*/ 50662 h 1262379"/>
              <a:gd name="T60" fmla="*/ 40607 w 1442720"/>
              <a:gd name="T61" fmla="*/ 86163 h 1262379"/>
              <a:gd name="T62" fmla="*/ 16539 w 1442720"/>
              <a:gd name="T63" fmla="*/ 128533 h 1262379"/>
              <a:gd name="T64" fmla="*/ 2754 w 1442720"/>
              <a:gd name="T65" fmla="*/ 176308 h 1262379"/>
              <a:gd name="T66" fmla="*/ 0 w 1442720"/>
              <a:gd name="T67" fmla="*/ 210438 h 126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42720" h="1262379">
                <a:moveTo>
                  <a:pt x="0" y="210438"/>
                </a:moveTo>
                <a:lnTo>
                  <a:pt x="0" y="1051940"/>
                </a:lnTo>
                <a:lnTo>
                  <a:pt x="697" y="1069197"/>
                </a:lnTo>
                <a:lnTo>
                  <a:pt x="10729" y="1118449"/>
                </a:lnTo>
                <a:lnTo>
                  <a:pt x="31532" y="1162783"/>
                </a:lnTo>
                <a:lnTo>
                  <a:pt x="61642" y="1200737"/>
                </a:lnTo>
                <a:lnTo>
                  <a:pt x="99596" y="1230847"/>
                </a:lnTo>
                <a:lnTo>
                  <a:pt x="143930" y="1251650"/>
                </a:lnTo>
                <a:lnTo>
                  <a:pt x="193182" y="1261682"/>
                </a:lnTo>
                <a:lnTo>
                  <a:pt x="210438" y="1262379"/>
                </a:lnTo>
                <a:lnTo>
                  <a:pt x="1232281" y="1262379"/>
                </a:lnTo>
                <a:lnTo>
                  <a:pt x="1282846" y="1256263"/>
                </a:lnTo>
                <a:lnTo>
                  <a:pt x="1328982" y="1238887"/>
                </a:lnTo>
                <a:lnTo>
                  <a:pt x="1369225" y="1211717"/>
                </a:lnTo>
                <a:lnTo>
                  <a:pt x="1402112" y="1176216"/>
                </a:lnTo>
                <a:lnTo>
                  <a:pt x="1426180" y="1133846"/>
                </a:lnTo>
                <a:lnTo>
                  <a:pt x="1439965" y="1086071"/>
                </a:lnTo>
                <a:lnTo>
                  <a:pt x="1442720" y="1051940"/>
                </a:lnTo>
                <a:lnTo>
                  <a:pt x="1442720" y="210438"/>
                </a:lnTo>
                <a:lnTo>
                  <a:pt x="1436603" y="159873"/>
                </a:lnTo>
                <a:lnTo>
                  <a:pt x="1419227" y="113737"/>
                </a:lnTo>
                <a:lnTo>
                  <a:pt x="1392057" y="73494"/>
                </a:lnTo>
                <a:lnTo>
                  <a:pt x="1356556" y="40607"/>
                </a:lnTo>
                <a:lnTo>
                  <a:pt x="1314186" y="16539"/>
                </a:lnTo>
                <a:lnTo>
                  <a:pt x="1266411" y="2754"/>
                </a:lnTo>
                <a:lnTo>
                  <a:pt x="1232281" y="0"/>
                </a:lnTo>
                <a:lnTo>
                  <a:pt x="210438" y="0"/>
                </a:lnTo>
                <a:lnTo>
                  <a:pt x="159873" y="6116"/>
                </a:lnTo>
                <a:lnTo>
                  <a:pt x="113737" y="23492"/>
                </a:lnTo>
                <a:lnTo>
                  <a:pt x="73494" y="50662"/>
                </a:lnTo>
                <a:lnTo>
                  <a:pt x="40607" y="86163"/>
                </a:lnTo>
                <a:lnTo>
                  <a:pt x="16539" y="128533"/>
                </a:lnTo>
                <a:lnTo>
                  <a:pt x="2754" y="176308"/>
                </a:lnTo>
                <a:lnTo>
                  <a:pt x="0" y="210438"/>
                </a:lnTo>
                <a:close/>
              </a:path>
            </a:pathLst>
          </a:custGeom>
          <a:solidFill>
            <a:srgbClr val="001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0" name="object 138"/>
          <p:cNvSpPr>
            <a:spLocks/>
          </p:cNvSpPr>
          <p:nvPr/>
        </p:nvSpPr>
        <p:spPr bwMode="auto">
          <a:xfrm>
            <a:off x="1698625" y="2428875"/>
            <a:ext cx="1082675" cy="946150"/>
          </a:xfrm>
          <a:custGeom>
            <a:avLst/>
            <a:gdLst>
              <a:gd name="T0" fmla="*/ 0 w 1442720"/>
              <a:gd name="T1" fmla="*/ 210438 h 1262379"/>
              <a:gd name="T2" fmla="*/ 6116 w 1442720"/>
              <a:gd name="T3" fmla="*/ 159873 h 1262379"/>
              <a:gd name="T4" fmla="*/ 23492 w 1442720"/>
              <a:gd name="T5" fmla="*/ 113737 h 1262379"/>
              <a:gd name="T6" fmla="*/ 50662 w 1442720"/>
              <a:gd name="T7" fmla="*/ 73494 h 1262379"/>
              <a:gd name="T8" fmla="*/ 86163 w 1442720"/>
              <a:gd name="T9" fmla="*/ 40607 h 1262379"/>
              <a:gd name="T10" fmla="*/ 128533 w 1442720"/>
              <a:gd name="T11" fmla="*/ 16539 h 1262379"/>
              <a:gd name="T12" fmla="*/ 176308 w 1442720"/>
              <a:gd name="T13" fmla="*/ 2754 h 1262379"/>
              <a:gd name="T14" fmla="*/ 210438 w 1442720"/>
              <a:gd name="T15" fmla="*/ 0 h 1262379"/>
              <a:gd name="T16" fmla="*/ 1232281 w 1442720"/>
              <a:gd name="T17" fmla="*/ 0 h 1262379"/>
              <a:gd name="T18" fmla="*/ 1282846 w 1442720"/>
              <a:gd name="T19" fmla="*/ 6116 h 1262379"/>
              <a:gd name="T20" fmla="*/ 1328982 w 1442720"/>
              <a:gd name="T21" fmla="*/ 23492 h 1262379"/>
              <a:gd name="T22" fmla="*/ 1369225 w 1442720"/>
              <a:gd name="T23" fmla="*/ 50662 h 1262379"/>
              <a:gd name="T24" fmla="*/ 1402112 w 1442720"/>
              <a:gd name="T25" fmla="*/ 86163 h 1262379"/>
              <a:gd name="T26" fmla="*/ 1426180 w 1442720"/>
              <a:gd name="T27" fmla="*/ 128533 h 1262379"/>
              <a:gd name="T28" fmla="*/ 1439965 w 1442720"/>
              <a:gd name="T29" fmla="*/ 176308 h 1262379"/>
              <a:gd name="T30" fmla="*/ 1442720 w 1442720"/>
              <a:gd name="T31" fmla="*/ 210438 h 1262379"/>
              <a:gd name="T32" fmla="*/ 1442720 w 1442720"/>
              <a:gd name="T33" fmla="*/ 1051940 h 1262379"/>
              <a:gd name="T34" fmla="*/ 1436603 w 1442720"/>
              <a:gd name="T35" fmla="*/ 1102506 h 1262379"/>
              <a:gd name="T36" fmla="*/ 1419227 w 1442720"/>
              <a:gd name="T37" fmla="*/ 1148642 h 1262379"/>
              <a:gd name="T38" fmla="*/ 1392057 w 1442720"/>
              <a:gd name="T39" fmla="*/ 1188885 h 1262379"/>
              <a:gd name="T40" fmla="*/ 1356556 w 1442720"/>
              <a:gd name="T41" fmla="*/ 1221772 h 1262379"/>
              <a:gd name="T42" fmla="*/ 1314186 w 1442720"/>
              <a:gd name="T43" fmla="*/ 1245840 h 1262379"/>
              <a:gd name="T44" fmla="*/ 1266411 w 1442720"/>
              <a:gd name="T45" fmla="*/ 1259625 h 1262379"/>
              <a:gd name="T46" fmla="*/ 1232281 w 1442720"/>
              <a:gd name="T47" fmla="*/ 1262379 h 1262379"/>
              <a:gd name="T48" fmla="*/ 210438 w 1442720"/>
              <a:gd name="T49" fmla="*/ 1262379 h 1262379"/>
              <a:gd name="T50" fmla="*/ 159873 w 1442720"/>
              <a:gd name="T51" fmla="*/ 1256263 h 1262379"/>
              <a:gd name="T52" fmla="*/ 113737 w 1442720"/>
              <a:gd name="T53" fmla="*/ 1238887 h 1262379"/>
              <a:gd name="T54" fmla="*/ 73494 w 1442720"/>
              <a:gd name="T55" fmla="*/ 1211717 h 1262379"/>
              <a:gd name="T56" fmla="*/ 40607 w 1442720"/>
              <a:gd name="T57" fmla="*/ 1176216 h 1262379"/>
              <a:gd name="T58" fmla="*/ 16539 w 1442720"/>
              <a:gd name="T59" fmla="*/ 1133846 h 1262379"/>
              <a:gd name="T60" fmla="*/ 2754 w 1442720"/>
              <a:gd name="T61" fmla="*/ 1086071 h 1262379"/>
              <a:gd name="T62" fmla="*/ 0 w 1442720"/>
              <a:gd name="T63" fmla="*/ 1051940 h 1262379"/>
              <a:gd name="T64" fmla="*/ 0 w 1442720"/>
              <a:gd name="T65" fmla="*/ 210438 h 126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42720" h="1262379">
                <a:moveTo>
                  <a:pt x="0" y="210438"/>
                </a:moveTo>
                <a:lnTo>
                  <a:pt x="6116" y="159873"/>
                </a:lnTo>
                <a:lnTo>
                  <a:pt x="23492" y="113737"/>
                </a:lnTo>
                <a:lnTo>
                  <a:pt x="50662" y="73494"/>
                </a:lnTo>
                <a:lnTo>
                  <a:pt x="86163" y="40607"/>
                </a:lnTo>
                <a:lnTo>
                  <a:pt x="128533" y="16539"/>
                </a:lnTo>
                <a:lnTo>
                  <a:pt x="176308" y="2754"/>
                </a:lnTo>
                <a:lnTo>
                  <a:pt x="210438" y="0"/>
                </a:lnTo>
                <a:lnTo>
                  <a:pt x="1232281" y="0"/>
                </a:lnTo>
                <a:lnTo>
                  <a:pt x="1282846" y="6116"/>
                </a:lnTo>
                <a:lnTo>
                  <a:pt x="1328982" y="23492"/>
                </a:lnTo>
                <a:lnTo>
                  <a:pt x="1369225" y="50662"/>
                </a:lnTo>
                <a:lnTo>
                  <a:pt x="1402112" y="86163"/>
                </a:lnTo>
                <a:lnTo>
                  <a:pt x="1426180" y="128533"/>
                </a:lnTo>
                <a:lnTo>
                  <a:pt x="1439965" y="176308"/>
                </a:lnTo>
                <a:lnTo>
                  <a:pt x="1442720" y="210438"/>
                </a:lnTo>
                <a:lnTo>
                  <a:pt x="1442720" y="1051940"/>
                </a:lnTo>
                <a:lnTo>
                  <a:pt x="1436603" y="1102506"/>
                </a:lnTo>
                <a:lnTo>
                  <a:pt x="1419227" y="1148642"/>
                </a:lnTo>
                <a:lnTo>
                  <a:pt x="1392057" y="1188885"/>
                </a:lnTo>
                <a:lnTo>
                  <a:pt x="1356556" y="1221772"/>
                </a:lnTo>
                <a:lnTo>
                  <a:pt x="1314186" y="1245840"/>
                </a:lnTo>
                <a:lnTo>
                  <a:pt x="1266411" y="1259625"/>
                </a:lnTo>
                <a:lnTo>
                  <a:pt x="1232281" y="1262379"/>
                </a:lnTo>
                <a:lnTo>
                  <a:pt x="210438" y="1262379"/>
                </a:lnTo>
                <a:lnTo>
                  <a:pt x="159873" y="1256263"/>
                </a:lnTo>
                <a:lnTo>
                  <a:pt x="113737" y="1238887"/>
                </a:lnTo>
                <a:lnTo>
                  <a:pt x="73494" y="1211717"/>
                </a:lnTo>
                <a:lnTo>
                  <a:pt x="40607" y="1176216"/>
                </a:lnTo>
                <a:lnTo>
                  <a:pt x="16539" y="1133846"/>
                </a:lnTo>
                <a:lnTo>
                  <a:pt x="2754" y="1086071"/>
                </a:lnTo>
                <a:lnTo>
                  <a:pt x="0" y="1051940"/>
                </a:lnTo>
                <a:lnTo>
                  <a:pt x="0" y="210438"/>
                </a:lnTo>
                <a:close/>
              </a:path>
            </a:pathLst>
          </a:custGeom>
          <a:noFill/>
          <a:ln w="15240">
            <a:solidFill>
              <a:srgbClr val="001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1" name="object 139"/>
          <p:cNvSpPr>
            <a:spLocks/>
          </p:cNvSpPr>
          <p:nvPr/>
        </p:nvSpPr>
        <p:spPr bwMode="auto">
          <a:xfrm>
            <a:off x="1889125" y="3140075"/>
            <a:ext cx="700088" cy="0"/>
          </a:xfrm>
          <a:custGeom>
            <a:avLst/>
            <a:gdLst>
              <a:gd name="T0" fmla="*/ 0 w 934719"/>
              <a:gd name="T1" fmla="*/ 934719 w 93471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934719">
                <a:moveTo>
                  <a:pt x="0" y="0"/>
                </a:moveTo>
                <a:lnTo>
                  <a:pt x="934719" y="0"/>
                </a:lnTo>
              </a:path>
            </a:pathLst>
          </a:custGeom>
          <a:noFill/>
          <a:ln w="1651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2" name="object 140"/>
          <p:cNvSpPr>
            <a:spLocks/>
          </p:cNvSpPr>
          <p:nvPr/>
        </p:nvSpPr>
        <p:spPr bwMode="auto">
          <a:xfrm>
            <a:off x="1828800" y="3300413"/>
            <a:ext cx="339725" cy="0"/>
          </a:xfrm>
          <a:custGeom>
            <a:avLst/>
            <a:gdLst>
              <a:gd name="T0" fmla="*/ 0 w 452119"/>
              <a:gd name="T1" fmla="*/ 452119 w 45211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52119">
                <a:moveTo>
                  <a:pt x="0" y="0"/>
                </a:moveTo>
                <a:lnTo>
                  <a:pt x="452119" y="0"/>
                </a:lnTo>
              </a:path>
            </a:pathLst>
          </a:custGeom>
          <a:noFill/>
          <a:ln w="16509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3" name="object 141"/>
          <p:cNvSpPr>
            <a:spLocks/>
          </p:cNvSpPr>
          <p:nvPr/>
        </p:nvSpPr>
        <p:spPr bwMode="auto">
          <a:xfrm>
            <a:off x="2168525" y="3297238"/>
            <a:ext cx="482600" cy="0"/>
          </a:xfrm>
          <a:custGeom>
            <a:avLst/>
            <a:gdLst>
              <a:gd name="T0" fmla="*/ 0 w 642619"/>
              <a:gd name="T1" fmla="*/ 642619 w 64261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42619">
                <a:moveTo>
                  <a:pt x="0" y="0"/>
                </a:moveTo>
                <a:lnTo>
                  <a:pt x="642619" y="0"/>
                </a:lnTo>
              </a:path>
            </a:pathLst>
          </a:custGeom>
          <a:noFill/>
          <a:ln w="8890">
            <a:solidFill>
              <a:srgbClr val="F1F1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4" name="object 63"/>
          <p:cNvSpPr>
            <a:spLocks/>
          </p:cNvSpPr>
          <p:nvPr/>
        </p:nvSpPr>
        <p:spPr bwMode="auto">
          <a:xfrm>
            <a:off x="8010525" y="2020888"/>
            <a:ext cx="876300" cy="865187"/>
          </a:xfrm>
          <a:custGeom>
            <a:avLst/>
            <a:gdLst>
              <a:gd name="T0" fmla="*/ 1936 w 1168400"/>
              <a:gd name="T1" fmla="*/ 529297 h 1153160"/>
              <a:gd name="T2" fmla="*/ 16974 w 1168400"/>
              <a:gd name="T3" fmla="*/ 438036 h 1153160"/>
              <a:gd name="T4" fmla="*/ 45900 w 1168400"/>
              <a:gd name="T5" fmla="*/ 352169 h 1153160"/>
              <a:gd name="T6" fmla="*/ 87511 w 1168400"/>
              <a:gd name="T7" fmla="*/ 272883 h 1153160"/>
              <a:gd name="T8" fmla="*/ 140606 w 1168400"/>
              <a:gd name="T9" fmla="*/ 201367 h 1153160"/>
              <a:gd name="T10" fmla="*/ 203983 w 1168400"/>
              <a:gd name="T11" fmla="*/ 138808 h 1153160"/>
              <a:gd name="T12" fmla="*/ 276440 w 1168400"/>
              <a:gd name="T13" fmla="*/ 86396 h 1153160"/>
              <a:gd name="T14" fmla="*/ 356776 w 1168400"/>
              <a:gd name="T15" fmla="*/ 45317 h 1153160"/>
              <a:gd name="T16" fmla="*/ 443789 w 1168400"/>
              <a:gd name="T17" fmla="*/ 16759 h 1153160"/>
              <a:gd name="T18" fmla="*/ 536278 w 1168400"/>
              <a:gd name="T19" fmla="*/ 1911 h 1153160"/>
              <a:gd name="T20" fmla="*/ 632121 w 1168400"/>
              <a:gd name="T21" fmla="*/ 1911 h 1153160"/>
              <a:gd name="T22" fmla="*/ 724610 w 1168400"/>
              <a:gd name="T23" fmla="*/ 16759 h 1153160"/>
              <a:gd name="T24" fmla="*/ 811623 w 1168400"/>
              <a:gd name="T25" fmla="*/ 45317 h 1153160"/>
              <a:gd name="T26" fmla="*/ 891959 w 1168400"/>
              <a:gd name="T27" fmla="*/ 86396 h 1153160"/>
              <a:gd name="T28" fmla="*/ 964416 w 1168400"/>
              <a:gd name="T29" fmla="*/ 138808 h 1153160"/>
              <a:gd name="T30" fmla="*/ 1027793 w 1168400"/>
              <a:gd name="T31" fmla="*/ 201367 h 1153160"/>
              <a:gd name="T32" fmla="*/ 1080888 w 1168400"/>
              <a:gd name="T33" fmla="*/ 272883 h 1153160"/>
              <a:gd name="T34" fmla="*/ 1122499 w 1168400"/>
              <a:gd name="T35" fmla="*/ 352169 h 1153160"/>
              <a:gd name="T36" fmla="*/ 1151425 w 1168400"/>
              <a:gd name="T37" fmla="*/ 438036 h 1153160"/>
              <a:gd name="T38" fmla="*/ 1166463 w 1168400"/>
              <a:gd name="T39" fmla="*/ 529297 h 1153160"/>
              <a:gd name="T40" fmla="*/ 1166463 w 1168400"/>
              <a:gd name="T41" fmla="*/ 623862 h 1153160"/>
              <a:gd name="T42" fmla="*/ 1151425 w 1168400"/>
              <a:gd name="T43" fmla="*/ 715123 h 1153160"/>
              <a:gd name="T44" fmla="*/ 1122499 w 1168400"/>
              <a:gd name="T45" fmla="*/ 800990 h 1153160"/>
              <a:gd name="T46" fmla="*/ 1080888 w 1168400"/>
              <a:gd name="T47" fmla="*/ 880276 h 1153160"/>
              <a:gd name="T48" fmla="*/ 1027793 w 1168400"/>
              <a:gd name="T49" fmla="*/ 951792 h 1153160"/>
              <a:gd name="T50" fmla="*/ 964416 w 1168400"/>
              <a:gd name="T51" fmla="*/ 1014351 h 1153160"/>
              <a:gd name="T52" fmla="*/ 891959 w 1168400"/>
              <a:gd name="T53" fmla="*/ 1066763 h 1153160"/>
              <a:gd name="T54" fmla="*/ 811623 w 1168400"/>
              <a:gd name="T55" fmla="*/ 1107842 h 1153160"/>
              <a:gd name="T56" fmla="*/ 724610 w 1168400"/>
              <a:gd name="T57" fmla="*/ 1136400 h 1153160"/>
              <a:gd name="T58" fmla="*/ 632121 w 1168400"/>
              <a:gd name="T59" fmla="*/ 1151248 h 1153160"/>
              <a:gd name="T60" fmla="*/ 536278 w 1168400"/>
              <a:gd name="T61" fmla="*/ 1151248 h 1153160"/>
              <a:gd name="T62" fmla="*/ 443789 w 1168400"/>
              <a:gd name="T63" fmla="*/ 1136400 h 1153160"/>
              <a:gd name="T64" fmla="*/ 356776 w 1168400"/>
              <a:gd name="T65" fmla="*/ 1107842 h 1153160"/>
              <a:gd name="T66" fmla="*/ 276440 w 1168400"/>
              <a:gd name="T67" fmla="*/ 1066763 h 1153160"/>
              <a:gd name="T68" fmla="*/ 203983 w 1168400"/>
              <a:gd name="T69" fmla="*/ 1014351 h 1153160"/>
              <a:gd name="T70" fmla="*/ 140606 w 1168400"/>
              <a:gd name="T71" fmla="*/ 951792 h 1153160"/>
              <a:gd name="T72" fmla="*/ 87511 w 1168400"/>
              <a:gd name="T73" fmla="*/ 880276 h 1153160"/>
              <a:gd name="T74" fmla="*/ 45900 w 1168400"/>
              <a:gd name="T75" fmla="*/ 800990 h 1153160"/>
              <a:gd name="T76" fmla="*/ 16974 w 1168400"/>
              <a:gd name="T77" fmla="*/ 715123 h 1153160"/>
              <a:gd name="T78" fmla="*/ 1936 w 1168400"/>
              <a:gd name="T79" fmla="*/ 623862 h 115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8400" h="1153160">
                <a:moveTo>
                  <a:pt x="0" y="576580"/>
                </a:moveTo>
                <a:lnTo>
                  <a:pt x="1936" y="529297"/>
                </a:lnTo>
                <a:lnTo>
                  <a:pt x="7644" y="483067"/>
                </a:lnTo>
                <a:lnTo>
                  <a:pt x="16974" y="438036"/>
                </a:lnTo>
                <a:lnTo>
                  <a:pt x="29776" y="394354"/>
                </a:lnTo>
                <a:lnTo>
                  <a:pt x="45900" y="352169"/>
                </a:lnTo>
                <a:lnTo>
                  <a:pt x="65195" y="311629"/>
                </a:lnTo>
                <a:lnTo>
                  <a:pt x="87511" y="272883"/>
                </a:lnTo>
                <a:lnTo>
                  <a:pt x="112698" y="236079"/>
                </a:lnTo>
                <a:lnTo>
                  <a:pt x="140606" y="201367"/>
                </a:lnTo>
                <a:lnTo>
                  <a:pt x="171084" y="168894"/>
                </a:lnTo>
                <a:lnTo>
                  <a:pt x="203983" y="138808"/>
                </a:lnTo>
                <a:lnTo>
                  <a:pt x="239152" y="111260"/>
                </a:lnTo>
                <a:lnTo>
                  <a:pt x="276440" y="86396"/>
                </a:lnTo>
                <a:lnTo>
                  <a:pt x="315699" y="64365"/>
                </a:lnTo>
                <a:lnTo>
                  <a:pt x="356776" y="45317"/>
                </a:lnTo>
                <a:lnTo>
                  <a:pt x="399523" y="29398"/>
                </a:lnTo>
                <a:lnTo>
                  <a:pt x="443789" y="16759"/>
                </a:lnTo>
                <a:lnTo>
                  <a:pt x="489424" y="7547"/>
                </a:lnTo>
                <a:lnTo>
                  <a:pt x="536278" y="1911"/>
                </a:lnTo>
                <a:lnTo>
                  <a:pt x="584200" y="0"/>
                </a:lnTo>
                <a:lnTo>
                  <a:pt x="632121" y="1911"/>
                </a:lnTo>
                <a:lnTo>
                  <a:pt x="678975" y="7547"/>
                </a:lnTo>
                <a:lnTo>
                  <a:pt x="724610" y="16759"/>
                </a:lnTo>
                <a:lnTo>
                  <a:pt x="768876" y="29398"/>
                </a:lnTo>
                <a:lnTo>
                  <a:pt x="811623" y="45317"/>
                </a:lnTo>
                <a:lnTo>
                  <a:pt x="852700" y="64365"/>
                </a:lnTo>
                <a:lnTo>
                  <a:pt x="891959" y="86396"/>
                </a:lnTo>
                <a:lnTo>
                  <a:pt x="929247" y="111260"/>
                </a:lnTo>
                <a:lnTo>
                  <a:pt x="964416" y="138808"/>
                </a:lnTo>
                <a:lnTo>
                  <a:pt x="997315" y="168894"/>
                </a:lnTo>
                <a:lnTo>
                  <a:pt x="1027793" y="201367"/>
                </a:lnTo>
                <a:lnTo>
                  <a:pt x="1055701" y="236079"/>
                </a:lnTo>
                <a:lnTo>
                  <a:pt x="1080888" y="272883"/>
                </a:lnTo>
                <a:lnTo>
                  <a:pt x="1103204" y="311629"/>
                </a:lnTo>
                <a:lnTo>
                  <a:pt x="1122499" y="352169"/>
                </a:lnTo>
                <a:lnTo>
                  <a:pt x="1138623" y="394354"/>
                </a:lnTo>
                <a:lnTo>
                  <a:pt x="1151425" y="438036"/>
                </a:lnTo>
                <a:lnTo>
                  <a:pt x="1160755" y="483067"/>
                </a:lnTo>
                <a:lnTo>
                  <a:pt x="1166463" y="529297"/>
                </a:lnTo>
                <a:lnTo>
                  <a:pt x="1168400" y="576580"/>
                </a:lnTo>
                <a:lnTo>
                  <a:pt x="1166463" y="623862"/>
                </a:lnTo>
                <a:lnTo>
                  <a:pt x="1160755" y="670092"/>
                </a:lnTo>
                <a:lnTo>
                  <a:pt x="1151425" y="715123"/>
                </a:lnTo>
                <a:lnTo>
                  <a:pt x="1138623" y="758805"/>
                </a:lnTo>
                <a:lnTo>
                  <a:pt x="1122499" y="800990"/>
                </a:lnTo>
                <a:lnTo>
                  <a:pt x="1103204" y="841530"/>
                </a:lnTo>
                <a:lnTo>
                  <a:pt x="1080888" y="880276"/>
                </a:lnTo>
                <a:lnTo>
                  <a:pt x="1055701" y="917080"/>
                </a:lnTo>
                <a:lnTo>
                  <a:pt x="1027793" y="951792"/>
                </a:lnTo>
                <a:lnTo>
                  <a:pt x="997315" y="984265"/>
                </a:lnTo>
                <a:lnTo>
                  <a:pt x="964416" y="1014351"/>
                </a:lnTo>
                <a:lnTo>
                  <a:pt x="929247" y="1041899"/>
                </a:lnTo>
                <a:lnTo>
                  <a:pt x="891959" y="1066763"/>
                </a:lnTo>
                <a:lnTo>
                  <a:pt x="852700" y="1088794"/>
                </a:lnTo>
                <a:lnTo>
                  <a:pt x="811623" y="1107842"/>
                </a:lnTo>
                <a:lnTo>
                  <a:pt x="768876" y="1123761"/>
                </a:lnTo>
                <a:lnTo>
                  <a:pt x="724610" y="1136400"/>
                </a:lnTo>
                <a:lnTo>
                  <a:pt x="678975" y="1145612"/>
                </a:lnTo>
                <a:lnTo>
                  <a:pt x="632121" y="1151248"/>
                </a:lnTo>
                <a:lnTo>
                  <a:pt x="584200" y="1153160"/>
                </a:lnTo>
                <a:lnTo>
                  <a:pt x="536278" y="1151248"/>
                </a:lnTo>
                <a:lnTo>
                  <a:pt x="489424" y="1145612"/>
                </a:lnTo>
                <a:lnTo>
                  <a:pt x="443789" y="1136400"/>
                </a:lnTo>
                <a:lnTo>
                  <a:pt x="399523" y="1123761"/>
                </a:lnTo>
                <a:lnTo>
                  <a:pt x="356776" y="1107842"/>
                </a:lnTo>
                <a:lnTo>
                  <a:pt x="315699" y="1088794"/>
                </a:lnTo>
                <a:lnTo>
                  <a:pt x="276440" y="1066763"/>
                </a:lnTo>
                <a:lnTo>
                  <a:pt x="239152" y="1041899"/>
                </a:lnTo>
                <a:lnTo>
                  <a:pt x="203983" y="1014351"/>
                </a:lnTo>
                <a:lnTo>
                  <a:pt x="171084" y="984265"/>
                </a:lnTo>
                <a:lnTo>
                  <a:pt x="140606" y="951792"/>
                </a:lnTo>
                <a:lnTo>
                  <a:pt x="112698" y="917080"/>
                </a:lnTo>
                <a:lnTo>
                  <a:pt x="87511" y="880276"/>
                </a:lnTo>
                <a:lnTo>
                  <a:pt x="65195" y="841530"/>
                </a:lnTo>
                <a:lnTo>
                  <a:pt x="45900" y="800990"/>
                </a:lnTo>
                <a:lnTo>
                  <a:pt x="29776" y="758805"/>
                </a:lnTo>
                <a:lnTo>
                  <a:pt x="16974" y="715123"/>
                </a:lnTo>
                <a:lnTo>
                  <a:pt x="7644" y="670092"/>
                </a:lnTo>
                <a:lnTo>
                  <a:pt x="1936" y="623862"/>
                </a:lnTo>
                <a:lnTo>
                  <a:pt x="0" y="576580"/>
                </a:lnTo>
                <a:close/>
              </a:path>
            </a:pathLst>
          </a:custGeom>
          <a:noFill/>
          <a:ln w="6096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5" name="object 62"/>
          <p:cNvSpPr>
            <a:spLocks/>
          </p:cNvSpPr>
          <p:nvPr/>
        </p:nvSpPr>
        <p:spPr bwMode="auto">
          <a:xfrm>
            <a:off x="252413" y="1074738"/>
            <a:ext cx="0" cy="446087"/>
          </a:xfrm>
          <a:custGeom>
            <a:avLst/>
            <a:gdLst>
              <a:gd name="T0" fmla="*/ 0 h 592963"/>
              <a:gd name="T1" fmla="*/ 592963 h 592963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592963">
                <a:moveTo>
                  <a:pt x="0" y="0"/>
                </a:moveTo>
                <a:lnTo>
                  <a:pt x="0" y="592963"/>
                </a:lnTo>
              </a:path>
            </a:pathLst>
          </a:custGeom>
          <a:noFill/>
          <a:ln w="3810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26" name="object 61"/>
          <p:cNvSpPr>
            <a:spLocks noChangeArrowheads="1"/>
          </p:cNvSpPr>
          <p:nvPr/>
        </p:nvSpPr>
        <p:spPr bwMode="auto">
          <a:xfrm>
            <a:off x="169863" y="3417888"/>
            <a:ext cx="1219200" cy="884237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227" name="object 60"/>
          <p:cNvSpPr>
            <a:spLocks/>
          </p:cNvSpPr>
          <p:nvPr/>
        </p:nvSpPr>
        <p:spPr bwMode="auto">
          <a:xfrm>
            <a:off x="5883275" y="935038"/>
            <a:ext cx="3182938" cy="249237"/>
          </a:xfrm>
          <a:custGeom>
            <a:avLst/>
            <a:gdLst>
              <a:gd name="T0" fmla="*/ 0 w 4244339"/>
              <a:gd name="T1" fmla="*/ 55499 h 332739"/>
              <a:gd name="T2" fmla="*/ 62 w 4244339"/>
              <a:gd name="T3" fmla="*/ 279901 h 332739"/>
              <a:gd name="T4" fmla="*/ 17160 w 4244339"/>
              <a:gd name="T5" fmla="*/ 317336 h 332739"/>
              <a:gd name="T6" fmla="*/ 55499 w 4244339"/>
              <a:gd name="T7" fmla="*/ 332739 h 332739"/>
              <a:gd name="T8" fmla="*/ 4191501 w 4244339"/>
              <a:gd name="T9" fmla="*/ 332677 h 332739"/>
              <a:gd name="T10" fmla="*/ 4228936 w 4244339"/>
              <a:gd name="T11" fmla="*/ 315579 h 332739"/>
              <a:gd name="T12" fmla="*/ 4244339 w 4244339"/>
              <a:gd name="T13" fmla="*/ 277240 h 332739"/>
              <a:gd name="T14" fmla="*/ 4244277 w 4244339"/>
              <a:gd name="T15" fmla="*/ 52838 h 332739"/>
              <a:gd name="T16" fmla="*/ 4227179 w 4244339"/>
              <a:gd name="T17" fmla="*/ 15403 h 332739"/>
              <a:gd name="T18" fmla="*/ 4188840 w 4244339"/>
              <a:gd name="T19" fmla="*/ 0 h 332739"/>
              <a:gd name="T20" fmla="*/ 52838 w 4244339"/>
              <a:gd name="T21" fmla="*/ 62 h 332739"/>
              <a:gd name="T22" fmla="*/ 15403 w 4244339"/>
              <a:gd name="T23" fmla="*/ 17160 h 332739"/>
              <a:gd name="T24" fmla="*/ 0 w 4244339"/>
              <a:gd name="T25" fmla="*/ 55499 h 332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244339" h="332739">
                <a:moveTo>
                  <a:pt x="0" y="55499"/>
                </a:moveTo>
                <a:lnTo>
                  <a:pt x="62" y="279901"/>
                </a:lnTo>
                <a:lnTo>
                  <a:pt x="17160" y="317336"/>
                </a:lnTo>
                <a:lnTo>
                  <a:pt x="55499" y="332739"/>
                </a:lnTo>
                <a:lnTo>
                  <a:pt x="4191501" y="332677"/>
                </a:lnTo>
                <a:lnTo>
                  <a:pt x="4228936" y="315579"/>
                </a:lnTo>
                <a:lnTo>
                  <a:pt x="4244339" y="277240"/>
                </a:lnTo>
                <a:lnTo>
                  <a:pt x="4244277" y="52838"/>
                </a:lnTo>
                <a:lnTo>
                  <a:pt x="4227179" y="15403"/>
                </a:lnTo>
                <a:lnTo>
                  <a:pt x="4188840" y="0"/>
                </a:lnTo>
                <a:lnTo>
                  <a:pt x="52838" y="62"/>
                </a:lnTo>
                <a:lnTo>
                  <a:pt x="15403" y="17160"/>
                </a:lnTo>
                <a:lnTo>
                  <a:pt x="0" y="55499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" name="object 59"/>
          <p:cNvSpPr txBox="1"/>
          <p:nvPr/>
        </p:nvSpPr>
        <p:spPr>
          <a:xfrm>
            <a:off x="6086475" y="960438"/>
            <a:ext cx="2909888" cy="625475"/>
          </a:xfrm>
          <a:prstGeom prst="rect">
            <a:avLst/>
          </a:prstGeom>
        </p:spPr>
        <p:txBody>
          <a:bodyPr lIns="0" tIns="10001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575"/>
              </a:lnSpc>
            </a:pPr>
            <a:r>
              <a:rPr lang="en-US" sz="1500" b="1">
                <a:cs typeface="Calibri" panose="020F0502020204030204" pitchFamily="34" charset="0"/>
              </a:rPr>
              <a:t>PENYEGARAN PEMAHAMAN SPMI</a:t>
            </a:r>
            <a:endParaRPr lang="en-US" sz="1500"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Bef>
                <a:spcPts val="650"/>
              </a:spcBef>
            </a:pPr>
            <a:r>
              <a:rPr lang="en-US" sz="1000">
                <a:solidFill>
                  <a:srgbClr val="6FAC46"/>
                </a:solidFill>
                <a:cs typeface="Calibri" panose="020F0502020204030204" pitchFamily="34" charset="0"/>
              </a:rPr>
              <a:t>Sumber/ Slide : Materi Pelatihan SPMI, Direktorat</a:t>
            </a:r>
            <a:endParaRPr lang="en-US" sz="1000">
              <a:cs typeface="Calibri" panose="020F0502020204030204" pitchFamily="34" charset="0"/>
            </a:endParaRPr>
          </a:p>
          <a:p>
            <a:pPr>
              <a:lnSpc>
                <a:spcPts val="1263"/>
              </a:lnSpc>
              <a:spcBef>
                <a:spcPts val="63"/>
              </a:spcBef>
            </a:pPr>
            <a:r>
              <a:rPr lang="en-US" sz="1000">
                <a:solidFill>
                  <a:srgbClr val="6FAC46"/>
                </a:solidFill>
                <a:cs typeface="Calibri" panose="020F0502020204030204" pitchFamily="34" charset="0"/>
              </a:rPr>
              <a:t>Penjaminan Mutu, Belmawa, Kemenristekdikti, 2018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1000" y="1131888"/>
            <a:ext cx="1417638" cy="323850"/>
          </a:xfrm>
          <a:prstGeom prst="rect">
            <a:avLst/>
          </a:prstGeom>
        </p:spPr>
        <p:txBody>
          <a:bodyPr lIns="0" tIns="16193" rIns="0" bIns="0"/>
          <a:lstStyle/>
          <a:p>
            <a:pPr marL="9525">
              <a:lnSpc>
                <a:spcPts val="2550"/>
              </a:lnSpc>
              <a:defRPr/>
            </a:pPr>
            <a:r>
              <a:rPr sz="2400" b="1" spc="-2" dirty="0">
                <a:latin typeface="Century Gothic"/>
                <a:cs typeface="Century Gothic"/>
              </a:rPr>
              <a:t>STANDAR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20863" y="1131888"/>
            <a:ext cx="2974975" cy="323850"/>
          </a:xfrm>
          <a:prstGeom prst="rect">
            <a:avLst/>
          </a:prstGeom>
        </p:spPr>
        <p:txBody>
          <a:bodyPr lIns="0" tIns="16193" rIns="0" bIns="0"/>
          <a:lstStyle/>
          <a:p>
            <a:pPr marL="9525">
              <a:lnSpc>
                <a:spcPts val="2550"/>
              </a:lnSpc>
              <a:defRPr/>
            </a:pPr>
            <a:r>
              <a:rPr sz="2400" b="1" spc="-2" dirty="0">
                <a:solidFill>
                  <a:srgbClr val="1B6AA2"/>
                </a:solidFill>
                <a:latin typeface="Century Gothic"/>
                <a:cs typeface="Century Gothic"/>
              </a:rPr>
              <a:t>PENDIDIKAN TINGGI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231" name="object 56"/>
          <p:cNvSpPr txBox="1">
            <a:spLocks noChangeArrowheads="1"/>
          </p:cNvSpPr>
          <p:nvPr/>
        </p:nvSpPr>
        <p:spPr bwMode="auto">
          <a:xfrm>
            <a:off x="4568825" y="1654175"/>
            <a:ext cx="2698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2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838"/>
              </a:lnSpc>
            </a:pPr>
            <a:r>
              <a:rPr lang="en-US" sz="2700">
                <a:solidFill>
                  <a:srgbClr val="1B6AA2"/>
                </a:solidFill>
                <a:latin typeface="Arial" panose="020B0604020202020204" pitchFamily="34" charset="0"/>
              </a:rPr>
              <a:t>+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6232" name="object 55"/>
          <p:cNvSpPr txBox="1">
            <a:spLocks noChangeArrowheads="1"/>
          </p:cNvSpPr>
          <p:nvPr/>
        </p:nvSpPr>
        <p:spPr bwMode="auto">
          <a:xfrm>
            <a:off x="6170613" y="1655763"/>
            <a:ext cx="2698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2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838"/>
              </a:lnSpc>
            </a:pPr>
            <a:r>
              <a:rPr lang="en-US" sz="2700">
                <a:solidFill>
                  <a:srgbClr val="1B6AA2"/>
                </a:solidFill>
                <a:latin typeface="Arial" panose="020B0604020202020204" pitchFamily="34" charset="0"/>
              </a:rPr>
              <a:t>+</a:t>
            </a:r>
            <a:endParaRPr lang="en-US" sz="2700">
              <a:latin typeface="Arial" panose="020B0604020202020204" pitchFamily="34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97250" y="1703388"/>
            <a:ext cx="893763" cy="123825"/>
          </a:xfrm>
          <a:prstGeom prst="rect">
            <a:avLst/>
          </a:prstGeom>
        </p:spPr>
        <p:txBody>
          <a:bodyPr lIns="0" tIns="5834" rIns="0" bIns="0"/>
          <a:lstStyle/>
          <a:p>
            <a:pPr marL="9525">
              <a:lnSpc>
                <a:spcPts val="919"/>
              </a:lnSpc>
              <a:defRPr/>
            </a:pPr>
            <a:r>
              <a:rPr sz="825" b="1" spc="2" dirty="0">
                <a:solidFill>
                  <a:srgbClr val="FFFFFF"/>
                </a:solidFill>
                <a:latin typeface="Arial"/>
                <a:cs typeface="Arial"/>
              </a:rPr>
              <a:t>Standar Nasional</a:t>
            </a:r>
            <a:endParaRPr sz="825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03825" y="1830388"/>
            <a:ext cx="531813" cy="123825"/>
          </a:xfrm>
          <a:prstGeom prst="rect">
            <a:avLst/>
          </a:prstGeom>
        </p:spPr>
        <p:txBody>
          <a:bodyPr lIns="0" tIns="5834" rIns="0" bIns="0"/>
          <a:lstStyle/>
          <a:p>
            <a:pPr marL="9525">
              <a:lnSpc>
                <a:spcPts val="919"/>
              </a:lnSpc>
              <a:defRPr/>
            </a:pPr>
            <a:r>
              <a:rPr sz="825" b="1" spc="2" dirty="0">
                <a:solidFill>
                  <a:srgbClr val="FFFFFF"/>
                </a:solidFill>
                <a:latin typeface="Arial"/>
                <a:cs typeface="Arial"/>
              </a:rPr>
              <a:t>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70713" y="1833563"/>
            <a:ext cx="268287" cy="123825"/>
          </a:xfrm>
          <a:prstGeom prst="rect">
            <a:avLst/>
          </a:prstGeom>
        </p:spPr>
        <p:txBody>
          <a:bodyPr lIns="0" tIns="5834" rIns="0" bIns="0"/>
          <a:lstStyle/>
          <a:p>
            <a:pPr marL="9525">
              <a:lnSpc>
                <a:spcPts val="919"/>
              </a:lnSpc>
              <a:defRPr/>
            </a:pPr>
            <a:r>
              <a:rPr sz="825" b="1" spc="3" dirty="0">
                <a:solidFill>
                  <a:srgbClr val="FFFFFF"/>
                </a:solidFill>
                <a:latin typeface="Arial"/>
                <a:cs typeface="Arial"/>
              </a:rPr>
              <a:t>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31200" y="2370138"/>
            <a:ext cx="263525" cy="190500"/>
          </a:xfrm>
          <a:prstGeom prst="rect">
            <a:avLst/>
          </a:prstGeom>
        </p:spPr>
        <p:txBody>
          <a:bodyPr lIns="0" tIns="9239" rIns="0" bIns="0"/>
          <a:lstStyle/>
          <a:p>
            <a:pPr marL="9525">
              <a:lnSpc>
                <a:spcPts val="1454"/>
              </a:lnSpc>
              <a:defRPr/>
            </a:pPr>
            <a:r>
              <a:rPr sz="1350" b="1" dirty="0">
                <a:latin typeface="Arial"/>
                <a:cs typeface="Arial"/>
              </a:rPr>
              <a:t>PT</a:t>
            </a:r>
            <a:endParaRPr sz="13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41500" y="2540000"/>
            <a:ext cx="800100" cy="673100"/>
          </a:xfrm>
          <a:prstGeom prst="rect">
            <a:avLst/>
          </a:prstGeom>
        </p:spPr>
        <p:txBody>
          <a:bodyPr lIns="0" tIns="9049" rIns="0" bIns="0"/>
          <a:lstStyle>
            <a:lvl1pPr marL="904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425"/>
              </a:lnSpc>
            </a:pPr>
            <a:r>
              <a:rPr lang="en-US" sz="1300" b="1">
                <a:solidFill>
                  <a:srgbClr val="FFFFFF"/>
                </a:solidFill>
                <a:cs typeface="Calibri" panose="020F0502020204030204" pitchFamily="34" charset="0"/>
              </a:rPr>
              <a:t>SN Dikti</a:t>
            </a:r>
            <a:endParaRPr lang="en-US" sz="1300">
              <a:cs typeface="Calibri" panose="020F0502020204030204" pitchFamily="34" charset="0"/>
            </a:endParaRPr>
          </a:p>
          <a:p>
            <a:pPr algn="ctr">
              <a:lnSpc>
                <a:spcPts val="1263"/>
              </a:lnSpc>
            </a:pPr>
            <a:r>
              <a:rPr lang="en-US" sz="1000" b="1">
                <a:solidFill>
                  <a:srgbClr val="FFFFFF"/>
                </a:solidFill>
                <a:cs typeface="Calibri" panose="020F0502020204030204" pitchFamily="34" charset="0"/>
              </a:rPr>
              <a:t>Permenristek- dikti</a:t>
            </a:r>
            <a:endParaRPr lang="en-US" sz="1000">
              <a:cs typeface="Calibri" panose="020F0502020204030204" pitchFamily="34" charset="0"/>
            </a:endParaRPr>
          </a:p>
          <a:p>
            <a:pPr algn="ctr">
              <a:lnSpc>
                <a:spcPts val="1275"/>
              </a:lnSpc>
            </a:pPr>
            <a:r>
              <a:rPr lang="en-US" sz="1000" b="1">
                <a:solidFill>
                  <a:srgbClr val="FFFFFF"/>
                </a:solidFill>
                <a:cs typeface="Calibri" panose="020F0502020204030204" pitchFamily="34" charset="0"/>
              </a:rPr>
              <a:t>No.44 Tahun</a:t>
            </a:r>
            <a:endParaRPr lang="en-US" sz="1000">
              <a:cs typeface="Calibri" panose="020F0502020204030204" pitchFamily="34" charset="0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213725" y="3200400"/>
            <a:ext cx="468313" cy="633413"/>
          </a:xfrm>
          <a:prstGeom prst="rect">
            <a:avLst/>
          </a:prstGeom>
        </p:spPr>
        <p:txBody>
          <a:bodyPr lIns="0" tIns="7286" rIns="0" bIns="0"/>
          <a:lstStyle>
            <a:lvl1pPr marL="825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150"/>
              </a:lnSpc>
            </a:pPr>
            <a:r>
              <a:rPr lang="en-US" sz="1000" b="1">
                <a:latin typeface="Arial" panose="020B0604020202020204" pitchFamily="34" charset="0"/>
              </a:rPr>
              <a:t>Unit</a:t>
            </a:r>
            <a:endParaRPr lang="en-US" sz="1000">
              <a:latin typeface="Arial" panose="020B0604020202020204" pitchFamily="34" charset="0"/>
            </a:endParaRPr>
          </a:p>
          <a:p>
            <a:pPr algn="ctr"/>
            <a:r>
              <a:rPr lang="en-US" sz="1000" b="1">
                <a:latin typeface="Arial" panose="020B0604020202020204" pitchFamily="34" charset="0"/>
              </a:rPr>
              <a:t>Penge- lola Prodi</a:t>
            </a:r>
            <a:endParaRPr lang="en-US" sz="1000">
              <a:latin typeface="Arial" panose="020B0604020202020204" pitchFamily="34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20863" y="3213100"/>
            <a:ext cx="860425" cy="160338"/>
          </a:xfrm>
          <a:prstGeom prst="rect">
            <a:avLst/>
          </a:prstGeom>
        </p:spPr>
        <p:txBody>
          <a:bodyPr lIns="0" tIns="7548" rIns="0" bIns="0"/>
          <a:lstStyle/>
          <a:p>
            <a:pPr marL="9525">
              <a:lnSpc>
                <a:spcPts val="1189"/>
              </a:lnSpc>
              <a:defRPr/>
            </a:pPr>
            <a:r>
              <a:rPr sz="1050" b="1" spc="2" dirty="0">
                <a:solidFill>
                  <a:srgbClr val="FFFFFF"/>
                </a:solidFill>
                <a:latin typeface="Calibri"/>
                <a:cs typeface="Calibri"/>
              </a:rPr>
              <a:t>2015; </a:t>
            </a:r>
            <a:r>
              <a:rPr sz="1050" b="1" spc="-1" dirty="0">
                <a:solidFill>
                  <a:srgbClr val="F1F1F1"/>
                </a:solidFill>
                <a:latin typeface="Arial"/>
                <a:cs typeface="Arial"/>
              </a:rPr>
              <a:t>50/2018</a:t>
            </a:r>
            <a:endParaRPr sz="1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58950" y="3433763"/>
            <a:ext cx="1071563" cy="295275"/>
          </a:xfrm>
          <a:prstGeom prst="rect">
            <a:avLst/>
          </a:prstGeom>
        </p:spPr>
        <p:txBody>
          <a:bodyPr lIns="0" tIns="6953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135079"/>
                </a:solidFill>
                <a:latin typeface="Arial" panose="020B0604020202020204" pitchFamily="34" charset="0"/>
              </a:rPr>
              <a:t>Permendikbud</a:t>
            </a:r>
            <a:endParaRPr lang="en-US" sz="10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</a:pPr>
            <a:r>
              <a:rPr lang="en-US" sz="1000" b="1">
                <a:solidFill>
                  <a:srgbClr val="135079"/>
                </a:solidFill>
                <a:latin typeface="Arial" panose="020B0604020202020204" pitchFamily="34" charset="0"/>
              </a:rPr>
              <a:t>No. 3 Tahun 2020</a:t>
            </a:r>
            <a:endParaRPr lang="en-US" sz="1000">
              <a:latin typeface="Arial" panose="020B0604020202020204" pitchFamily="34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1638" y="3619500"/>
            <a:ext cx="773112" cy="522288"/>
          </a:xfrm>
          <a:prstGeom prst="rect">
            <a:avLst/>
          </a:prstGeom>
        </p:spPr>
        <p:txBody>
          <a:bodyPr lIns="0" tIns="11906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875"/>
              </a:lnSpc>
            </a:pP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Standar</a:t>
            </a:r>
            <a:endParaRPr lang="en-US">
              <a:cs typeface="Calibri" panose="020F0502020204030204" pitchFamily="34" charset="0"/>
            </a:endParaRPr>
          </a:p>
          <a:p>
            <a:pPr algn="ctr">
              <a:lnSpc>
                <a:spcPts val="2163"/>
              </a:lnSpc>
              <a:spcBef>
                <a:spcPts val="13"/>
              </a:spcBef>
            </a:pPr>
            <a:r>
              <a:rPr lang="en-US" b="1">
                <a:solidFill>
                  <a:srgbClr val="FFFFFF"/>
                </a:solidFill>
                <a:cs typeface="Calibri" panose="020F0502020204030204" pitchFamily="34" charset="0"/>
              </a:rPr>
              <a:t>Dikti</a:t>
            </a:r>
            <a:endParaRPr lang="en-US">
              <a:cs typeface="Calibri" panose="020F0502020204030204" pitchFamily="34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33563" y="4543425"/>
            <a:ext cx="854075" cy="720725"/>
          </a:xfrm>
          <a:prstGeom prst="rect">
            <a:avLst/>
          </a:prstGeom>
        </p:spPr>
        <p:txBody>
          <a:bodyPr lIns="0" tIns="8096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275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Standar Dikti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450"/>
              </a:lnSpc>
              <a:spcBef>
                <a:spcPts val="13"/>
              </a:spcBef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Ditetapkan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438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Perguruan</a:t>
            </a:r>
            <a:endParaRPr lang="en-US" sz="1200">
              <a:cs typeface="Calibri" panose="020F0502020204030204" pitchFamily="34" charset="0"/>
            </a:endParaRPr>
          </a:p>
          <a:p>
            <a:pPr algn="ctr">
              <a:lnSpc>
                <a:spcPts val="1438"/>
              </a:lnSpc>
            </a:pPr>
            <a:r>
              <a:rPr lang="en-US" sz="1200" b="1">
                <a:solidFill>
                  <a:srgbClr val="FFFFFF"/>
                </a:solidFill>
                <a:cs typeface="Calibri" panose="020F0502020204030204" pitchFamily="34" charset="0"/>
              </a:rPr>
              <a:t>Tinggi</a:t>
            </a:r>
            <a:endParaRPr lang="en-US" sz="1200">
              <a:cs typeface="Calibri" panose="020F0502020204030204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30726" y="4702549"/>
            <a:ext cx="1736799" cy="632460"/>
          </a:xfrm>
          <a:prstGeom prst="rect">
            <a:avLst/>
          </a:prstGeom>
        </p:spPr>
        <p:txBody>
          <a:bodyPr lIns="0" tIns="6334" rIns="0" bIns="0"/>
          <a:lstStyle/>
          <a:p>
            <a:pPr marL="9905" marR="17180">
              <a:lnSpc>
                <a:spcPts val="998"/>
              </a:lnSpc>
              <a:defRPr/>
            </a:pPr>
            <a:r>
              <a:rPr sz="900" b="1" spc="-2" dirty="0">
                <a:latin typeface="Arial"/>
                <a:cs typeface="Arial"/>
              </a:rPr>
              <a:t>Ditetapkan</a:t>
            </a:r>
            <a:endParaRPr sz="900">
              <a:latin typeface="Arial"/>
              <a:cs typeface="Arial"/>
            </a:endParaRPr>
          </a:p>
          <a:p>
            <a:pPr marL="9905" marR="17180">
              <a:lnSpc>
                <a:spcPct val="95825"/>
              </a:lnSpc>
              <a:defRPr/>
            </a:pPr>
            <a:r>
              <a:rPr sz="900" b="1" dirty="0">
                <a:latin typeface="Arial"/>
                <a:cs typeface="Arial"/>
              </a:rPr>
              <a:t>Perguruan</a:t>
            </a:r>
            <a:endParaRPr sz="900">
              <a:latin typeface="Arial"/>
              <a:cs typeface="Arial"/>
            </a:endParaRPr>
          </a:p>
          <a:p>
            <a:pPr marL="9905" marR="17180">
              <a:lnSpc>
                <a:spcPct val="95825"/>
              </a:lnSpc>
              <a:spcBef>
                <a:spcPts val="45"/>
              </a:spcBef>
              <a:defRPr/>
            </a:pPr>
            <a:r>
              <a:rPr sz="900" b="1" dirty="0">
                <a:latin typeface="Arial"/>
                <a:cs typeface="Arial"/>
              </a:rPr>
              <a:t>Tinggi</a:t>
            </a:r>
            <a:endParaRPr sz="900">
              <a:latin typeface="Arial"/>
              <a:cs typeface="Arial"/>
            </a:endParaRPr>
          </a:p>
          <a:p>
            <a:pPr marL="9525">
              <a:lnSpc>
                <a:spcPct val="95825"/>
              </a:lnSpc>
              <a:spcBef>
                <a:spcPts val="731"/>
              </a:spcBef>
              <a:defRPr/>
            </a:pPr>
            <a:r>
              <a:rPr sz="900" b="1" u="sng" strike="sngStrike" spc="-2" dirty="0">
                <a:latin typeface="Arial"/>
                <a:cs typeface="Arial"/>
              </a:rPr>
              <a:t>Permenristekdikti No. 44</a:t>
            </a:r>
            <a:r>
              <a:rPr sz="900" b="1" strike="sngStrike" spc="-2" dirty="0">
                <a:latin typeface="Arial"/>
                <a:cs typeface="Arial"/>
              </a:rPr>
              <a:t> Tahun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46613" y="4818063"/>
            <a:ext cx="312737" cy="171450"/>
          </a:xfrm>
          <a:prstGeom prst="rect">
            <a:avLst/>
          </a:prstGeom>
        </p:spPr>
        <p:txBody>
          <a:bodyPr lIns="0" tIns="8263" rIns="0" bIns="0"/>
          <a:lstStyle/>
          <a:p>
            <a:pPr marL="9525">
              <a:lnSpc>
                <a:spcPts val="1301"/>
              </a:lnSpc>
              <a:defRPr/>
            </a:pPr>
            <a:r>
              <a:rPr sz="1200" b="1" spc="-2" dirty="0">
                <a:latin typeface="Arial"/>
                <a:cs typeface="Arial"/>
              </a:rPr>
              <a:t>dan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407150" y="4868863"/>
            <a:ext cx="879475" cy="239712"/>
          </a:xfrm>
          <a:prstGeom prst="rect">
            <a:avLst/>
          </a:prstGeom>
        </p:spPr>
        <p:txBody>
          <a:bodyPr lIns="0" tIns="5834" rIns="0" bIns="0"/>
          <a:lstStyle>
            <a:lvl1pPr marL="952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925"/>
              </a:lnSpc>
            </a:pPr>
            <a:r>
              <a:rPr lang="en-US" sz="800" b="1">
                <a:solidFill>
                  <a:srgbClr val="FFFFFF"/>
                </a:solidFill>
                <a:latin typeface="Arial" panose="020B0604020202020204" pitchFamily="34" charset="0"/>
              </a:rPr>
              <a:t>Standar Dikti</a:t>
            </a:r>
            <a:endParaRPr lang="en-US" sz="8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</a:pPr>
            <a:r>
              <a:rPr lang="en-US" sz="600" b="1">
                <a:solidFill>
                  <a:srgbClr val="FFFFFF"/>
                </a:solidFill>
                <a:latin typeface="Arial" panose="020B0604020202020204" pitchFamily="34" charset="0"/>
              </a:rPr>
              <a:t>(Melampaui SN Dikti</a:t>
            </a:r>
            <a:r>
              <a:rPr lang="en-US" sz="700" b="1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en-US" sz="700">
              <a:latin typeface="Arial" panose="020B0604020202020204" pitchFamily="34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31075" y="5338763"/>
            <a:ext cx="1762125" cy="300037"/>
          </a:xfrm>
          <a:prstGeom prst="rect">
            <a:avLst/>
          </a:prstGeom>
        </p:spPr>
        <p:txBody>
          <a:bodyPr lIns="0" tIns="6310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000"/>
              </a:lnSpc>
            </a:pPr>
            <a:r>
              <a:rPr lang="en-US" sz="900" b="1">
                <a:latin typeface="Arial" panose="020B0604020202020204" pitchFamily="34" charset="0"/>
              </a:rPr>
              <a:t>2015, No.50 Tahun 2018.</a:t>
            </a:r>
            <a:endParaRPr lang="en-US" sz="9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225"/>
              </a:spcBef>
            </a:pPr>
            <a:r>
              <a:rPr lang="en-US" sz="900" b="1">
                <a:solidFill>
                  <a:srgbClr val="135079"/>
                </a:solidFill>
                <a:latin typeface="Arial" panose="020B0604020202020204" pitchFamily="34" charset="0"/>
              </a:rPr>
              <a:t>Permendikbud No 3 Tahun 2020</a:t>
            </a:r>
            <a:endParaRPr lang="en-US" sz="900">
              <a:latin typeface="Arial" panose="020B0604020202020204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75413" y="5351463"/>
            <a:ext cx="739775" cy="228600"/>
          </a:xfrm>
          <a:prstGeom prst="rect">
            <a:avLst/>
          </a:prstGeom>
        </p:spPr>
        <p:txBody>
          <a:bodyPr lIns="0" tIns="5834" rIns="0" bIns="0"/>
          <a:lstStyle>
            <a:lvl1pPr marL="1349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925"/>
              </a:lnSpc>
            </a:pPr>
            <a:r>
              <a:rPr lang="en-US" sz="800" b="1">
                <a:solidFill>
                  <a:srgbClr val="FFFFFF"/>
                </a:solidFill>
                <a:latin typeface="Arial" panose="020B0604020202020204" pitchFamily="34" charset="0"/>
              </a:rPr>
              <a:t>SN Dikti</a:t>
            </a:r>
            <a:endParaRPr lang="en-US" sz="8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</a:pPr>
            <a:r>
              <a:rPr lang="en-US" sz="600" b="1">
                <a:solidFill>
                  <a:srgbClr val="FFFFFF"/>
                </a:solidFill>
                <a:latin typeface="Arial" panose="020B0604020202020204" pitchFamily="34" charset="0"/>
              </a:rPr>
              <a:t>(Standar Minimal)</a:t>
            </a:r>
            <a:endParaRPr lang="en-US" sz="600">
              <a:latin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72050" y="4673600"/>
            <a:ext cx="1206500" cy="344488"/>
          </a:xfrm>
          <a:prstGeom prst="rect">
            <a:avLst/>
          </a:prstGeom>
        </p:spPr>
        <p:txBody>
          <a:bodyPr lIns="0" tIns="39052" rIns="0" bIns="0"/>
          <a:lstStyle/>
          <a:p>
            <a:pPr marL="180022">
              <a:lnSpc>
                <a:spcPct val="95825"/>
              </a:lnSpc>
              <a:defRPr/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Standar Bidang</a:t>
            </a:r>
            <a:endParaRPr sz="900">
              <a:latin typeface="Arial"/>
              <a:cs typeface="Arial"/>
            </a:endParaRPr>
          </a:p>
          <a:p>
            <a:pPr marL="210502">
              <a:lnSpc>
                <a:spcPct val="95825"/>
              </a:lnSpc>
              <a:spcBef>
                <a:spcPts val="45"/>
              </a:spcBef>
              <a:defRPr/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Non Akademik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72050" y="5018088"/>
            <a:ext cx="1206500" cy="206375"/>
          </a:xfrm>
          <a:prstGeom prst="rect">
            <a:avLst/>
          </a:prstGeom>
        </p:spPr>
        <p:txBody>
          <a:bodyPr lIns="0" tIns="38576" rIns="0" bIns="0"/>
          <a:lstStyle/>
          <a:p>
            <a:pPr marL="69627">
              <a:lnSpc>
                <a:spcPct val="95825"/>
              </a:lnSpc>
              <a:defRPr/>
            </a:pPr>
            <a:r>
              <a:rPr sz="825" b="1" spc="2" dirty="0">
                <a:latin typeface="Arial"/>
                <a:cs typeface="Arial"/>
              </a:rPr>
              <a:t>Standar….</a:t>
            </a:r>
            <a:endParaRPr sz="825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72050" y="5224463"/>
            <a:ext cx="1206500" cy="206375"/>
          </a:xfrm>
          <a:prstGeom prst="rect">
            <a:avLst/>
          </a:prstGeom>
        </p:spPr>
        <p:txBody>
          <a:bodyPr lIns="0" tIns="38576" rIns="0" bIns="0"/>
          <a:lstStyle/>
          <a:p>
            <a:pPr marL="69627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….</a:t>
            </a:r>
            <a:endParaRPr sz="825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72050" y="5430838"/>
            <a:ext cx="1206500" cy="206375"/>
          </a:xfrm>
          <a:prstGeom prst="rect">
            <a:avLst/>
          </a:prstGeom>
        </p:spPr>
        <p:txBody>
          <a:bodyPr lIns="0" tIns="38576" rIns="0" bIns="0"/>
          <a:lstStyle/>
          <a:p>
            <a:pPr marL="69627">
              <a:lnSpc>
                <a:spcPct val="95825"/>
              </a:lnSpc>
              <a:defRPr/>
            </a:pPr>
            <a:r>
              <a:rPr sz="825" b="1" spc="3" dirty="0">
                <a:latin typeface="Arial"/>
                <a:cs typeface="Arial"/>
              </a:rPr>
              <a:t>Dst</a:t>
            </a:r>
            <a:endParaRPr sz="825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94038" y="4676775"/>
            <a:ext cx="1484312" cy="342900"/>
          </a:xfrm>
          <a:prstGeom prst="rect">
            <a:avLst/>
          </a:prstGeom>
        </p:spPr>
        <p:txBody>
          <a:bodyPr lIns="0" tIns="39052" rIns="0" bIns="0"/>
          <a:lstStyle>
            <a:lvl1pPr marL="3000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6000"/>
              </a:lnSpc>
            </a:pPr>
            <a:r>
              <a:rPr lang="en-US" sz="900" b="1">
                <a:solidFill>
                  <a:srgbClr val="FFFFFF"/>
                </a:solidFill>
                <a:latin typeface="Arial" panose="020B0604020202020204" pitchFamily="34" charset="0"/>
              </a:rPr>
              <a:t>Standar Bidang</a:t>
            </a:r>
            <a:endParaRPr lang="en-US" sz="900">
              <a:latin typeface="Arial" panose="020B0604020202020204" pitchFamily="34" charset="0"/>
            </a:endParaRPr>
          </a:p>
          <a:p>
            <a:pPr algn="ctr">
              <a:lnSpc>
                <a:spcPct val="96000"/>
              </a:lnSpc>
              <a:spcBef>
                <a:spcPts val="50"/>
              </a:spcBef>
            </a:pPr>
            <a:r>
              <a:rPr lang="en-US" sz="900" b="1">
                <a:solidFill>
                  <a:srgbClr val="FFFFFF"/>
                </a:solidFill>
                <a:latin typeface="Arial" panose="020B0604020202020204" pitchFamily="34" charset="0"/>
              </a:rPr>
              <a:t>Akademik</a:t>
            </a:r>
            <a:endParaRPr lang="en-US" sz="900">
              <a:latin typeface="Arial" panose="020B0604020202020204" pitchFamily="34" charset="0"/>
            </a:endParaRPr>
          </a:p>
        </p:txBody>
      </p:sp>
      <p:sp>
        <p:nvSpPr>
          <p:cNvPr id="6253" name="object 34"/>
          <p:cNvSpPr txBox="1">
            <a:spLocks noChangeArrowheads="1"/>
          </p:cNvSpPr>
          <p:nvPr/>
        </p:nvSpPr>
        <p:spPr bwMode="auto">
          <a:xfrm>
            <a:off x="3094038" y="5019675"/>
            <a:ext cx="148431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052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en-US" sz="900" b="1">
                <a:latin typeface="Arial" panose="020B0604020202020204" pitchFamily="34" charset="0"/>
              </a:rPr>
              <a:t>Standar….</a:t>
            </a:r>
            <a:endParaRPr lang="en-US" sz="900">
              <a:latin typeface="Arial" panose="020B0604020202020204" pitchFamily="34" charset="0"/>
            </a:endParaRPr>
          </a:p>
        </p:txBody>
      </p:sp>
      <p:sp>
        <p:nvSpPr>
          <p:cNvPr id="6254" name="object 33"/>
          <p:cNvSpPr txBox="1">
            <a:spLocks noChangeArrowheads="1"/>
          </p:cNvSpPr>
          <p:nvPr/>
        </p:nvSpPr>
        <p:spPr bwMode="auto">
          <a:xfrm>
            <a:off x="3094038" y="5226050"/>
            <a:ext cx="148431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052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en-US" sz="900" b="1">
                <a:latin typeface="Arial" panose="020B0604020202020204" pitchFamily="34" charset="0"/>
              </a:rPr>
              <a:t>Standar ….</a:t>
            </a:r>
            <a:endParaRPr lang="en-US" sz="900">
              <a:latin typeface="Arial" panose="020B0604020202020204" pitchFamily="34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4038" y="5432425"/>
            <a:ext cx="1484312" cy="204788"/>
          </a:xfrm>
          <a:prstGeom prst="rect">
            <a:avLst/>
          </a:prstGeom>
        </p:spPr>
        <p:txBody>
          <a:bodyPr lIns="0" tIns="39052" rIns="0" bIns="0"/>
          <a:lstStyle/>
          <a:p>
            <a:pPr marL="69151">
              <a:lnSpc>
                <a:spcPct val="95825"/>
              </a:lnSpc>
              <a:defRPr/>
            </a:pPr>
            <a:r>
              <a:rPr sz="900" b="1" spc="-3" dirty="0">
                <a:latin typeface="Arial"/>
                <a:cs typeface="Arial"/>
              </a:rPr>
              <a:t>Dst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75400" y="1666875"/>
            <a:ext cx="1438275" cy="336550"/>
          </a:xfrm>
          <a:prstGeom prst="rect">
            <a:avLst/>
          </a:prstGeom>
        </p:spPr>
        <p:txBody>
          <a:bodyPr lIns="0" tIns="37148" rIns="0" bIns="0"/>
          <a:lstStyle/>
          <a:p>
            <a:pPr marL="291084">
              <a:lnSpc>
                <a:spcPct val="95825"/>
              </a:lnSpc>
              <a:defRPr/>
            </a:pPr>
            <a:r>
              <a:rPr sz="825" b="1" spc="2" dirty="0">
                <a:solidFill>
                  <a:srgbClr val="FFFFFF"/>
                </a:solidFill>
                <a:latin typeface="Arial"/>
                <a:cs typeface="Arial"/>
              </a:rPr>
              <a:t>Standar Nasional</a:t>
            </a:r>
            <a:endParaRPr sz="825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75400" y="2003425"/>
            <a:ext cx="1438275" cy="203200"/>
          </a:xfrm>
          <a:prstGeom prst="rect">
            <a:avLst/>
          </a:prstGeom>
        </p:spPr>
        <p:txBody>
          <a:bodyPr lIns="0" tIns="37148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Hasil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75400" y="2206625"/>
            <a:ext cx="1438275" cy="201613"/>
          </a:xfrm>
          <a:prstGeom prst="rect">
            <a:avLst/>
          </a:prstGeom>
        </p:spPr>
        <p:txBody>
          <a:bodyPr lIns="0" tIns="37148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Isi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75400" y="2408238"/>
            <a:ext cx="1438275" cy="236537"/>
          </a:xfrm>
          <a:prstGeom prst="rect">
            <a:avLst/>
          </a:prstGeom>
        </p:spPr>
        <p:txBody>
          <a:bodyPr lIns="0" tIns="37624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Proses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75400" y="2644775"/>
            <a:ext cx="1438275" cy="211138"/>
          </a:xfrm>
          <a:prstGeom prst="rect">
            <a:avLst/>
          </a:prstGeom>
        </p:spPr>
        <p:txBody>
          <a:bodyPr lIns="0" tIns="37624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Penilaian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75400" y="2855913"/>
            <a:ext cx="1438275" cy="201612"/>
          </a:xfrm>
          <a:prstGeom prst="rect">
            <a:avLst/>
          </a:prstGeom>
        </p:spPr>
        <p:txBody>
          <a:bodyPr lIns="0" tIns="37624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Pelaksana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5400" y="3057525"/>
            <a:ext cx="1438275" cy="203200"/>
          </a:xfrm>
          <a:prstGeom prst="rect">
            <a:avLst/>
          </a:prstGeom>
        </p:spPr>
        <p:txBody>
          <a:bodyPr lIns="0" tIns="37624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Sarpras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75400" y="3260725"/>
            <a:ext cx="1438275" cy="201613"/>
          </a:xfrm>
          <a:prstGeom prst="rect">
            <a:avLst/>
          </a:prstGeom>
        </p:spPr>
        <p:txBody>
          <a:bodyPr lIns="0" tIns="37624" rIns="0" bIns="0"/>
          <a:lstStyle/>
          <a:p>
            <a:pPr marL="6981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Pengelolaan PKM</a:t>
            </a:r>
            <a:endParaRPr sz="825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75400" y="3462338"/>
            <a:ext cx="1438275" cy="320675"/>
          </a:xfrm>
          <a:prstGeom prst="rect">
            <a:avLst/>
          </a:prstGeom>
        </p:spPr>
        <p:txBody>
          <a:bodyPr lIns="0" tIns="38100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800" b="1">
                <a:latin typeface="Arial" panose="020B0604020202020204" pitchFamily="34" charset="0"/>
              </a:rPr>
              <a:t>Standar Pendanaan &amp; Pembiayaan PKM</a:t>
            </a:r>
            <a:endParaRPr lang="en-US" sz="800">
              <a:latin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1863" y="1663700"/>
            <a:ext cx="1436687" cy="336550"/>
          </a:xfrm>
          <a:prstGeom prst="rect">
            <a:avLst/>
          </a:prstGeom>
        </p:spPr>
        <p:txBody>
          <a:bodyPr lIns="0" tIns="37148" rIns="0" bIns="0"/>
          <a:lstStyle/>
          <a:p>
            <a:pPr marL="290608">
              <a:lnSpc>
                <a:spcPct val="95825"/>
              </a:lnSpc>
              <a:defRPr/>
            </a:pPr>
            <a:r>
              <a:rPr sz="825" b="1" spc="2" dirty="0">
                <a:solidFill>
                  <a:srgbClr val="FFFFFF"/>
                </a:solidFill>
                <a:latin typeface="Arial"/>
                <a:cs typeface="Arial"/>
              </a:rPr>
              <a:t>Standar Nasional</a:t>
            </a:r>
            <a:endParaRPr sz="82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41863" y="2000250"/>
            <a:ext cx="1436687" cy="201613"/>
          </a:xfrm>
          <a:prstGeom prst="rect">
            <a:avLst/>
          </a:prstGeom>
        </p:spPr>
        <p:txBody>
          <a:bodyPr lIns="0" tIns="37624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Hasil 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1863" y="2201863"/>
            <a:ext cx="1436687" cy="203200"/>
          </a:xfrm>
          <a:prstGeom prst="rect">
            <a:avLst/>
          </a:prstGeom>
        </p:spPr>
        <p:txBody>
          <a:bodyPr lIns="0" tIns="37624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Isi 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41863" y="2405063"/>
            <a:ext cx="1436687" cy="244475"/>
          </a:xfrm>
          <a:prstGeom prst="rect">
            <a:avLst/>
          </a:prstGeom>
        </p:spPr>
        <p:txBody>
          <a:bodyPr lIns="0" tIns="37148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Proses 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41863" y="2649538"/>
            <a:ext cx="1436687" cy="319087"/>
          </a:xfrm>
          <a:prstGeom prst="rect">
            <a:avLst/>
          </a:prstGeom>
        </p:spPr>
        <p:txBody>
          <a:bodyPr lIns="0" tIns="37624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Penilaian</a:t>
            </a:r>
            <a:endParaRPr sz="825">
              <a:latin typeface="Arial"/>
              <a:cs typeface="Arial"/>
            </a:endParaRPr>
          </a:p>
          <a:p>
            <a:pPr marL="69628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1863" y="2968625"/>
            <a:ext cx="1436687" cy="212725"/>
          </a:xfrm>
          <a:prstGeom prst="rect">
            <a:avLst/>
          </a:prstGeom>
        </p:spPr>
        <p:txBody>
          <a:bodyPr lIns="0" tIns="37624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Peneliti</a:t>
            </a:r>
            <a:endParaRPr sz="825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1863" y="3181350"/>
            <a:ext cx="1436687" cy="319088"/>
          </a:xfrm>
          <a:prstGeom prst="rect">
            <a:avLst/>
          </a:prstGeom>
        </p:spPr>
        <p:txBody>
          <a:bodyPr lIns="0" tIns="38100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Sarpras</a:t>
            </a:r>
            <a:endParaRPr sz="825">
              <a:latin typeface="Arial"/>
              <a:cs typeface="Arial"/>
            </a:endParaRPr>
          </a:p>
          <a:p>
            <a:pPr marL="69628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1863" y="3500438"/>
            <a:ext cx="1436687" cy="320675"/>
          </a:xfrm>
          <a:prstGeom prst="rect">
            <a:avLst/>
          </a:prstGeom>
        </p:spPr>
        <p:txBody>
          <a:bodyPr lIns="0" tIns="38100" rIns="0" bIns="0"/>
          <a:lstStyle/>
          <a:p>
            <a:pPr marL="69628">
              <a:lnSpc>
                <a:spcPct val="95825"/>
              </a:lnSpc>
              <a:defRPr/>
            </a:pPr>
            <a:r>
              <a:rPr sz="825" b="1" spc="2" dirty="0">
                <a:latin typeface="Arial"/>
                <a:cs typeface="Arial"/>
              </a:rPr>
              <a:t>Standar Pengelolaan</a:t>
            </a:r>
            <a:endParaRPr sz="825">
              <a:latin typeface="Arial"/>
              <a:cs typeface="Arial"/>
            </a:endParaRPr>
          </a:p>
          <a:p>
            <a:pPr marL="69628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Penelitian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1863" y="3821113"/>
            <a:ext cx="1436687" cy="319087"/>
          </a:xfrm>
          <a:prstGeom prst="rect">
            <a:avLst/>
          </a:prstGeom>
        </p:spPr>
        <p:txBody>
          <a:bodyPr lIns="0" tIns="38100" rIns="0" bIns="0"/>
          <a:lstStyle>
            <a:lvl1pPr marL="68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800" b="1">
                <a:latin typeface="Arial" panose="020B0604020202020204" pitchFamily="34" charset="0"/>
              </a:rPr>
              <a:t>Standar Pendanaan &amp; Pembiayaan Penelitian</a:t>
            </a:r>
            <a:endParaRPr lang="en-US" sz="800">
              <a:latin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4038" y="1662113"/>
            <a:ext cx="1484312" cy="336550"/>
          </a:xfrm>
          <a:prstGeom prst="rect">
            <a:avLst/>
          </a:prstGeom>
        </p:spPr>
        <p:txBody>
          <a:bodyPr lIns="0" tIns="1211" rIns="0" bIns="0"/>
          <a:lstStyle/>
          <a:p>
            <a:pPr>
              <a:lnSpc>
                <a:spcPts val="525"/>
              </a:lnSpc>
              <a:defRPr/>
            </a:pPr>
            <a:endParaRPr sz="525"/>
          </a:p>
          <a:p>
            <a:pPr marL="460439">
              <a:lnSpc>
                <a:spcPct val="95825"/>
              </a:lnSpc>
              <a:spcBef>
                <a:spcPts val="750"/>
              </a:spcBef>
              <a:defRPr/>
            </a:pPr>
            <a:r>
              <a:rPr sz="825" b="1" spc="2" dirty="0">
                <a:solidFill>
                  <a:srgbClr val="FFFFFF"/>
                </a:solidFill>
                <a:latin typeface="Arial"/>
                <a:cs typeface="Arial"/>
              </a:rPr>
              <a:t>Pendidikan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4038" y="1998663"/>
            <a:ext cx="1484312" cy="320675"/>
          </a:xfrm>
          <a:prstGeom prst="rect">
            <a:avLst/>
          </a:prstGeom>
        </p:spPr>
        <p:txBody>
          <a:bodyPr lIns="0" tIns="37624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1" dirty="0">
                <a:solidFill>
                  <a:srgbClr val="FF0000"/>
                </a:solidFill>
                <a:latin typeface="Arial"/>
                <a:cs typeface="Arial"/>
              </a:rPr>
              <a:t>Standar Kompetensi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3" dirty="0">
                <a:solidFill>
                  <a:srgbClr val="FF0000"/>
                </a:solidFill>
                <a:latin typeface="Arial"/>
                <a:cs typeface="Arial"/>
              </a:rPr>
              <a:t>Lulusan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4038" y="2319338"/>
            <a:ext cx="1484312" cy="201612"/>
          </a:xfrm>
          <a:prstGeom prst="rect">
            <a:avLst/>
          </a:prstGeom>
        </p:spPr>
        <p:txBody>
          <a:bodyPr lIns="0" tIns="37624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Isi Pembelajaran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4038" y="2520950"/>
            <a:ext cx="1484312" cy="320675"/>
          </a:xfrm>
          <a:prstGeom prst="rect">
            <a:avLst/>
          </a:prstGeom>
        </p:spPr>
        <p:txBody>
          <a:bodyPr lIns="0" tIns="37624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Proses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Pembelajaran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4038" y="2841625"/>
            <a:ext cx="1484312" cy="330200"/>
          </a:xfrm>
          <a:prstGeom prst="rect">
            <a:avLst/>
          </a:prstGeom>
        </p:spPr>
        <p:txBody>
          <a:bodyPr lIns="0" tIns="37624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dirty="0">
                <a:latin typeface="Arial"/>
                <a:cs typeface="Arial"/>
              </a:rPr>
              <a:t>Standar Penilaian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Pembelajaran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4038" y="3171825"/>
            <a:ext cx="1484312" cy="336550"/>
          </a:xfrm>
          <a:prstGeom prst="rect">
            <a:avLst/>
          </a:prstGeom>
        </p:spPr>
        <p:txBody>
          <a:bodyPr lIns="0" tIns="37624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2" dirty="0">
                <a:latin typeface="Arial"/>
                <a:cs typeface="Arial"/>
              </a:rPr>
              <a:t>Standar Dosen dan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2" dirty="0">
                <a:latin typeface="Arial"/>
                <a:cs typeface="Arial"/>
              </a:rPr>
              <a:t>Tenaga Kependidikan</a:t>
            </a:r>
            <a:endParaRPr sz="82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4038" y="3508375"/>
            <a:ext cx="1484312" cy="320675"/>
          </a:xfrm>
          <a:prstGeom prst="rect">
            <a:avLst/>
          </a:prstGeom>
        </p:spPr>
        <p:txBody>
          <a:bodyPr lIns="0" tIns="38100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Sarana dan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2" dirty="0">
                <a:latin typeface="Arial"/>
                <a:cs typeface="Arial"/>
              </a:rPr>
              <a:t>Prasarana Pbelajaran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4038" y="3829050"/>
            <a:ext cx="1484312" cy="319088"/>
          </a:xfrm>
          <a:prstGeom prst="rect">
            <a:avLst/>
          </a:prstGeom>
        </p:spPr>
        <p:txBody>
          <a:bodyPr lIns="0" tIns="38100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2" dirty="0">
                <a:latin typeface="Arial"/>
                <a:cs typeface="Arial"/>
              </a:rPr>
              <a:t>Standar Pengelolaan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Pembelajaran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4038" y="4148138"/>
            <a:ext cx="1484312" cy="320675"/>
          </a:xfrm>
          <a:prstGeom prst="rect">
            <a:avLst/>
          </a:prstGeom>
        </p:spPr>
        <p:txBody>
          <a:bodyPr lIns="0" tIns="38100" rIns="0" bIns="0"/>
          <a:lstStyle/>
          <a:p>
            <a:pPr marL="69151">
              <a:lnSpc>
                <a:spcPct val="95825"/>
              </a:lnSpc>
              <a:defRPr/>
            </a:pPr>
            <a:r>
              <a:rPr sz="825" b="1" spc="1" dirty="0">
                <a:latin typeface="Arial"/>
                <a:cs typeface="Arial"/>
              </a:rPr>
              <a:t>Standar Pembiayaan</a:t>
            </a:r>
            <a:endParaRPr sz="825">
              <a:latin typeface="Arial"/>
              <a:cs typeface="Arial"/>
            </a:endParaRPr>
          </a:p>
          <a:p>
            <a:pPr marL="69151">
              <a:lnSpc>
                <a:spcPct val="95825"/>
              </a:lnSpc>
              <a:spcBef>
                <a:spcPts val="41"/>
              </a:spcBef>
              <a:defRPr/>
            </a:pPr>
            <a:r>
              <a:rPr sz="825" b="1" spc="1" dirty="0">
                <a:latin typeface="Arial"/>
                <a:cs typeface="Arial"/>
              </a:rPr>
              <a:t>Pembelajaran</a:t>
            </a:r>
            <a:endParaRPr sz="825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5013" y="1673225"/>
            <a:ext cx="439737" cy="1143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3" name="object 3"/>
          <p:cNvSpPr txBox="1"/>
          <p:nvPr/>
        </p:nvSpPr>
        <p:spPr>
          <a:xfrm>
            <a:off x="5449888" y="1670050"/>
            <a:ext cx="441325" cy="1143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2" name="object 2"/>
          <p:cNvSpPr txBox="1"/>
          <p:nvPr/>
        </p:nvSpPr>
        <p:spPr>
          <a:xfrm>
            <a:off x="1889125" y="3035300"/>
            <a:ext cx="700088" cy="1143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</p:spTree>
    <p:extLst>
      <p:ext uri="{BB962C8B-B14F-4D97-AF65-F5344CB8AC3E}">
        <p14:creationId xmlns:p14="http://schemas.microsoft.com/office/powerpoint/2010/main" val="407997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55"/>
          <p:cNvSpPr/>
          <p:nvPr/>
        </p:nvSpPr>
        <p:spPr>
          <a:xfrm>
            <a:off x="0" y="4591050"/>
            <a:ext cx="9144000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6" name="object 56"/>
          <p:cNvSpPr/>
          <p:nvPr/>
        </p:nvSpPr>
        <p:spPr>
          <a:xfrm>
            <a:off x="3580597" y="5432984"/>
            <a:ext cx="37783" cy="23424"/>
          </a:xfrm>
          <a:custGeom>
            <a:avLst/>
            <a:gdLst/>
            <a:ahLst/>
            <a:cxnLst/>
            <a:rect l="l" t="t" r="r" b="b"/>
            <a:pathLst>
              <a:path w="50377" h="31232">
                <a:moveTo>
                  <a:pt x="13897" y="0"/>
                </a:moveTo>
                <a:lnTo>
                  <a:pt x="0" y="0"/>
                </a:lnTo>
                <a:lnTo>
                  <a:pt x="20845" y="7348"/>
                </a:lnTo>
                <a:lnTo>
                  <a:pt x="36479" y="18371"/>
                </a:lnTo>
                <a:lnTo>
                  <a:pt x="46902" y="31232"/>
                </a:lnTo>
                <a:lnTo>
                  <a:pt x="50377" y="22046"/>
                </a:lnTo>
                <a:lnTo>
                  <a:pt x="43428" y="7348"/>
                </a:lnTo>
                <a:lnTo>
                  <a:pt x="27793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7" name="object 57"/>
          <p:cNvSpPr/>
          <p:nvPr/>
        </p:nvSpPr>
        <p:spPr>
          <a:xfrm>
            <a:off x="3077697" y="5449519"/>
            <a:ext cx="10422" cy="4134"/>
          </a:xfrm>
          <a:custGeom>
            <a:avLst/>
            <a:gdLst/>
            <a:ahLst/>
            <a:cxnLst/>
            <a:rect l="l" t="t" r="r" b="b"/>
            <a:pathLst>
              <a:path w="13896" h="5512">
                <a:moveTo>
                  <a:pt x="13896" y="5512"/>
                </a:moveTo>
                <a:lnTo>
                  <a:pt x="0" y="0"/>
                </a:lnTo>
                <a:lnTo>
                  <a:pt x="13896" y="551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8" name="object 58"/>
          <p:cNvSpPr/>
          <p:nvPr/>
        </p:nvSpPr>
        <p:spPr>
          <a:xfrm>
            <a:off x="969683" y="518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9" name="object 59"/>
          <p:cNvSpPr/>
          <p:nvPr/>
        </p:nvSpPr>
        <p:spPr>
          <a:xfrm>
            <a:off x="959261" y="5169803"/>
            <a:ext cx="10422" cy="0"/>
          </a:xfrm>
          <a:custGeom>
            <a:avLst/>
            <a:gdLst/>
            <a:ahLst/>
            <a:cxnLst/>
            <a:rect l="l" t="t" r="r" b="b"/>
            <a:pathLst>
              <a:path w="13896">
                <a:moveTo>
                  <a:pt x="13896" y="0"/>
                </a:moveTo>
                <a:lnTo>
                  <a:pt x="0" y="0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0" name="object 60"/>
          <p:cNvSpPr/>
          <p:nvPr/>
        </p:nvSpPr>
        <p:spPr>
          <a:xfrm>
            <a:off x="3022976" y="5482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1" name="object 61"/>
          <p:cNvSpPr/>
          <p:nvPr/>
        </p:nvSpPr>
        <p:spPr>
          <a:xfrm>
            <a:off x="3025583" y="547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2" name="object 62"/>
          <p:cNvSpPr/>
          <p:nvPr/>
        </p:nvSpPr>
        <p:spPr>
          <a:xfrm>
            <a:off x="3039914" y="5464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3" name="object 63"/>
          <p:cNvSpPr/>
          <p:nvPr/>
        </p:nvSpPr>
        <p:spPr>
          <a:xfrm>
            <a:off x="3842471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4" name="object 64"/>
          <p:cNvSpPr/>
          <p:nvPr/>
        </p:nvSpPr>
        <p:spPr>
          <a:xfrm>
            <a:off x="3962332" y="3659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5" name="object 65"/>
          <p:cNvSpPr/>
          <p:nvPr/>
        </p:nvSpPr>
        <p:spPr>
          <a:xfrm>
            <a:off x="3957121" y="3681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6" name="object 66"/>
          <p:cNvSpPr/>
          <p:nvPr/>
        </p:nvSpPr>
        <p:spPr>
          <a:xfrm>
            <a:off x="3837258" y="3944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7" name="object 67"/>
          <p:cNvSpPr/>
          <p:nvPr/>
        </p:nvSpPr>
        <p:spPr>
          <a:xfrm>
            <a:off x="3852893" y="3942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8" name="object 68"/>
          <p:cNvSpPr/>
          <p:nvPr/>
        </p:nvSpPr>
        <p:spPr>
          <a:xfrm>
            <a:off x="3864619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9" name="object 69"/>
          <p:cNvSpPr/>
          <p:nvPr/>
        </p:nvSpPr>
        <p:spPr>
          <a:xfrm>
            <a:off x="3860710" y="393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0" name="object 70"/>
          <p:cNvSpPr/>
          <p:nvPr/>
        </p:nvSpPr>
        <p:spPr>
          <a:xfrm>
            <a:off x="3867224" y="3921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1" name="object 71"/>
          <p:cNvSpPr/>
          <p:nvPr/>
        </p:nvSpPr>
        <p:spPr>
          <a:xfrm>
            <a:off x="3708277" y="3419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2" name="object 72"/>
          <p:cNvSpPr/>
          <p:nvPr/>
        </p:nvSpPr>
        <p:spPr>
          <a:xfrm>
            <a:off x="3809899" y="3457059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3" name="object 73"/>
          <p:cNvSpPr/>
          <p:nvPr/>
        </p:nvSpPr>
        <p:spPr>
          <a:xfrm>
            <a:off x="3825533" y="39048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4" name="object 74"/>
          <p:cNvSpPr/>
          <p:nvPr/>
        </p:nvSpPr>
        <p:spPr>
          <a:xfrm>
            <a:off x="3822927" y="3480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5" name="object 75"/>
          <p:cNvSpPr/>
          <p:nvPr/>
        </p:nvSpPr>
        <p:spPr>
          <a:xfrm>
            <a:off x="3825533" y="39076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6" name="object 76"/>
          <p:cNvSpPr/>
          <p:nvPr/>
        </p:nvSpPr>
        <p:spPr>
          <a:xfrm>
            <a:off x="3782539" y="343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7" name="object 77"/>
          <p:cNvSpPr/>
          <p:nvPr/>
        </p:nvSpPr>
        <p:spPr>
          <a:xfrm>
            <a:off x="3760391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8" name="object 78"/>
          <p:cNvSpPr/>
          <p:nvPr/>
        </p:nvSpPr>
        <p:spPr>
          <a:xfrm>
            <a:off x="3762996" y="34391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9" name="object 79"/>
          <p:cNvSpPr/>
          <p:nvPr/>
        </p:nvSpPr>
        <p:spPr>
          <a:xfrm>
            <a:off x="3755179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0" name="object 80"/>
          <p:cNvSpPr/>
          <p:nvPr/>
        </p:nvSpPr>
        <p:spPr>
          <a:xfrm>
            <a:off x="6018232" y="2110839"/>
            <a:ext cx="267083" cy="147437"/>
          </a:xfrm>
          <a:custGeom>
            <a:avLst/>
            <a:gdLst/>
            <a:ahLst/>
            <a:cxnLst/>
            <a:rect l="l" t="t" r="r" b="b"/>
            <a:pathLst>
              <a:path w="356111" h="196582">
                <a:moveTo>
                  <a:pt x="64273" y="112071"/>
                </a:moveTo>
                <a:lnTo>
                  <a:pt x="79907" y="119419"/>
                </a:lnTo>
                <a:lnTo>
                  <a:pt x="97279" y="134117"/>
                </a:lnTo>
                <a:lnTo>
                  <a:pt x="130284" y="134117"/>
                </a:lnTo>
                <a:lnTo>
                  <a:pt x="144181" y="141466"/>
                </a:lnTo>
                <a:lnTo>
                  <a:pt x="159815" y="146978"/>
                </a:lnTo>
                <a:lnTo>
                  <a:pt x="206719" y="146978"/>
                </a:lnTo>
                <a:lnTo>
                  <a:pt x="217140" y="134117"/>
                </a:lnTo>
                <a:lnTo>
                  <a:pt x="203244" y="123093"/>
                </a:lnTo>
                <a:lnTo>
                  <a:pt x="213667" y="108395"/>
                </a:lnTo>
                <a:lnTo>
                  <a:pt x="217140" y="95535"/>
                </a:lnTo>
                <a:lnTo>
                  <a:pt x="213667" y="80838"/>
                </a:lnTo>
                <a:lnTo>
                  <a:pt x="192821" y="73489"/>
                </a:lnTo>
                <a:lnTo>
                  <a:pt x="177186" y="84512"/>
                </a:lnTo>
                <a:lnTo>
                  <a:pt x="163290" y="91861"/>
                </a:lnTo>
                <a:lnTo>
                  <a:pt x="166764" y="77163"/>
                </a:lnTo>
                <a:lnTo>
                  <a:pt x="159815" y="66140"/>
                </a:lnTo>
                <a:lnTo>
                  <a:pt x="130284" y="73489"/>
                </a:lnTo>
                <a:lnTo>
                  <a:pt x="116387" y="69814"/>
                </a:lnTo>
                <a:lnTo>
                  <a:pt x="100752" y="77163"/>
                </a:lnTo>
                <a:lnTo>
                  <a:pt x="86856" y="77163"/>
                </a:lnTo>
                <a:lnTo>
                  <a:pt x="72958" y="91861"/>
                </a:lnTo>
                <a:lnTo>
                  <a:pt x="53850" y="99209"/>
                </a:lnTo>
                <a:lnTo>
                  <a:pt x="50375" y="112071"/>
                </a:lnTo>
                <a:lnTo>
                  <a:pt x="64273" y="112071"/>
                </a:lnTo>
                <a:close/>
              </a:path>
              <a:path w="356111" h="196582">
                <a:moveTo>
                  <a:pt x="36479" y="77163"/>
                </a:moveTo>
                <a:lnTo>
                  <a:pt x="13896" y="73489"/>
                </a:lnTo>
                <a:lnTo>
                  <a:pt x="0" y="77163"/>
                </a:lnTo>
                <a:lnTo>
                  <a:pt x="24319" y="95535"/>
                </a:lnTo>
                <a:lnTo>
                  <a:pt x="43427" y="95535"/>
                </a:lnTo>
                <a:lnTo>
                  <a:pt x="60798" y="88187"/>
                </a:lnTo>
                <a:lnTo>
                  <a:pt x="36479" y="77163"/>
                </a:lnTo>
                <a:close/>
              </a:path>
              <a:path w="356111" h="196582">
                <a:moveTo>
                  <a:pt x="17371" y="49604"/>
                </a:moveTo>
                <a:lnTo>
                  <a:pt x="10421" y="60628"/>
                </a:lnTo>
                <a:lnTo>
                  <a:pt x="24319" y="66140"/>
                </a:lnTo>
                <a:lnTo>
                  <a:pt x="46902" y="73489"/>
                </a:lnTo>
                <a:lnTo>
                  <a:pt x="60798" y="77163"/>
                </a:lnTo>
                <a:lnTo>
                  <a:pt x="79907" y="73489"/>
                </a:lnTo>
                <a:lnTo>
                  <a:pt x="93804" y="69814"/>
                </a:lnTo>
                <a:lnTo>
                  <a:pt x="116387" y="66140"/>
                </a:lnTo>
                <a:lnTo>
                  <a:pt x="149392" y="60628"/>
                </a:lnTo>
                <a:lnTo>
                  <a:pt x="149392" y="45930"/>
                </a:lnTo>
                <a:lnTo>
                  <a:pt x="163290" y="34907"/>
                </a:lnTo>
                <a:lnTo>
                  <a:pt x="140707" y="18373"/>
                </a:lnTo>
                <a:lnTo>
                  <a:pt x="126810" y="3675"/>
                </a:lnTo>
                <a:lnTo>
                  <a:pt x="97279" y="0"/>
                </a:lnTo>
                <a:lnTo>
                  <a:pt x="79907" y="11023"/>
                </a:lnTo>
                <a:lnTo>
                  <a:pt x="60798" y="14697"/>
                </a:lnTo>
                <a:lnTo>
                  <a:pt x="46902" y="14697"/>
                </a:lnTo>
                <a:lnTo>
                  <a:pt x="36479" y="27558"/>
                </a:lnTo>
                <a:lnTo>
                  <a:pt x="50375" y="31233"/>
                </a:lnTo>
                <a:lnTo>
                  <a:pt x="36479" y="45930"/>
                </a:lnTo>
                <a:lnTo>
                  <a:pt x="17371" y="49604"/>
                </a:lnTo>
                <a:close/>
              </a:path>
              <a:path w="356111" h="196582">
                <a:moveTo>
                  <a:pt x="253621" y="123093"/>
                </a:moveTo>
                <a:lnTo>
                  <a:pt x="243198" y="137791"/>
                </a:lnTo>
                <a:lnTo>
                  <a:pt x="246672" y="150652"/>
                </a:lnTo>
                <a:lnTo>
                  <a:pt x="232775" y="150652"/>
                </a:lnTo>
                <a:lnTo>
                  <a:pt x="229301" y="158000"/>
                </a:lnTo>
                <a:lnTo>
                  <a:pt x="220615" y="172698"/>
                </a:lnTo>
                <a:lnTo>
                  <a:pt x="210192" y="185559"/>
                </a:lnTo>
                <a:lnTo>
                  <a:pt x="225827" y="196582"/>
                </a:lnTo>
                <a:lnTo>
                  <a:pt x="246672" y="185559"/>
                </a:lnTo>
                <a:lnTo>
                  <a:pt x="265781" y="185559"/>
                </a:lnTo>
                <a:lnTo>
                  <a:pt x="286626" y="180047"/>
                </a:lnTo>
                <a:lnTo>
                  <a:pt x="316157" y="180047"/>
                </a:lnTo>
                <a:lnTo>
                  <a:pt x="330055" y="176373"/>
                </a:lnTo>
                <a:lnTo>
                  <a:pt x="356111" y="165350"/>
                </a:lnTo>
                <a:lnTo>
                  <a:pt x="352637" y="150652"/>
                </a:lnTo>
                <a:lnTo>
                  <a:pt x="338740" y="146978"/>
                </a:lnTo>
                <a:lnTo>
                  <a:pt x="323107" y="134117"/>
                </a:lnTo>
                <a:lnTo>
                  <a:pt x="309209" y="130442"/>
                </a:lnTo>
                <a:lnTo>
                  <a:pt x="293575" y="134117"/>
                </a:lnTo>
                <a:lnTo>
                  <a:pt x="283152" y="146978"/>
                </a:lnTo>
                <a:lnTo>
                  <a:pt x="290101" y="130442"/>
                </a:lnTo>
                <a:lnTo>
                  <a:pt x="297049" y="115745"/>
                </a:lnTo>
                <a:lnTo>
                  <a:pt x="283152" y="112071"/>
                </a:lnTo>
                <a:lnTo>
                  <a:pt x="269255" y="119419"/>
                </a:lnTo>
                <a:lnTo>
                  <a:pt x="253621" y="12309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1" name="object 81"/>
          <p:cNvSpPr/>
          <p:nvPr/>
        </p:nvSpPr>
        <p:spPr>
          <a:xfrm>
            <a:off x="5996084" y="2113595"/>
            <a:ext cx="22148" cy="5511"/>
          </a:xfrm>
          <a:custGeom>
            <a:avLst/>
            <a:gdLst/>
            <a:ahLst/>
            <a:cxnLst/>
            <a:rect l="l" t="t" r="r" b="b"/>
            <a:pathLst>
              <a:path w="29531" h="7348">
                <a:moveTo>
                  <a:pt x="0" y="3674"/>
                </a:moveTo>
                <a:lnTo>
                  <a:pt x="29531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2" name="object 82"/>
          <p:cNvSpPr/>
          <p:nvPr/>
        </p:nvSpPr>
        <p:spPr>
          <a:xfrm>
            <a:off x="6302253" y="22458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3" name="object 83"/>
          <p:cNvSpPr/>
          <p:nvPr/>
        </p:nvSpPr>
        <p:spPr>
          <a:xfrm>
            <a:off x="6304860" y="2250008"/>
            <a:ext cx="20845" cy="5511"/>
          </a:xfrm>
          <a:custGeom>
            <a:avLst/>
            <a:gdLst/>
            <a:ahLst/>
            <a:cxnLst/>
            <a:rect l="l" t="t" r="r" b="b"/>
            <a:pathLst>
              <a:path w="27793" h="7348">
                <a:moveTo>
                  <a:pt x="0" y="0"/>
                </a:moveTo>
                <a:lnTo>
                  <a:pt x="13896" y="3674"/>
                </a:lnTo>
                <a:lnTo>
                  <a:pt x="27793" y="7348"/>
                </a:lnTo>
                <a:lnTo>
                  <a:pt x="3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4" name="object 84"/>
          <p:cNvSpPr/>
          <p:nvPr/>
        </p:nvSpPr>
        <p:spPr>
          <a:xfrm>
            <a:off x="5734210" y="2185246"/>
            <a:ext cx="27359" cy="6889"/>
          </a:xfrm>
          <a:custGeom>
            <a:avLst/>
            <a:gdLst/>
            <a:ahLst/>
            <a:cxnLst/>
            <a:rect l="l" t="t" r="r" b="b"/>
            <a:pathLst>
              <a:path w="36479" h="9185">
                <a:moveTo>
                  <a:pt x="0" y="5511"/>
                </a:moveTo>
                <a:lnTo>
                  <a:pt x="13897" y="9185"/>
                </a:lnTo>
                <a:lnTo>
                  <a:pt x="36479" y="9185"/>
                </a:lnTo>
                <a:lnTo>
                  <a:pt x="6949" y="0"/>
                </a:lnTo>
                <a:lnTo>
                  <a:pt x="0" y="551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5" name="object 85"/>
          <p:cNvSpPr/>
          <p:nvPr/>
        </p:nvSpPr>
        <p:spPr>
          <a:xfrm>
            <a:off x="5788930" y="2124619"/>
            <a:ext cx="18239" cy="6889"/>
          </a:xfrm>
          <a:custGeom>
            <a:avLst/>
            <a:gdLst/>
            <a:ahLst/>
            <a:cxnLst/>
            <a:rect l="l" t="t" r="r" b="b"/>
            <a:pathLst>
              <a:path w="24319" h="9185">
                <a:moveTo>
                  <a:pt x="0" y="9185"/>
                </a:moveTo>
                <a:lnTo>
                  <a:pt x="24319" y="9185"/>
                </a:lnTo>
                <a:lnTo>
                  <a:pt x="3474" y="0"/>
                </a:lnTo>
                <a:lnTo>
                  <a:pt x="0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6" name="object 86"/>
          <p:cNvSpPr/>
          <p:nvPr/>
        </p:nvSpPr>
        <p:spPr>
          <a:xfrm>
            <a:off x="6183694" y="218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7" name="object 87"/>
          <p:cNvSpPr/>
          <p:nvPr/>
        </p:nvSpPr>
        <p:spPr>
          <a:xfrm>
            <a:off x="5149231" y="2131508"/>
            <a:ext cx="123770" cy="19290"/>
          </a:xfrm>
          <a:custGeom>
            <a:avLst/>
            <a:gdLst/>
            <a:ahLst/>
            <a:cxnLst/>
            <a:rect l="l" t="t" r="r" b="b"/>
            <a:pathLst>
              <a:path w="165027" h="25720">
                <a:moveTo>
                  <a:pt x="19108" y="14697"/>
                </a:moveTo>
                <a:lnTo>
                  <a:pt x="33006" y="22045"/>
                </a:lnTo>
                <a:lnTo>
                  <a:pt x="48639" y="14697"/>
                </a:lnTo>
                <a:lnTo>
                  <a:pt x="62536" y="3674"/>
                </a:lnTo>
                <a:lnTo>
                  <a:pt x="88593" y="11023"/>
                </a:lnTo>
                <a:lnTo>
                  <a:pt x="69485" y="0"/>
                </a:lnTo>
                <a:lnTo>
                  <a:pt x="55587" y="0"/>
                </a:lnTo>
                <a:lnTo>
                  <a:pt x="39954" y="3674"/>
                </a:lnTo>
                <a:lnTo>
                  <a:pt x="0" y="11023"/>
                </a:lnTo>
                <a:lnTo>
                  <a:pt x="3473" y="14697"/>
                </a:lnTo>
                <a:lnTo>
                  <a:pt x="19108" y="14697"/>
                </a:lnTo>
                <a:close/>
              </a:path>
              <a:path w="165027" h="25720">
                <a:moveTo>
                  <a:pt x="88593" y="29395"/>
                </a:moveTo>
                <a:lnTo>
                  <a:pt x="109439" y="25721"/>
                </a:lnTo>
                <a:lnTo>
                  <a:pt x="128548" y="18371"/>
                </a:lnTo>
                <a:lnTo>
                  <a:pt x="145919" y="18371"/>
                </a:lnTo>
                <a:lnTo>
                  <a:pt x="165027" y="7348"/>
                </a:lnTo>
                <a:lnTo>
                  <a:pt x="145919" y="-3674"/>
                </a:lnTo>
                <a:lnTo>
                  <a:pt x="109439" y="-3674"/>
                </a:lnTo>
                <a:lnTo>
                  <a:pt x="102490" y="11023"/>
                </a:lnTo>
                <a:lnTo>
                  <a:pt x="99016" y="18371"/>
                </a:lnTo>
                <a:lnTo>
                  <a:pt x="85119" y="14697"/>
                </a:lnTo>
                <a:lnTo>
                  <a:pt x="69485" y="18371"/>
                </a:lnTo>
                <a:lnTo>
                  <a:pt x="55587" y="22045"/>
                </a:lnTo>
                <a:lnTo>
                  <a:pt x="36479" y="29395"/>
                </a:lnTo>
                <a:lnTo>
                  <a:pt x="52114" y="38581"/>
                </a:lnTo>
                <a:lnTo>
                  <a:pt x="69485" y="33069"/>
                </a:lnTo>
                <a:lnTo>
                  <a:pt x="66010" y="45930"/>
                </a:lnTo>
                <a:lnTo>
                  <a:pt x="79908" y="45930"/>
                </a:lnTo>
                <a:lnTo>
                  <a:pt x="95542" y="42255"/>
                </a:lnTo>
                <a:lnTo>
                  <a:pt x="88593" y="2939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8" name="object 88"/>
          <p:cNvSpPr/>
          <p:nvPr/>
        </p:nvSpPr>
        <p:spPr>
          <a:xfrm>
            <a:off x="5250852" y="2168712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13897" y="3674"/>
                </a:moveTo>
                <a:lnTo>
                  <a:pt x="0" y="0"/>
                </a:lnTo>
                <a:lnTo>
                  <a:pt x="13897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9" name="object 89"/>
          <p:cNvSpPr/>
          <p:nvPr/>
        </p:nvSpPr>
        <p:spPr>
          <a:xfrm>
            <a:off x="5248246" y="2116351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0" y="3674"/>
                </a:moveTo>
                <a:lnTo>
                  <a:pt x="13897" y="3674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0" name="object 90"/>
          <p:cNvSpPr/>
          <p:nvPr/>
        </p:nvSpPr>
        <p:spPr>
          <a:xfrm>
            <a:off x="5313389" y="2142531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1" name="object 91"/>
          <p:cNvSpPr/>
          <p:nvPr/>
        </p:nvSpPr>
        <p:spPr>
          <a:xfrm>
            <a:off x="5348567" y="2153555"/>
            <a:ext cx="24753" cy="12401"/>
          </a:xfrm>
          <a:custGeom>
            <a:avLst/>
            <a:gdLst/>
            <a:ahLst/>
            <a:cxnLst/>
            <a:rect l="l" t="t" r="r" b="b"/>
            <a:pathLst>
              <a:path w="33004" h="16535">
                <a:moveTo>
                  <a:pt x="33004" y="16535"/>
                </a:moveTo>
                <a:lnTo>
                  <a:pt x="33004" y="0"/>
                </a:lnTo>
                <a:lnTo>
                  <a:pt x="8685" y="0"/>
                </a:lnTo>
                <a:lnTo>
                  <a:pt x="3473" y="12860"/>
                </a:lnTo>
                <a:lnTo>
                  <a:pt x="0" y="12860"/>
                </a:lnTo>
                <a:lnTo>
                  <a:pt x="33004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2" name="object 92"/>
          <p:cNvSpPr/>
          <p:nvPr/>
        </p:nvSpPr>
        <p:spPr>
          <a:xfrm>
            <a:off x="5385046" y="2119107"/>
            <a:ext cx="20845" cy="15157"/>
          </a:xfrm>
          <a:custGeom>
            <a:avLst/>
            <a:gdLst/>
            <a:ahLst/>
            <a:cxnLst/>
            <a:rect l="l" t="t" r="r" b="b"/>
            <a:pathLst>
              <a:path w="27793" h="20209">
                <a:moveTo>
                  <a:pt x="13896" y="0"/>
                </a:moveTo>
                <a:lnTo>
                  <a:pt x="0" y="3674"/>
                </a:lnTo>
                <a:lnTo>
                  <a:pt x="6948" y="20209"/>
                </a:lnTo>
                <a:lnTo>
                  <a:pt x="24319" y="20209"/>
                </a:lnTo>
                <a:lnTo>
                  <a:pt x="27793" y="7349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3" name="object 93"/>
          <p:cNvSpPr/>
          <p:nvPr/>
        </p:nvSpPr>
        <p:spPr>
          <a:xfrm>
            <a:off x="5373320" y="2145287"/>
            <a:ext cx="41692" cy="17912"/>
          </a:xfrm>
          <a:custGeom>
            <a:avLst/>
            <a:gdLst/>
            <a:ahLst/>
            <a:cxnLst/>
            <a:rect l="l" t="t" r="r" b="b"/>
            <a:pathLst>
              <a:path w="55589" h="23883">
                <a:moveTo>
                  <a:pt x="0" y="0"/>
                </a:moveTo>
                <a:lnTo>
                  <a:pt x="6949" y="20209"/>
                </a:lnTo>
                <a:lnTo>
                  <a:pt x="22583" y="23883"/>
                </a:lnTo>
                <a:lnTo>
                  <a:pt x="33006" y="11023"/>
                </a:lnTo>
                <a:lnTo>
                  <a:pt x="55589" y="11023"/>
                </a:lnTo>
                <a:lnTo>
                  <a:pt x="36480" y="3674"/>
                </a:lnTo>
                <a:lnTo>
                  <a:pt x="10422" y="3674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4" name="object 94"/>
          <p:cNvSpPr/>
          <p:nvPr/>
        </p:nvSpPr>
        <p:spPr>
          <a:xfrm>
            <a:off x="5408497" y="2165956"/>
            <a:ext cx="14331" cy="5511"/>
          </a:xfrm>
          <a:custGeom>
            <a:avLst/>
            <a:gdLst/>
            <a:ahLst/>
            <a:cxnLst/>
            <a:rect l="l" t="t" r="r" b="b"/>
            <a:pathLst>
              <a:path w="19108" h="7348">
                <a:moveTo>
                  <a:pt x="0" y="3674"/>
                </a:moveTo>
                <a:lnTo>
                  <a:pt x="19108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5" name="object 95"/>
          <p:cNvSpPr/>
          <p:nvPr/>
        </p:nvSpPr>
        <p:spPr>
          <a:xfrm>
            <a:off x="5338143" y="21604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6" name="object 96"/>
          <p:cNvSpPr/>
          <p:nvPr/>
        </p:nvSpPr>
        <p:spPr>
          <a:xfrm>
            <a:off x="5321206" y="2116351"/>
            <a:ext cx="63840" cy="23425"/>
          </a:xfrm>
          <a:custGeom>
            <a:avLst/>
            <a:gdLst/>
            <a:ahLst/>
            <a:cxnLst/>
            <a:rect l="l" t="t" r="r" b="b"/>
            <a:pathLst>
              <a:path w="85120" h="31233">
                <a:moveTo>
                  <a:pt x="0" y="16535"/>
                </a:moveTo>
                <a:lnTo>
                  <a:pt x="3474" y="23883"/>
                </a:lnTo>
                <a:lnTo>
                  <a:pt x="22583" y="23883"/>
                </a:lnTo>
                <a:lnTo>
                  <a:pt x="36480" y="31233"/>
                </a:lnTo>
                <a:lnTo>
                  <a:pt x="52114" y="31233"/>
                </a:lnTo>
                <a:lnTo>
                  <a:pt x="85120" y="23883"/>
                </a:lnTo>
                <a:lnTo>
                  <a:pt x="66012" y="16535"/>
                </a:lnTo>
                <a:lnTo>
                  <a:pt x="48641" y="7348"/>
                </a:lnTo>
                <a:lnTo>
                  <a:pt x="29531" y="7348"/>
                </a:lnTo>
                <a:lnTo>
                  <a:pt x="12160" y="0"/>
                </a:lnTo>
                <a:lnTo>
                  <a:pt x="0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7" name="object 97"/>
          <p:cNvSpPr/>
          <p:nvPr/>
        </p:nvSpPr>
        <p:spPr>
          <a:xfrm>
            <a:off x="5412406" y="2110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8" name="object 98"/>
          <p:cNvSpPr/>
          <p:nvPr/>
        </p:nvSpPr>
        <p:spPr>
          <a:xfrm>
            <a:off x="5343354" y="2099816"/>
            <a:ext cx="57326" cy="16535"/>
          </a:xfrm>
          <a:custGeom>
            <a:avLst/>
            <a:gdLst/>
            <a:ahLst/>
            <a:cxnLst/>
            <a:rect l="l" t="t" r="r" b="b"/>
            <a:pathLst>
              <a:path w="76434" h="22047">
                <a:moveTo>
                  <a:pt x="0" y="11023"/>
                </a:moveTo>
                <a:lnTo>
                  <a:pt x="6949" y="18373"/>
                </a:lnTo>
                <a:lnTo>
                  <a:pt x="43428" y="18373"/>
                </a:lnTo>
                <a:lnTo>
                  <a:pt x="59062" y="22047"/>
                </a:lnTo>
                <a:lnTo>
                  <a:pt x="62537" y="7349"/>
                </a:lnTo>
                <a:lnTo>
                  <a:pt x="76434" y="7349"/>
                </a:lnTo>
                <a:lnTo>
                  <a:pt x="62537" y="0"/>
                </a:lnTo>
                <a:lnTo>
                  <a:pt x="46903" y="0"/>
                </a:lnTo>
                <a:lnTo>
                  <a:pt x="33006" y="3675"/>
                </a:lnTo>
                <a:lnTo>
                  <a:pt x="19109" y="11023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9" name="object 99"/>
          <p:cNvSpPr/>
          <p:nvPr/>
        </p:nvSpPr>
        <p:spPr>
          <a:xfrm>
            <a:off x="5288635" y="2150799"/>
            <a:ext cx="19542" cy="9645"/>
          </a:xfrm>
          <a:custGeom>
            <a:avLst/>
            <a:gdLst/>
            <a:ahLst/>
            <a:cxnLst/>
            <a:rect l="l" t="t" r="r" b="b"/>
            <a:pathLst>
              <a:path w="26056" h="12860">
                <a:moveTo>
                  <a:pt x="0" y="12860"/>
                </a:moveTo>
                <a:lnTo>
                  <a:pt x="26056" y="12860"/>
                </a:lnTo>
                <a:lnTo>
                  <a:pt x="19108" y="0"/>
                </a:lnTo>
                <a:lnTo>
                  <a:pt x="3473" y="3674"/>
                </a:lnTo>
                <a:lnTo>
                  <a:pt x="0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0" name="object 100"/>
          <p:cNvSpPr/>
          <p:nvPr/>
        </p:nvSpPr>
        <p:spPr>
          <a:xfrm>
            <a:off x="5390258" y="2084660"/>
            <a:ext cx="27359" cy="5511"/>
          </a:xfrm>
          <a:custGeom>
            <a:avLst/>
            <a:gdLst/>
            <a:ahLst/>
            <a:cxnLst/>
            <a:rect l="l" t="t" r="r" b="b"/>
            <a:pathLst>
              <a:path w="36479" h="7348">
                <a:moveTo>
                  <a:pt x="0" y="7348"/>
                </a:moveTo>
                <a:lnTo>
                  <a:pt x="36479" y="3674"/>
                </a:lnTo>
                <a:lnTo>
                  <a:pt x="3474" y="0"/>
                </a:lnTo>
                <a:lnTo>
                  <a:pt x="0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1" name="object 101"/>
          <p:cNvSpPr/>
          <p:nvPr/>
        </p:nvSpPr>
        <p:spPr>
          <a:xfrm>
            <a:off x="5477548" y="2113596"/>
            <a:ext cx="54720" cy="23423"/>
          </a:xfrm>
          <a:custGeom>
            <a:avLst/>
            <a:gdLst/>
            <a:ahLst/>
            <a:cxnLst/>
            <a:rect l="l" t="t" r="r" b="b"/>
            <a:pathLst>
              <a:path w="72960" h="31231">
                <a:moveTo>
                  <a:pt x="50377" y="27557"/>
                </a:moveTo>
                <a:lnTo>
                  <a:pt x="72960" y="14697"/>
                </a:lnTo>
                <a:lnTo>
                  <a:pt x="57325" y="0"/>
                </a:lnTo>
                <a:lnTo>
                  <a:pt x="43428" y="0"/>
                </a:lnTo>
                <a:lnTo>
                  <a:pt x="33006" y="14697"/>
                </a:lnTo>
                <a:lnTo>
                  <a:pt x="13897" y="14697"/>
                </a:lnTo>
                <a:lnTo>
                  <a:pt x="0" y="23883"/>
                </a:lnTo>
                <a:lnTo>
                  <a:pt x="13897" y="31231"/>
                </a:lnTo>
                <a:lnTo>
                  <a:pt x="50377" y="2755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2" name="object 102"/>
          <p:cNvSpPr/>
          <p:nvPr/>
        </p:nvSpPr>
        <p:spPr>
          <a:xfrm>
            <a:off x="5472337" y="2090171"/>
            <a:ext cx="23451" cy="5512"/>
          </a:xfrm>
          <a:custGeom>
            <a:avLst/>
            <a:gdLst/>
            <a:ahLst/>
            <a:cxnLst/>
            <a:rect l="l" t="t" r="r" b="b"/>
            <a:pathLst>
              <a:path w="31268" h="7349">
                <a:moveTo>
                  <a:pt x="6948" y="3674"/>
                </a:moveTo>
                <a:lnTo>
                  <a:pt x="31268" y="7349"/>
                </a:lnTo>
                <a:lnTo>
                  <a:pt x="13897" y="0"/>
                </a:lnTo>
                <a:lnTo>
                  <a:pt x="0" y="0"/>
                </a:lnTo>
                <a:lnTo>
                  <a:pt x="6948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3" name="object 103"/>
          <p:cNvSpPr/>
          <p:nvPr/>
        </p:nvSpPr>
        <p:spPr>
          <a:xfrm>
            <a:off x="5438463" y="2119107"/>
            <a:ext cx="19543" cy="5512"/>
          </a:xfrm>
          <a:custGeom>
            <a:avLst/>
            <a:gdLst/>
            <a:ahLst/>
            <a:cxnLst/>
            <a:rect l="l" t="t" r="r" b="b"/>
            <a:pathLst>
              <a:path w="26057" h="7349">
                <a:moveTo>
                  <a:pt x="8686" y="7349"/>
                </a:moveTo>
                <a:lnTo>
                  <a:pt x="26057" y="3674"/>
                </a:lnTo>
                <a:lnTo>
                  <a:pt x="0" y="0"/>
                </a:lnTo>
                <a:lnTo>
                  <a:pt x="8686" y="7349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4" name="object 104"/>
          <p:cNvSpPr/>
          <p:nvPr/>
        </p:nvSpPr>
        <p:spPr>
          <a:xfrm>
            <a:off x="5417617" y="2128752"/>
            <a:ext cx="52114" cy="19290"/>
          </a:xfrm>
          <a:custGeom>
            <a:avLst/>
            <a:gdLst/>
            <a:ahLst/>
            <a:cxnLst/>
            <a:rect l="l" t="t" r="r" b="b"/>
            <a:pathLst>
              <a:path w="69485" h="25720">
                <a:moveTo>
                  <a:pt x="0" y="14697"/>
                </a:moveTo>
                <a:lnTo>
                  <a:pt x="13897" y="25720"/>
                </a:lnTo>
                <a:lnTo>
                  <a:pt x="33006" y="25720"/>
                </a:lnTo>
                <a:lnTo>
                  <a:pt x="46902" y="22045"/>
                </a:lnTo>
                <a:lnTo>
                  <a:pt x="60799" y="18371"/>
                </a:lnTo>
                <a:lnTo>
                  <a:pt x="69485" y="3674"/>
                </a:lnTo>
                <a:lnTo>
                  <a:pt x="53851" y="0"/>
                </a:lnTo>
                <a:lnTo>
                  <a:pt x="36480" y="3674"/>
                </a:lnTo>
                <a:lnTo>
                  <a:pt x="6948" y="3674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5" name="object 105"/>
          <p:cNvSpPr/>
          <p:nvPr/>
        </p:nvSpPr>
        <p:spPr>
          <a:xfrm>
            <a:off x="4889963" y="2160444"/>
            <a:ext cx="41690" cy="2756"/>
          </a:xfrm>
          <a:custGeom>
            <a:avLst/>
            <a:gdLst/>
            <a:ahLst/>
            <a:cxnLst/>
            <a:rect l="l" t="t" r="r" b="b"/>
            <a:pathLst>
              <a:path w="55587" h="3674">
                <a:moveTo>
                  <a:pt x="26056" y="3674"/>
                </a:moveTo>
                <a:lnTo>
                  <a:pt x="55587" y="0"/>
                </a:lnTo>
                <a:lnTo>
                  <a:pt x="39954" y="0"/>
                </a:lnTo>
                <a:lnTo>
                  <a:pt x="0" y="3674"/>
                </a:lnTo>
                <a:lnTo>
                  <a:pt x="2605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6" name="object 106"/>
          <p:cNvSpPr/>
          <p:nvPr/>
        </p:nvSpPr>
        <p:spPr>
          <a:xfrm>
            <a:off x="4822214" y="2214183"/>
            <a:ext cx="27359" cy="6890"/>
          </a:xfrm>
          <a:custGeom>
            <a:avLst/>
            <a:gdLst/>
            <a:ahLst/>
            <a:cxnLst/>
            <a:rect l="l" t="t" r="r" b="b"/>
            <a:pathLst>
              <a:path w="36479" h="9187">
                <a:moveTo>
                  <a:pt x="17372" y="3675"/>
                </a:moveTo>
                <a:lnTo>
                  <a:pt x="36479" y="9187"/>
                </a:lnTo>
                <a:lnTo>
                  <a:pt x="17372" y="0"/>
                </a:lnTo>
                <a:lnTo>
                  <a:pt x="0" y="9187"/>
                </a:lnTo>
                <a:lnTo>
                  <a:pt x="17372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7" name="object 107"/>
          <p:cNvSpPr/>
          <p:nvPr/>
        </p:nvSpPr>
        <p:spPr>
          <a:xfrm>
            <a:off x="4794854" y="2221073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0" y="0"/>
                </a:moveTo>
                <a:lnTo>
                  <a:pt x="13896" y="7348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8" name="object 108"/>
          <p:cNvSpPr/>
          <p:nvPr/>
        </p:nvSpPr>
        <p:spPr>
          <a:xfrm>
            <a:off x="1096060" y="2985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9" name="object 109"/>
          <p:cNvSpPr/>
          <p:nvPr/>
        </p:nvSpPr>
        <p:spPr>
          <a:xfrm>
            <a:off x="1054369" y="2774992"/>
            <a:ext cx="57325" cy="20669"/>
          </a:xfrm>
          <a:custGeom>
            <a:avLst/>
            <a:gdLst/>
            <a:ahLst/>
            <a:cxnLst/>
            <a:rect l="l" t="t" r="r" b="b"/>
            <a:pathLst>
              <a:path w="76433" h="27558">
                <a:moveTo>
                  <a:pt x="0" y="0"/>
                </a:moveTo>
                <a:lnTo>
                  <a:pt x="0" y="14697"/>
                </a:lnTo>
                <a:lnTo>
                  <a:pt x="29531" y="14697"/>
                </a:lnTo>
                <a:lnTo>
                  <a:pt x="45165" y="23884"/>
                </a:lnTo>
                <a:lnTo>
                  <a:pt x="59062" y="27558"/>
                </a:lnTo>
                <a:lnTo>
                  <a:pt x="72958" y="23884"/>
                </a:lnTo>
                <a:lnTo>
                  <a:pt x="76433" y="23884"/>
                </a:lnTo>
                <a:lnTo>
                  <a:pt x="62536" y="14697"/>
                </a:lnTo>
                <a:lnTo>
                  <a:pt x="45165" y="11023"/>
                </a:lnTo>
                <a:lnTo>
                  <a:pt x="29531" y="3675"/>
                </a:lnTo>
                <a:lnTo>
                  <a:pt x="15633" y="3675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0" name="object 110"/>
          <p:cNvSpPr/>
          <p:nvPr/>
        </p:nvSpPr>
        <p:spPr>
          <a:xfrm>
            <a:off x="1093454" y="3090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1" name="object 111"/>
          <p:cNvSpPr/>
          <p:nvPr/>
        </p:nvSpPr>
        <p:spPr>
          <a:xfrm>
            <a:off x="1090848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2" name="object 112"/>
          <p:cNvSpPr/>
          <p:nvPr/>
        </p:nvSpPr>
        <p:spPr>
          <a:xfrm>
            <a:off x="1079122" y="297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3" name="object 113"/>
          <p:cNvSpPr/>
          <p:nvPr/>
        </p:nvSpPr>
        <p:spPr>
          <a:xfrm>
            <a:off x="2324648" y="2313393"/>
            <a:ext cx="18240" cy="13778"/>
          </a:xfrm>
          <a:custGeom>
            <a:avLst/>
            <a:gdLst/>
            <a:ahLst/>
            <a:cxnLst/>
            <a:rect l="l" t="t" r="r" b="b"/>
            <a:pathLst>
              <a:path w="24320" h="18371">
                <a:moveTo>
                  <a:pt x="13897" y="0"/>
                </a:moveTo>
                <a:lnTo>
                  <a:pt x="0" y="0"/>
                </a:lnTo>
                <a:lnTo>
                  <a:pt x="3474" y="14697"/>
                </a:lnTo>
                <a:lnTo>
                  <a:pt x="24320" y="18371"/>
                </a:lnTo>
                <a:lnTo>
                  <a:pt x="20845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4" name="object 114"/>
          <p:cNvSpPr/>
          <p:nvPr/>
        </p:nvSpPr>
        <p:spPr>
          <a:xfrm>
            <a:off x="2327255" y="2313392"/>
            <a:ext cx="134192" cy="66140"/>
          </a:xfrm>
          <a:custGeom>
            <a:avLst/>
            <a:gdLst/>
            <a:ahLst/>
            <a:cxnLst/>
            <a:rect l="l" t="t" r="r" b="b"/>
            <a:pathLst>
              <a:path w="178923" h="88186">
                <a:moveTo>
                  <a:pt x="116387" y="0"/>
                </a:moveTo>
                <a:lnTo>
                  <a:pt x="97279" y="3674"/>
                </a:lnTo>
                <a:lnTo>
                  <a:pt x="109438" y="18371"/>
                </a:lnTo>
                <a:lnTo>
                  <a:pt x="109438" y="34905"/>
                </a:lnTo>
                <a:lnTo>
                  <a:pt x="86856" y="22045"/>
                </a:lnTo>
                <a:lnTo>
                  <a:pt x="72958" y="11022"/>
                </a:lnTo>
                <a:lnTo>
                  <a:pt x="57325" y="18371"/>
                </a:lnTo>
                <a:lnTo>
                  <a:pt x="72958" y="22045"/>
                </a:lnTo>
                <a:lnTo>
                  <a:pt x="66010" y="34905"/>
                </a:lnTo>
                <a:lnTo>
                  <a:pt x="83381" y="45929"/>
                </a:lnTo>
                <a:lnTo>
                  <a:pt x="69485" y="45929"/>
                </a:lnTo>
                <a:lnTo>
                  <a:pt x="53850" y="42255"/>
                </a:lnTo>
                <a:lnTo>
                  <a:pt x="39954" y="53279"/>
                </a:lnTo>
                <a:lnTo>
                  <a:pt x="72958" y="56953"/>
                </a:lnTo>
                <a:lnTo>
                  <a:pt x="86856" y="56953"/>
                </a:lnTo>
                <a:lnTo>
                  <a:pt x="112913" y="53279"/>
                </a:lnTo>
                <a:lnTo>
                  <a:pt x="130284" y="53279"/>
                </a:lnTo>
                <a:lnTo>
                  <a:pt x="133758" y="3674"/>
                </a:lnTo>
                <a:lnTo>
                  <a:pt x="116387" y="0"/>
                </a:lnTo>
                <a:close/>
              </a:path>
              <a:path w="178923" h="88186">
                <a:moveTo>
                  <a:pt x="90330" y="0"/>
                </a:moveTo>
                <a:lnTo>
                  <a:pt x="72958" y="0"/>
                </a:lnTo>
                <a:lnTo>
                  <a:pt x="69485" y="3674"/>
                </a:lnTo>
                <a:lnTo>
                  <a:pt x="90330" y="0"/>
                </a:lnTo>
                <a:close/>
              </a:path>
              <a:path w="178923" h="88186">
                <a:moveTo>
                  <a:pt x="0" y="25720"/>
                </a:moveTo>
                <a:lnTo>
                  <a:pt x="13896" y="34905"/>
                </a:lnTo>
                <a:lnTo>
                  <a:pt x="29531" y="38581"/>
                </a:lnTo>
                <a:lnTo>
                  <a:pt x="43427" y="45929"/>
                </a:lnTo>
                <a:lnTo>
                  <a:pt x="57325" y="38581"/>
                </a:lnTo>
                <a:lnTo>
                  <a:pt x="46902" y="25720"/>
                </a:lnTo>
                <a:lnTo>
                  <a:pt x="33004" y="18371"/>
                </a:lnTo>
                <a:lnTo>
                  <a:pt x="17371" y="22045"/>
                </a:lnTo>
                <a:lnTo>
                  <a:pt x="0" y="25720"/>
                </a:lnTo>
                <a:close/>
              </a:path>
              <a:path w="178923" h="88186">
                <a:moveTo>
                  <a:pt x="152867" y="88186"/>
                </a:moveTo>
                <a:lnTo>
                  <a:pt x="166764" y="80836"/>
                </a:lnTo>
                <a:lnTo>
                  <a:pt x="163290" y="64301"/>
                </a:lnTo>
                <a:lnTo>
                  <a:pt x="178923" y="64301"/>
                </a:lnTo>
                <a:lnTo>
                  <a:pt x="163290" y="49603"/>
                </a:lnTo>
                <a:lnTo>
                  <a:pt x="170238" y="34905"/>
                </a:lnTo>
                <a:lnTo>
                  <a:pt x="170238" y="22045"/>
                </a:lnTo>
                <a:lnTo>
                  <a:pt x="166764" y="7348"/>
                </a:lnTo>
                <a:lnTo>
                  <a:pt x="152867" y="3674"/>
                </a:lnTo>
                <a:lnTo>
                  <a:pt x="133758" y="0"/>
                </a:lnTo>
                <a:lnTo>
                  <a:pt x="133758" y="3674"/>
                </a:lnTo>
                <a:lnTo>
                  <a:pt x="130284" y="53279"/>
                </a:lnTo>
                <a:lnTo>
                  <a:pt x="116387" y="53279"/>
                </a:lnTo>
                <a:lnTo>
                  <a:pt x="102490" y="64301"/>
                </a:lnTo>
                <a:lnTo>
                  <a:pt x="105964" y="77162"/>
                </a:lnTo>
                <a:lnTo>
                  <a:pt x="119861" y="88186"/>
                </a:lnTo>
                <a:lnTo>
                  <a:pt x="152867" y="88186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5" name="object 115"/>
          <p:cNvSpPr/>
          <p:nvPr/>
        </p:nvSpPr>
        <p:spPr>
          <a:xfrm>
            <a:off x="2322042" y="2361619"/>
            <a:ext cx="15634" cy="17913"/>
          </a:xfrm>
          <a:custGeom>
            <a:avLst/>
            <a:gdLst/>
            <a:ahLst/>
            <a:cxnLst/>
            <a:rect l="l" t="t" r="r" b="b"/>
            <a:pathLst>
              <a:path w="20845" h="23884">
                <a:moveTo>
                  <a:pt x="0" y="9187"/>
                </a:moveTo>
                <a:lnTo>
                  <a:pt x="6949" y="23884"/>
                </a:lnTo>
                <a:lnTo>
                  <a:pt x="20845" y="20209"/>
                </a:lnTo>
                <a:lnTo>
                  <a:pt x="20845" y="3675"/>
                </a:lnTo>
                <a:lnTo>
                  <a:pt x="6949" y="0"/>
                </a:lnTo>
                <a:lnTo>
                  <a:pt x="0" y="918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6" name="object 116"/>
          <p:cNvSpPr/>
          <p:nvPr/>
        </p:nvSpPr>
        <p:spPr>
          <a:xfrm>
            <a:off x="2491413" y="2411224"/>
            <a:ext cx="100320" cy="81296"/>
          </a:xfrm>
          <a:custGeom>
            <a:avLst/>
            <a:gdLst/>
            <a:ahLst/>
            <a:cxnLst/>
            <a:rect l="l" t="t" r="r" b="b"/>
            <a:pathLst>
              <a:path w="133760" h="108395">
                <a:moveTo>
                  <a:pt x="3474" y="45930"/>
                </a:moveTo>
                <a:lnTo>
                  <a:pt x="0" y="60628"/>
                </a:lnTo>
                <a:lnTo>
                  <a:pt x="3474" y="73488"/>
                </a:lnTo>
                <a:lnTo>
                  <a:pt x="10422" y="91860"/>
                </a:lnTo>
                <a:lnTo>
                  <a:pt x="13897" y="104721"/>
                </a:lnTo>
                <a:lnTo>
                  <a:pt x="27793" y="108395"/>
                </a:lnTo>
                <a:lnTo>
                  <a:pt x="43428" y="104721"/>
                </a:lnTo>
                <a:lnTo>
                  <a:pt x="53851" y="88186"/>
                </a:lnTo>
                <a:lnTo>
                  <a:pt x="39954" y="73488"/>
                </a:lnTo>
                <a:lnTo>
                  <a:pt x="53851" y="73488"/>
                </a:lnTo>
                <a:lnTo>
                  <a:pt x="83383" y="77162"/>
                </a:lnTo>
                <a:lnTo>
                  <a:pt x="97279" y="66140"/>
                </a:lnTo>
                <a:lnTo>
                  <a:pt x="104228" y="53279"/>
                </a:lnTo>
                <a:lnTo>
                  <a:pt x="112914" y="45930"/>
                </a:lnTo>
                <a:lnTo>
                  <a:pt x="123337" y="31233"/>
                </a:lnTo>
                <a:lnTo>
                  <a:pt x="133760" y="18371"/>
                </a:lnTo>
                <a:lnTo>
                  <a:pt x="116387" y="11023"/>
                </a:lnTo>
                <a:lnTo>
                  <a:pt x="100754" y="7349"/>
                </a:lnTo>
                <a:lnTo>
                  <a:pt x="86857" y="11023"/>
                </a:lnTo>
                <a:lnTo>
                  <a:pt x="71222" y="3674"/>
                </a:lnTo>
                <a:lnTo>
                  <a:pt x="57326" y="0"/>
                </a:lnTo>
                <a:lnTo>
                  <a:pt x="43428" y="3674"/>
                </a:lnTo>
                <a:lnTo>
                  <a:pt x="27793" y="3674"/>
                </a:lnTo>
                <a:lnTo>
                  <a:pt x="13897" y="7349"/>
                </a:lnTo>
                <a:lnTo>
                  <a:pt x="17372" y="23883"/>
                </a:lnTo>
                <a:lnTo>
                  <a:pt x="3474" y="23883"/>
                </a:lnTo>
                <a:lnTo>
                  <a:pt x="3474" y="4593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7" name="object 117"/>
          <p:cNvSpPr/>
          <p:nvPr/>
        </p:nvSpPr>
        <p:spPr>
          <a:xfrm>
            <a:off x="2160490" y="2252764"/>
            <a:ext cx="67748" cy="31691"/>
          </a:xfrm>
          <a:custGeom>
            <a:avLst/>
            <a:gdLst/>
            <a:ahLst/>
            <a:cxnLst/>
            <a:rect l="l" t="t" r="r" b="b"/>
            <a:pathLst>
              <a:path w="90331" h="42255">
                <a:moveTo>
                  <a:pt x="50377" y="38581"/>
                </a:moveTo>
                <a:lnTo>
                  <a:pt x="69485" y="34907"/>
                </a:lnTo>
                <a:lnTo>
                  <a:pt x="76434" y="22047"/>
                </a:lnTo>
                <a:lnTo>
                  <a:pt x="62537" y="18371"/>
                </a:lnTo>
                <a:lnTo>
                  <a:pt x="76434" y="11023"/>
                </a:lnTo>
                <a:lnTo>
                  <a:pt x="90331" y="3674"/>
                </a:lnTo>
                <a:lnTo>
                  <a:pt x="69485" y="0"/>
                </a:lnTo>
                <a:lnTo>
                  <a:pt x="50377" y="0"/>
                </a:lnTo>
                <a:lnTo>
                  <a:pt x="22583" y="3674"/>
                </a:lnTo>
                <a:lnTo>
                  <a:pt x="3474" y="11023"/>
                </a:lnTo>
                <a:lnTo>
                  <a:pt x="0" y="25721"/>
                </a:lnTo>
                <a:lnTo>
                  <a:pt x="13897" y="38581"/>
                </a:lnTo>
                <a:lnTo>
                  <a:pt x="29531" y="42255"/>
                </a:lnTo>
                <a:lnTo>
                  <a:pt x="50377" y="3858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8" name="object 118"/>
          <p:cNvSpPr/>
          <p:nvPr/>
        </p:nvSpPr>
        <p:spPr>
          <a:xfrm>
            <a:off x="2133129" y="2255520"/>
            <a:ext cx="10423" cy="13780"/>
          </a:xfrm>
          <a:custGeom>
            <a:avLst/>
            <a:gdLst/>
            <a:ahLst/>
            <a:cxnLst/>
            <a:rect l="l" t="t" r="r" b="b"/>
            <a:pathLst>
              <a:path w="13897" h="18373">
                <a:moveTo>
                  <a:pt x="0" y="14697"/>
                </a:moveTo>
                <a:lnTo>
                  <a:pt x="13897" y="18373"/>
                </a:lnTo>
                <a:lnTo>
                  <a:pt x="13897" y="3674"/>
                </a:lnTo>
                <a:lnTo>
                  <a:pt x="0" y="0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9" name="object 119"/>
          <p:cNvSpPr/>
          <p:nvPr/>
        </p:nvSpPr>
        <p:spPr>
          <a:xfrm>
            <a:off x="2160490" y="2223828"/>
            <a:ext cx="71657" cy="19291"/>
          </a:xfrm>
          <a:custGeom>
            <a:avLst/>
            <a:gdLst/>
            <a:ahLst/>
            <a:cxnLst/>
            <a:rect l="l" t="t" r="r" b="b"/>
            <a:pathLst>
              <a:path w="95543" h="25721">
                <a:moveTo>
                  <a:pt x="6949" y="18371"/>
                </a:moveTo>
                <a:lnTo>
                  <a:pt x="0" y="25721"/>
                </a:lnTo>
                <a:lnTo>
                  <a:pt x="13897" y="22045"/>
                </a:lnTo>
                <a:lnTo>
                  <a:pt x="36480" y="25721"/>
                </a:lnTo>
                <a:lnTo>
                  <a:pt x="50377" y="22045"/>
                </a:lnTo>
                <a:lnTo>
                  <a:pt x="69485" y="25721"/>
                </a:lnTo>
                <a:lnTo>
                  <a:pt x="86856" y="25721"/>
                </a:lnTo>
                <a:lnTo>
                  <a:pt x="95543" y="11023"/>
                </a:lnTo>
                <a:lnTo>
                  <a:pt x="79908" y="3674"/>
                </a:lnTo>
                <a:lnTo>
                  <a:pt x="66012" y="0"/>
                </a:lnTo>
                <a:lnTo>
                  <a:pt x="43428" y="7348"/>
                </a:lnTo>
                <a:lnTo>
                  <a:pt x="26057" y="11023"/>
                </a:lnTo>
                <a:lnTo>
                  <a:pt x="6949" y="1837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0" name="object 120"/>
          <p:cNvSpPr/>
          <p:nvPr/>
        </p:nvSpPr>
        <p:spPr>
          <a:xfrm>
            <a:off x="2796281" y="2332683"/>
            <a:ext cx="11725" cy="9646"/>
          </a:xfrm>
          <a:custGeom>
            <a:avLst/>
            <a:gdLst/>
            <a:ahLst/>
            <a:cxnLst/>
            <a:rect l="l" t="t" r="r" b="b"/>
            <a:pathLst>
              <a:path w="15633" h="12861">
                <a:moveTo>
                  <a:pt x="12160" y="0"/>
                </a:moveTo>
                <a:lnTo>
                  <a:pt x="0" y="12861"/>
                </a:lnTo>
                <a:lnTo>
                  <a:pt x="15633" y="9185"/>
                </a:lnTo>
                <a:lnTo>
                  <a:pt x="1216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1" name="object 121"/>
          <p:cNvSpPr/>
          <p:nvPr/>
        </p:nvSpPr>
        <p:spPr>
          <a:xfrm>
            <a:off x="2409333" y="2163200"/>
            <a:ext cx="24755" cy="13780"/>
          </a:xfrm>
          <a:custGeom>
            <a:avLst/>
            <a:gdLst/>
            <a:ahLst/>
            <a:cxnLst/>
            <a:rect l="l" t="t" r="r" b="b"/>
            <a:pathLst>
              <a:path w="33006" h="18373">
                <a:moveTo>
                  <a:pt x="0" y="14697"/>
                </a:moveTo>
                <a:lnTo>
                  <a:pt x="17372" y="18373"/>
                </a:lnTo>
                <a:lnTo>
                  <a:pt x="33006" y="18373"/>
                </a:lnTo>
                <a:lnTo>
                  <a:pt x="27795" y="3675"/>
                </a:lnTo>
                <a:lnTo>
                  <a:pt x="13897" y="0"/>
                </a:lnTo>
                <a:lnTo>
                  <a:pt x="0" y="3675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2" name="object 122"/>
          <p:cNvSpPr/>
          <p:nvPr/>
        </p:nvSpPr>
        <p:spPr>
          <a:xfrm>
            <a:off x="2482294" y="2266543"/>
            <a:ext cx="52114" cy="15157"/>
          </a:xfrm>
          <a:custGeom>
            <a:avLst/>
            <a:gdLst/>
            <a:ahLst/>
            <a:cxnLst/>
            <a:rect l="l" t="t" r="r" b="b"/>
            <a:pathLst>
              <a:path w="69485" h="20209">
                <a:moveTo>
                  <a:pt x="3473" y="16535"/>
                </a:moveTo>
                <a:lnTo>
                  <a:pt x="43427" y="16535"/>
                </a:lnTo>
                <a:lnTo>
                  <a:pt x="59061" y="20209"/>
                </a:lnTo>
                <a:lnTo>
                  <a:pt x="69485" y="7349"/>
                </a:lnTo>
                <a:lnTo>
                  <a:pt x="55587" y="0"/>
                </a:lnTo>
                <a:lnTo>
                  <a:pt x="22581" y="0"/>
                </a:lnTo>
                <a:lnTo>
                  <a:pt x="0" y="3675"/>
                </a:lnTo>
                <a:lnTo>
                  <a:pt x="0" y="16535"/>
                </a:lnTo>
                <a:lnTo>
                  <a:pt x="3473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3" name="object 123"/>
          <p:cNvSpPr/>
          <p:nvPr/>
        </p:nvSpPr>
        <p:spPr>
          <a:xfrm>
            <a:off x="2008055" y="234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4" name="object 124"/>
          <p:cNvSpPr/>
          <p:nvPr/>
        </p:nvSpPr>
        <p:spPr>
          <a:xfrm>
            <a:off x="2299894" y="2266543"/>
            <a:ext cx="22148" cy="26180"/>
          </a:xfrm>
          <a:custGeom>
            <a:avLst/>
            <a:gdLst/>
            <a:ahLst/>
            <a:cxnLst/>
            <a:rect l="l" t="t" r="r" b="b"/>
            <a:pathLst>
              <a:path w="29531" h="34907">
                <a:moveTo>
                  <a:pt x="0" y="11023"/>
                </a:moveTo>
                <a:lnTo>
                  <a:pt x="6949" y="23883"/>
                </a:lnTo>
                <a:lnTo>
                  <a:pt x="29531" y="34907"/>
                </a:lnTo>
                <a:lnTo>
                  <a:pt x="26057" y="20209"/>
                </a:lnTo>
                <a:lnTo>
                  <a:pt x="13897" y="7349"/>
                </a:lnTo>
                <a:lnTo>
                  <a:pt x="0" y="0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5" name="object 125"/>
          <p:cNvSpPr/>
          <p:nvPr/>
        </p:nvSpPr>
        <p:spPr>
          <a:xfrm>
            <a:off x="2305106" y="2200404"/>
            <a:ext cx="84685" cy="68896"/>
          </a:xfrm>
          <a:custGeom>
            <a:avLst/>
            <a:gdLst/>
            <a:ahLst/>
            <a:cxnLst/>
            <a:rect l="l" t="t" r="r" b="b"/>
            <a:pathLst>
              <a:path w="112913" h="91861">
                <a:moveTo>
                  <a:pt x="99016" y="80838"/>
                </a:moveTo>
                <a:lnTo>
                  <a:pt x="79908" y="80838"/>
                </a:lnTo>
                <a:lnTo>
                  <a:pt x="95542" y="91861"/>
                </a:lnTo>
                <a:lnTo>
                  <a:pt x="112913" y="88186"/>
                </a:lnTo>
                <a:lnTo>
                  <a:pt x="99016" y="80838"/>
                </a:lnTo>
                <a:close/>
              </a:path>
              <a:path w="112913" h="91861">
                <a:moveTo>
                  <a:pt x="109439" y="31233"/>
                </a:moveTo>
                <a:lnTo>
                  <a:pt x="112913" y="18371"/>
                </a:lnTo>
                <a:lnTo>
                  <a:pt x="95542" y="11023"/>
                </a:lnTo>
                <a:lnTo>
                  <a:pt x="79908" y="14697"/>
                </a:lnTo>
                <a:lnTo>
                  <a:pt x="66010" y="3674"/>
                </a:lnTo>
                <a:lnTo>
                  <a:pt x="50377" y="0"/>
                </a:lnTo>
                <a:lnTo>
                  <a:pt x="3473" y="0"/>
                </a:lnTo>
                <a:lnTo>
                  <a:pt x="0" y="14697"/>
                </a:lnTo>
                <a:lnTo>
                  <a:pt x="13896" y="14697"/>
                </a:lnTo>
                <a:lnTo>
                  <a:pt x="13896" y="27558"/>
                </a:lnTo>
                <a:lnTo>
                  <a:pt x="29531" y="18371"/>
                </a:lnTo>
                <a:lnTo>
                  <a:pt x="33004" y="31233"/>
                </a:lnTo>
                <a:lnTo>
                  <a:pt x="50377" y="31233"/>
                </a:lnTo>
                <a:lnTo>
                  <a:pt x="36479" y="38581"/>
                </a:lnTo>
                <a:lnTo>
                  <a:pt x="50377" y="42256"/>
                </a:lnTo>
                <a:lnTo>
                  <a:pt x="19108" y="42256"/>
                </a:lnTo>
                <a:lnTo>
                  <a:pt x="26056" y="56954"/>
                </a:lnTo>
                <a:lnTo>
                  <a:pt x="39954" y="60628"/>
                </a:lnTo>
                <a:lnTo>
                  <a:pt x="69485" y="53279"/>
                </a:lnTo>
                <a:lnTo>
                  <a:pt x="86856" y="56954"/>
                </a:lnTo>
                <a:lnTo>
                  <a:pt x="105964" y="66140"/>
                </a:lnTo>
                <a:lnTo>
                  <a:pt x="119861" y="69814"/>
                </a:lnTo>
                <a:lnTo>
                  <a:pt x="132021" y="84512"/>
                </a:lnTo>
                <a:lnTo>
                  <a:pt x="159815" y="84512"/>
                </a:lnTo>
                <a:lnTo>
                  <a:pt x="163290" y="69814"/>
                </a:lnTo>
                <a:lnTo>
                  <a:pt x="149392" y="56954"/>
                </a:lnTo>
                <a:lnTo>
                  <a:pt x="149392" y="42256"/>
                </a:lnTo>
                <a:lnTo>
                  <a:pt x="126810" y="27558"/>
                </a:lnTo>
                <a:lnTo>
                  <a:pt x="109439" y="3123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6" name="object 126"/>
          <p:cNvSpPr/>
          <p:nvPr/>
        </p:nvSpPr>
        <p:spPr>
          <a:xfrm>
            <a:off x="2457539" y="24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7" name="object 127"/>
          <p:cNvSpPr/>
          <p:nvPr/>
        </p:nvSpPr>
        <p:spPr>
          <a:xfrm>
            <a:off x="7434431" y="5340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8" name="object 128"/>
          <p:cNvSpPr/>
          <p:nvPr/>
        </p:nvSpPr>
        <p:spPr>
          <a:xfrm>
            <a:off x="7295026" y="5449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0" name="object 130"/>
          <p:cNvSpPr/>
          <p:nvPr/>
        </p:nvSpPr>
        <p:spPr>
          <a:xfrm>
            <a:off x="7461791" y="5241455"/>
            <a:ext cx="10423" cy="9645"/>
          </a:xfrm>
          <a:custGeom>
            <a:avLst/>
            <a:gdLst/>
            <a:ahLst/>
            <a:cxnLst/>
            <a:rect l="l" t="t" r="r" b="b"/>
            <a:pathLst>
              <a:path w="13897" h="12860">
                <a:moveTo>
                  <a:pt x="10422" y="12860"/>
                </a:moveTo>
                <a:lnTo>
                  <a:pt x="6948" y="0"/>
                </a:lnTo>
                <a:lnTo>
                  <a:pt x="0" y="12860"/>
                </a:lnTo>
                <a:lnTo>
                  <a:pt x="13897" y="12860"/>
                </a:lnTo>
                <a:lnTo>
                  <a:pt x="10422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1" name="object 131"/>
          <p:cNvSpPr/>
          <p:nvPr/>
        </p:nvSpPr>
        <p:spPr>
          <a:xfrm>
            <a:off x="7085267" y="5077483"/>
            <a:ext cx="10422" cy="8267"/>
          </a:xfrm>
          <a:custGeom>
            <a:avLst/>
            <a:gdLst/>
            <a:ahLst/>
            <a:cxnLst/>
            <a:rect l="l" t="t" r="r" b="b"/>
            <a:pathLst>
              <a:path w="13896" h="11023">
                <a:moveTo>
                  <a:pt x="13896" y="3674"/>
                </a:moveTo>
                <a:lnTo>
                  <a:pt x="0" y="0"/>
                </a:lnTo>
                <a:lnTo>
                  <a:pt x="13896" y="11023"/>
                </a:lnTo>
                <a:lnTo>
                  <a:pt x="1389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2" name="object 132"/>
          <p:cNvSpPr/>
          <p:nvPr/>
        </p:nvSpPr>
        <p:spPr>
          <a:xfrm>
            <a:off x="7095689" y="5088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3" name="object 133"/>
          <p:cNvSpPr/>
          <p:nvPr/>
        </p:nvSpPr>
        <p:spPr>
          <a:xfrm>
            <a:off x="7093083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4" name="object 134"/>
          <p:cNvSpPr/>
          <p:nvPr/>
        </p:nvSpPr>
        <p:spPr>
          <a:xfrm>
            <a:off x="7030547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5" name="object 135"/>
          <p:cNvSpPr/>
          <p:nvPr/>
        </p:nvSpPr>
        <p:spPr>
          <a:xfrm>
            <a:off x="7027942" y="5100908"/>
            <a:ext cx="67748" cy="63384"/>
          </a:xfrm>
          <a:custGeom>
            <a:avLst/>
            <a:gdLst/>
            <a:ahLst/>
            <a:cxnLst/>
            <a:rect l="l" t="t" r="r" b="b"/>
            <a:pathLst>
              <a:path w="90331" h="84512">
                <a:moveTo>
                  <a:pt x="90331" y="11023"/>
                </a:moveTo>
                <a:lnTo>
                  <a:pt x="72960" y="0"/>
                </a:lnTo>
                <a:lnTo>
                  <a:pt x="57326" y="3674"/>
                </a:lnTo>
                <a:lnTo>
                  <a:pt x="39954" y="11023"/>
                </a:lnTo>
                <a:lnTo>
                  <a:pt x="26057" y="3674"/>
                </a:lnTo>
                <a:lnTo>
                  <a:pt x="10422" y="0"/>
                </a:lnTo>
                <a:lnTo>
                  <a:pt x="0" y="14697"/>
                </a:lnTo>
                <a:lnTo>
                  <a:pt x="6949" y="31232"/>
                </a:lnTo>
                <a:lnTo>
                  <a:pt x="22583" y="49604"/>
                </a:lnTo>
                <a:lnTo>
                  <a:pt x="17372" y="64302"/>
                </a:lnTo>
                <a:lnTo>
                  <a:pt x="29531" y="77162"/>
                </a:lnTo>
                <a:lnTo>
                  <a:pt x="43428" y="84512"/>
                </a:lnTo>
                <a:lnTo>
                  <a:pt x="57326" y="84512"/>
                </a:lnTo>
                <a:lnTo>
                  <a:pt x="66010" y="69814"/>
                </a:lnTo>
                <a:lnTo>
                  <a:pt x="79066" y="64636"/>
                </a:lnTo>
                <a:lnTo>
                  <a:pt x="79908" y="60628"/>
                </a:lnTo>
                <a:lnTo>
                  <a:pt x="83383" y="45930"/>
                </a:lnTo>
                <a:lnTo>
                  <a:pt x="90331" y="42255"/>
                </a:lnTo>
                <a:lnTo>
                  <a:pt x="90331" y="11023"/>
                </a:lnTo>
                <a:close/>
              </a:path>
              <a:path w="90331" h="84512">
                <a:moveTo>
                  <a:pt x="79908" y="64302"/>
                </a:moveTo>
                <a:lnTo>
                  <a:pt x="79066" y="64636"/>
                </a:lnTo>
                <a:lnTo>
                  <a:pt x="76434" y="77162"/>
                </a:lnTo>
                <a:lnTo>
                  <a:pt x="79908" y="6430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6" name="object 136"/>
          <p:cNvSpPr/>
          <p:nvPr/>
        </p:nvSpPr>
        <p:spPr>
          <a:xfrm>
            <a:off x="5594804" y="5296570"/>
            <a:ext cx="32571" cy="20669"/>
          </a:xfrm>
          <a:custGeom>
            <a:avLst/>
            <a:gdLst/>
            <a:ahLst/>
            <a:cxnLst/>
            <a:rect l="l" t="t" r="r" b="b"/>
            <a:pathLst>
              <a:path w="43428" h="27558">
                <a:moveTo>
                  <a:pt x="6949" y="0"/>
                </a:moveTo>
                <a:lnTo>
                  <a:pt x="3474" y="12861"/>
                </a:lnTo>
                <a:lnTo>
                  <a:pt x="0" y="27558"/>
                </a:lnTo>
                <a:lnTo>
                  <a:pt x="13897" y="23884"/>
                </a:lnTo>
                <a:lnTo>
                  <a:pt x="29531" y="27558"/>
                </a:lnTo>
                <a:lnTo>
                  <a:pt x="43428" y="16535"/>
                </a:lnTo>
                <a:lnTo>
                  <a:pt x="43428" y="9186"/>
                </a:lnTo>
                <a:lnTo>
                  <a:pt x="29531" y="12861"/>
                </a:lnTo>
                <a:lnTo>
                  <a:pt x="13897" y="12861"/>
                </a:lnTo>
                <a:lnTo>
                  <a:pt x="6949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4" name="object 54"/>
          <p:cNvSpPr/>
          <p:nvPr/>
        </p:nvSpPr>
        <p:spPr>
          <a:xfrm>
            <a:off x="3800779" y="5554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9" name="object 49"/>
          <p:cNvSpPr/>
          <p:nvPr/>
        </p:nvSpPr>
        <p:spPr>
          <a:xfrm>
            <a:off x="969683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0" name="object 50"/>
          <p:cNvSpPr/>
          <p:nvPr/>
        </p:nvSpPr>
        <p:spPr>
          <a:xfrm>
            <a:off x="973592" y="3109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1" name="object 51"/>
          <p:cNvSpPr/>
          <p:nvPr/>
        </p:nvSpPr>
        <p:spPr>
          <a:xfrm>
            <a:off x="967078" y="31194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2" name="object 52"/>
          <p:cNvSpPr/>
          <p:nvPr/>
        </p:nvSpPr>
        <p:spPr>
          <a:xfrm>
            <a:off x="956654" y="3112581"/>
            <a:ext cx="7817" cy="9645"/>
          </a:xfrm>
          <a:custGeom>
            <a:avLst/>
            <a:gdLst/>
            <a:ahLst/>
            <a:cxnLst/>
            <a:rect l="l" t="t" r="r" b="b"/>
            <a:pathLst>
              <a:path w="10422" h="12860">
                <a:moveTo>
                  <a:pt x="3474" y="12860"/>
                </a:moveTo>
                <a:lnTo>
                  <a:pt x="10422" y="0"/>
                </a:lnTo>
                <a:lnTo>
                  <a:pt x="0" y="12860"/>
                </a:lnTo>
                <a:lnTo>
                  <a:pt x="3474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3" name="object 53"/>
          <p:cNvSpPr/>
          <p:nvPr/>
        </p:nvSpPr>
        <p:spPr>
          <a:xfrm>
            <a:off x="943626" y="3112581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0"/>
                </a:moveTo>
                <a:lnTo>
                  <a:pt x="0" y="9185"/>
                </a:lnTo>
                <a:lnTo>
                  <a:pt x="13896" y="9185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7" name="object 47"/>
          <p:cNvSpPr/>
          <p:nvPr/>
        </p:nvSpPr>
        <p:spPr>
          <a:xfrm>
            <a:off x="994437" y="3107070"/>
            <a:ext cx="14331" cy="2756"/>
          </a:xfrm>
          <a:custGeom>
            <a:avLst/>
            <a:gdLst/>
            <a:ahLst/>
            <a:cxnLst/>
            <a:rect l="l" t="t" r="r" b="b"/>
            <a:pathLst>
              <a:path w="19108" h="3675">
                <a:moveTo>
                  <a:pt x="19108" y="0"/>
                </a:moveTo>
                <a:lnTo>
                  <a:pt x="0" y="3675"/>
                </a:lnTo>
                <a:lnTo>
                  <a:pt x="15633" y="3675"/>
                </a:lnTo>
                <a:lnTo>
                  <a:pt x="19108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8" name="object 48"/>
          <p:cNvSpPr/>
          <p:nvPr/>
        </p:nvSpPr>
        <p:spPr>
          <a:xfrm>
            <a:off x="1019192" y="3107070"/>
            <a:ext cx="11725" cy="2756"/>
          </a:xfrm>
          <a:custGeom>
            <a:avLst/>
            <a:gdLst/>
            <a:ahLst/>
            <a:cxnLst/>
            <a:rect l="l" t="t" r="r" b="b"/>
            <a:pathLst>
              <a:path w="15633" h="3675">
                <a:moveTo>
                  <a:pt x="15633" y="3675"/>
                </a:moveTo>
                <a:lnTo>
                  <a:pt x="0" y="0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6" name="object 46"/>
          <p:cNvSpPr/>
          <p:nvPr/>
        </p:nvSpPr>
        <p:spPr>
          <a:xfrm>
            <a:off x="1011374" y="4618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5" name="object 45"/>
          <p:cNvSpPr/>
          <p:nvPr/>
        </p:nvSpPr>
        <p:spPr>
          <a:xfrm>
            <a:off x="1043945" y="310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4" name="object 44"/>
          <p:cNvSpPr/>
          <p:nvPr/>
        </p:nvSpPr>
        <p:spPr>
          <a:xfrm>
            <a:off x="1033523" y="2872825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9185"/>
                </a:moveTo>
                <a:lnTo>
                  <a:pt x="0" y="0"/>
                </a:lnTo>
                <a:lnTo>
                  <a:pt x="13896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3" name="object 43"/>
          <p:cNvSpPr/>
          <p:nvPr/>
        </p:nvSpPr>
        <p:spPr>
          <a:xfrm>
            <a:off x="1003558" y="4337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2" name="object 42"/>
          <p:cNvSpPr/>
          <p:nvPr/>
        </p:nvSpPr>
        <p:spPr>
          <a:xfrm>
            <a:off x="991832" y="46696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1" name="object 41"/>
          <p:cNvSpPr/>
          <p:nvPr/>
        </p:nvSpPr>
        <p:spPr>
          <a:xfrm>
            <a:off x="994437" y="4672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9" name="object 39"/>
          <p:cNvSpPr/>
          <p:nvPr/>
        </p:nvSpPr>
        <p:spPr>
          <a:xfrm>
            <a:off x="1073911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0" name="object 40"/>
          <p:cNvSpPr/>
          <p:nvPr/>
        </p:nvSpPr>
        <p:spPr>
          <a:xfrm>
            <a:off x="1049158" y="4519429"/>
            <a:ext cx="11725" cy="6890"/>
          </a:xfrm>
          <a:custGeom>
            <a:avLst/>
            <a:gdLst/>
            <a:ahLst/>
            <a:cxnLst/>
            <a:rect l="l" t="t" r="r" b="b"/>
            <a:pathLst>
              <a:path w="15633" h="9187">
                <a:moveTo>
                  <a:pt x="15633" y="3675"/>
                </a:moveTo>
                <a:lnTo>
                  <a:pt x="0" y="0"/>
                </a:lnTo>
                <a:lnTo>
                  <a:pt x="15633" y="9187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38"/>
          <p:cNvSpPr/>
          <p:nvPr/>
        </p:nvSpPr>
        <p:spPr>
          <a:xfrm>
            <a:off x="1068700" y="4305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37"/>
          <p:cNvSpPr/>
          <p:nvPr/>
        </p:nvSpPr>
        <p:spPr>
          <a:xfrm>
            <a:off x="1073911" y="309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36"/>
          <p:cNvSpPr/>
          <p:nvPr/>
        </p:nvSpPr>
        <p:spPr>
          <a:xfrm>
            <a:off x="1066094" y="4429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35"/>
          <p:cNvSpPr/>
          <p:nvPr/>
        </p:nvSpPr>
        <p:spPr>
          <a:xfrm>
            <a:off x="1058277" y="43003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4" name="object 34"/>
          <p:cNvSpPr/>
          <p:nvPr/>
        </p:nvSpPr>
        <p:spPr>
          <a:xfrm>
            <a:off x="1043945" y="4513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33"/>
          <p:cNvSpPr/>
          <p:nvPr/>
        </p:nvSpPr>
        <p:spPr>
          <a:xfrm>
            <a:off x="1063489" y="4332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32"/>
          <p:cNvSpPr/>
          <p:nvPr/>
        </p:nvSpPr>
        <p:spPr>
          <a:xfrm>
            <a:off x="1041341" y="44160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31"/>
          <p:cNvSpPr/>
          <p:nvPr/>
        </p:nvSpPr>
        <p:spPr>
          <a:xfrm>
            <a:off x="921478" y="46089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30"/>
          <p:cNvSpPr/>
          <p:nvPr/>
        </p:nvSpPr>
        <p:spPr>
          <a:xfrm>
            <a:off x="901935" y="45745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29"/>
          <p:cNvSpPr/>
          <p:nvPr/>
        </p:nvSpPr>
        <p:spPr>
          <a:xfrm>
            <a:off x="901935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28"/>
          <p:cNvSpPr/>
          <p:nvPr/>
        </p:nvSpPr>
        <p:spPr>
          <a:xfrm>
            <a:off x="918872" y="4589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918872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901935" y="45773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1046552" y="4334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899329" y="45662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924083" y="4658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973592" y="4511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931901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939718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926689" y="4629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934506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7489151" y="5393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7017518" y="5077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/>
          <p:nvPr/>
        </p:nvSpPr>
        <p:spPr>
          <a:xfrm>
            <a:off x="5275607" y="5233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5684702" y="5406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5011128" y="5245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" name="object 12"/>
          <p:cNvSpPr txBox="1"/>
          <p:nvPr/>
        </p:nvSpPr>
        <p:spPr>
          <a:xfrm>
            <a:off x="687705" y="1178783"/>
            <a:ext cx="2547094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dirty="0">
                <a:solidFill>
                  <a:srgbClr val="00B0F0"/>
                </a:solidFill>
                <a:latin typeface="Berlin Sans FB"/>
                <a:cs typeface="Berlin Sans FB"/>
              </a:rPr>
              <a:t>Standar SPMI-PT</a:t>
            </a:r>
            <a:endParaRPr sz="2700" dirty="0">
              <a:latin typeface="Berlin Sans FB"/>
              <a:cs typeface="Berlin Sans F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2521" y="2034158"/>
            <a:ext cx="7694573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spc="-1" dirty="0">
                <a:solidFill>
                  <a:srgbClr val="FF0000"/>
                </a:solidFill>
                <a:latin typeface="Calibri"/>
                <a:cs typeface="Calibri"/>
              </a:rPr>
              <a:t>Standar dibutuhkan PT sebagai acuan dasar perwujudan visi dan misi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2357" y="2795396"/>
            <a:ext cx="3217124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dirty="0">
                <a:solidFill>
                  <a:srgbClr val="0070C0"/>
                </a:solidFill>
                <a:latin typeface="Calibri"/>
                <a:cs typeface="Calibri"/>
              </a:rPr>
              <a:t>Acuan dasar didasarkan atas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0573" y="2795396"/>
            <a:ext cx="864583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spc="-1" dirty="0">
                <a:solidFill>
                  <a:srgbClr val="0070C0"/>
                </a:solidFill>
                <a:latin typeface="Calibri"/>
                <a:cs typeface="Calibri"/>
              </a:rPr>
              <a:t>kriteria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7322" y="2795396"/>
            <a:ext cx="963690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dirty="0">
                <a:solidFill>
                  <a:srgbClr val="0070C0"/>
                </a:solidFill>
                <a:latin typeface="Calibri"/>
                <a:cs typeface="Calibri"/>
              </a:rPr>
              <a:t>minimal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2456" y="2795396"/>
            <a:ext cx="494817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spc="2" dirty="0">
                <a:solidFill>
                  <a:srgbClr val="0070C0"/>
                </a:solidFill>
                <a:latin typeface="Calibri"/>
                <a:cs typeface="Calibri"/>
              </a:rPr>
              <a:t>dari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8918" y="2795396"/>
            <a:ext cx="1026125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spc="-2" dirty="0">
                <a:solidFill>
                  <a:srgbClr val="0070C0"/>
                </a:solidFill>
                <a:latin typeface="Calibri"/>
                <a:cs typeface="Calibri"/>
              </a:rPr>
              <a:t>berbagai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6487" y="2795396"/>
            <a:ext cx="702842" cy="285750"/>
          </a:xfrm>
          <a:prstGeom prst="rect">
            <a:avLst/>
          </a:prstGeom>
        </p:spPr>
        <p:txBody>
          <a:bodyPr wrap="square" lIns="0" tIns="14216" rIns="0" bIns="0" rtlCol="0">
            <a:noAutofit/>
          </a:bodyPr>
          <a:lstStyle/>
          <a:p>
            <a:pPr marL="9525">
              <a:lnSpc>
                <a:spcPts val="2239"/>
              </a:lnSpc>
            </a:pPr>
            <a:r>
              <a:rPr sz="2100" b="1" spc="1" dirty="0">
                <a:solidFill>
                  <a:srgbClr val="0070C0"/>
                </a:solidFill>
                <a:latin typeface="Calibri"/>
                <a:cs typeface="Calibri"/>
              </a:rPr>
              <a:t>aspek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210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0" y="4591050"/>
            <a:ext cx="9144000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6" name="object 46"/>
          <p:cNvSpPr/>
          <p:nvPr/>
        </p:nvSpPr>
        <p:spPr>
          <a:xfrm>
            <a:off x="3580597" y="5432984"/>
            <a:ext cx="37783" cy="23424"/>
          </a:xfrm>
          <a:custGeom>
            <a:avLst/>
            <a:gdLst/>
            <a:ahLst/>
            <a:cxnLst/>
            <a:rect l="l" t="t" r="r" b="b"/>
            <a:pathLst>
              <a:path w="50377" h="31232">
                <a:moveTo>
                  <a:pt x="13897" y="0"/>
                </a:moveTo>
                <a:lnTo>
                  <a:pt x="0" y="0"/>
                </a:lnTo>
                <a:lnTo>
                  <a:pt x="20845" y="7348"/>
                </a:lnTo>
                <a:lnTo>
                  <a:pt x="36479" y="18371"/>
                </a:lnTo>
                <a:lnTo>
                  <a:pt x="46902" y="31232"/>
                </a:lnTo>
                <a:lnTo>
                  <a:pt x="50377" y="22046"/>
                </a:lnTo>
                <a:lnTo>
                  <a:pt x="43428" y="7348"/>
                </a:lnTo>
                <a:lnTo>
                  <a:pt x="27793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7" name="object 47"/>
          <p:cNvSpPr/>
          <p:nvPr/>
        </p:nvSpPr>
        <p:spPr>
          <a:xfrm>
            <a:off x="3077697" y="5449519"/>
            <a:ext cx="10422" cy="4134"/>
          </a:xfrm>
          <a:custGeom>
            <a:avLst/>
            <a:gdLst/>
            <a:ahLst/>
            <a:cxnLst/>
            <a:rect l="l" t="t" r="r" b="b"/>
            <a:pathLst>
              <a:path w="13896" h="5512">
                <a:moveTo>
                  <a:pt x="13896" y="5512"/>
                </a:moveTo>
                <a:lnTo>
                  <a:pt x="0" y="0"/>
                </a:lnTo>
                <a:lnTo>
                  <a:pt x="13896" y="551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8" name="object 48"/>
          <p:cNvSpPr/>
          <p:nvPr/>
        </p:nvSpPr>
        <p:spPr>
          <a:xfrm>
            <a:off x="969683" y="518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9" name="object 49"/>
          <p:cNvSpPr/>
          <p:nvPr/>
        </p:nvSpPr>
        <p:spPr>
          <a:xfrm>
            <a:off x="959261" y="5169803"/>
            <a:ext cx="10422" cy="0"/>
          </a:xfrm>
          <a:custGeom>
            <a:avLst/>
            <a:gdLst/>
            <a:ahLst/>
            <a:cxnLst/>
            <a:rect l="l" t="t" r="r" b="b"/>
            <a:pathLst>
              <a:path w="13896">
                <a:moveTo>
                  <a:pt x="13896" y="0"/>
                </a:moveTo>
                <a:lnTo>
                  <a:pt x="0" y="0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0" name="object 50"/>
          <p:cNvSpPr/>
          <p:nvPr/>
        </p:nvSpPr>
        <p:spPr>
          <a:xfrm>
            <a:off x="3022976" y="5482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1" name="object 51"/>
          <p:cNvSpPr/>
          <p:nvPr/>
        </p:nvSpPr>
        <p:spPr>
          <a:xfrm>
            <a:off x="3025583" y="547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2" name="object 52"/>
          <p:cNvSpPr/>
          <p:nvPr/>
        </p:nvSpPr>
        <p:spPr>
          <a:xfrm>
            <a:off x="3039914" y="5464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3" name="object 53"/>
          <p:cNvSpPr/>
          <p:nvPr/>
        </p:nvSpPr>
        <p:spPr>
          <a:xfrm>
            <a:off x="3842471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4" name="object 54"/>
          <p:cNvSpPr/>
          <p:nvPr/>
        </p:nvSpPr>
        <p:spPr>
          <a:xfrm>
            <a:off x="3962332" y="3659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5" name="object 55"/>
          <p:cNvSpPr/>
          <p:nvPr/>
        </p:nvSpPr>
        <p:spPr>
          <a:xfrm>
            <a:off x="3957121" y="3681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6" name="object 56"/>
          <p:cNvSpPr/>
          <p:nvPr/>
        </p:nvSpPr>
        <p:spPr>
          <a:xfrm>
            <a:off x="3837258" y="3944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7" name="object 57"/>
          <p:cNvSpPr/>
          <p:nvPr/>
        </p:nvSpPr>
        <p:spPr>
          <a:xfrm>
            <a:off x="3852893" y="3942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8" name="object 58"/>
          <p:cNvSpPr/>
          <p:nvPr/>
        </p:nvSpPr>
        <p:spPr>
          <a:xfrm>
            <a:off x="3864619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9" name="object 59"/>
          <p:cNvSpPr/>
          <p:nvPr/>
        </p:nvSpPr>
        <p:spPr>
          <a:xfrm>
            <a:off x="3860710" y="393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0" name="object 60"/>
          <p:cNvSpPr/>
          <p:nvPr/>
        </p:nvSpPr>
        <p:spPr>
          <a:xfrm>
            <a:off x="3867224" y="3921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1" name="object 61"/>
          <p:cNvSpPr/>
          <p:nvPr/>
        </p:nvSpPr>
        <p:spPr>
          <a:xfrm>
            <a:off x="3708277" y="3419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2" name="object 62"/>
          <p:cNvSpPr/>
          <p:nvPr/>
        </p:nvSpPr>
        <p:spPr>
          <a:xfrm>
            <a:off x="3809899" y="3457059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3" name="object 63"/>
          <p:cNvSpPr/>
          <p:nvPr/>
        </p:nvSpPr>
        <p:spPr>
          <a:xfrm>
            <a:off x="3825533" y="39048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4" name="object 64"/>
          <p:cNvSpPr/>
          <p:nvPr/>
        </p:nvSpPr>
        <p:spPr>
          <a:xfrm>
            <a:off x="3822927" y="3480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5" name="object 65"/>
          <p:cNvSpPr/>
          <p:nvPr/>
        </p:nvSpPr>
        <p:spPr>
          <a:xfrm>
            <a:off x="3825533" y="39076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6" name="object 66"/>
          <p:cNvSpPr/>
          <p:nvPr/>
        </p:nvSpPr>
        <p:spPr>
          <a:xfrm>
            <a:off x="3782539" y="343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7" name="object 67"/>
          <p:cNvSpPr/>
          <p:nvPr/>
        </p:nvSpPr>
        <p:spPr>
          <a:xfrm>
            <a:off x="3760391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8" name="object 68"/>
          <p:cNvSpPr/>
          <p:nvPr/>
        </p:nvSpPr>
        <p:spPr>
          <a:xfrm>
            <a:off x="3762996" y="34391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9" name="object 69"/>
          <p:cNvSpPr/>
          <p:nvPr/>
        </p:nvSpPr>
        <p:spPr>
          <a:xfrm>
            <a:off x="3755179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0" name="object 70"/>
          <p:cNvSpPr/>
          <p:nvPr/>
        </p:nvSpPr>
        <p:spPr>
          <a:xfrm>
            <a:off x="6018232" y="2110839"/>
            <a:ext cx="267083" cy="147437"/>
          </a:xfrm>
          <a:custGeom>
            <a:avLst/>
            <a:gdLst/>
            <a:ahLst/>
            <a:cxnLst/>
            <a:rect l="l" t="t" r="r" b="b"/>
            <a:pathLst>
              <a:path w="356111" h="196582">
                <a:moveTo>
                  <a:pt x="64273" y="112071"/>
                </a:moveTo>
                <a:lnTo>
                  <a:pt x="79907" y="119419"/>
                </a:lnTo>
                <a:lnTo>
                  <a:pt x="97279" y="134117"/>
                </a:lnTo>
                <a:lnTo>
                  <a:pt x="130284" y="134117"/>
                </a:lnTo>
                <a:lnTo>
                  <a:pt x="144181" y="141466"/>
                </a:lnTo>
                <a:lnTo>
                  <a:pt x="159815" y="146978"/>
                </a:lnTo>
                <a:lnTo>
                  <a:pt x="206719" y="146978"/>
                </a:lnTo>
                <a:lnTo>
                  <a:pt x="217140" y="134117"/>
                </a:lnTo>
                <a:lnTo>
                  <a:pt x="203244" y="123093"/>
                </a:lnTo>
                <a:lnTo>
                  <a:pt x="213667" y="108395"/>
                </a:lnTo>
                <a:lnTo>
                  <a:pt x="217140" y="95535"/>
                </a:lnTo>
                <a:lnTo>
                  <a:pt x="213667" y="80838"/>
                </a:lnTo>
                <a:lnTo>
                  <a:pt x="192821" y="73489"/>
                </a:lnTo>
                <a:lnTo>
                  <a:pt x="177186" y="84512"/>
                </a:lnTo>
                <a:lnTo>
                  <a:pt x="163290" y="91861"/>
                </a:lnTo>
                <a:lnTo>
                  <a:pt x="166764" y="77163"/>
                </a:lnTo>
                <a:lnTo>
                  <a:pt x="159815" y="66140"/>
                </a:lnTo>
                <a:lnTo>
                  <a:pt x="130284" y="73489"/>
                </a:lnTo>
                <a:lnTo>
                  <a:pt x="116387" y="69814"/>
                </a:lnTo>
                <a:lnTo>
                  <a:pt x="100752" y="77163"/>
                </a:lnTo>
                <a:lnTo>
                  <a:pt x="86856" y="77163"/>
                </a:lnTo>
                <a:lnTo>
                  <a:pt x="72958" y="91861"/>
                </a:lnTo>
                <a:lnTo>
                  <a:pt x="53850" y="99209"/>
                </a:lnTo>
                <a:lnTo>
                  <a:pt x="50375" y="112071"/>
                </a:lnTo>
                <a:lnTo>
                  <a:pt x="64273" y="112071"/>
                </a:lnTo>
                <a:close/>
              </a:path>
              <a:path w="356111" h="196582">
                <a:moveTo>
                  <a:pt x="36479" y="77163"/>
                </a:moveTo>
                <a:lnTo>
                  <a:pt x="13896" y="73489"/>
                </a:lnTo>
                <a:lnTo>
                  <a:pt x="0" y="77163"/>
                </a:lnTo>
                <a:lnTo>
                  <a:pt x="24319" y="95535"/>
                </a:lnTo>
                <a:lnTo>
                  <a:pt x="43427" y="95535"/>
                </a:lnTo>
                <a:lnTo>
                  <a:pt x="60798" y="88187"/>
                </a:lnTo>
                <a:lnTo>
                  <a:pt x="36479" y="77163"/>
                </a:lnTo>
                <a:close/>
              </a:path>
              <a:path w="356111" h="196582">
                <a:moveTo>
                  <a:pt x="17371" y="49604"/>
                </a:moveTo>
                <a:lnTo>
                  <a:pt x="10421" y="60628"/>
                </a:lnTo>
                <a:lnTo>
                  <a:pt x="24319" y="66140"/>
                </a:lnTo>
                <a:lnTo>
                  <a:pt x="46902" y="73489"/>
                </a:lnTo>
                <a:lnTo>
                  <a:pt x="60798" y="77163"/>
                </a:lnTo>
                <a:lnTo>
                  <a:pt x="79907" y="73489"/>
                </a:lnTo>
                <a:lnTo>
                  <a:pt x="93804" y="69814"/>
                </a:lnTo>
                <a:lnTo>
                  <a:pt x="116387" y="66140"/>
                </a:lnTo>
                <a:lnTo>
                  <a:pt x="149392" y="60628"/>
                </a:lnTo>
                <a:lnTo>
                  <a:pt x="149392" y="45930"/>
                </a:lnTo>
                <a:lnTo>
                  <a:pt x="163290" y="34907"/>
                </a:lnTo>
                <a:lnTo>
                  <a:pt x="140707" y="18373"/>
                </a:lnTo>
                <a:lnTo>
                  <a:pt x="126810" y="3675"/>
                </a:lnTo>
                <a:lnTo>
                  <a:pt x="97279" y="0"/>
                </a:lnTo>
                <a:lnTo>
                  <a:pt x="79907" y="11023"/>
                </a:lnTo>
                <a:lnTo>
                  <a:pt x="60798" y="14697"/>
                </a:lnTo>
                <a:lnTo>
                  <a:pt x="46902" y="14697"/>
                </a:lnTo>
                <a:lnTo>
                  <a:pt x="36479" y="27558"/>
                </a:lnTo>
                <a:lnTo>
                  <a:pt x="50375" y="31233"/>
                </a:lnTo>
                <a:lnTo>
                  <a:pt x="36479" y="45930"/>
                </a:lnTo>
                <a:lnTo>
                  <a:pt x="17371" y="49604"/>
                </a:lnTo>
                <a:close/>
              </a:path>
              <a:path w="356111" h="196582">
                <a:moveTo>
                  <a:pt x="253621" y="123093"/>
                </a:moveTo>
                <a:lnTo>
                  <a:pt x="243198" y="137791"/>
                </a:lnTo>
                <a:lnTo>
                  <a:pt x="246672" y="150652"/>
                </a:lnTo>
                <a:lnTo>
                  <a:pt x="232775" y="150652"/>
                </a:lnTo>
                <a:lnTo>
                  <a:pt x="229301" y="158000"/>
                </a:lnTo>
                <a:lnTo>
                  <a:pt x="220615" y="172698"/>
                </a:lnTo>
                <a:lnTo>
                  <a:pt x="210192" y="185559"/>
                </a:lnTo>
                <a:lnTo>
                  <a:pt x="225827" y="196582"/>
                </a:lnTo>
                <a:lnTo>
                  <a:pt x="246672" y="185559"/>
                </a:lnTo>
                <a:lnTo>
                  <a:pt x="265781" y="185559"/>
                </a:lnTo>
                <a:lnTo>
                  <a:pt x="286626" y="180047"/>
                </a:lnTo>
                <a:lnTo>
                  <a:pt x="316157" y="180047"/>
                </a:lnTo>
                <a:lnTo>
                  <a:pt x="330055" y="176373"/>
                </a:lnTo>
                <a:lnTo>
                  <a:pt x="356111" y="165350"/>
                </a:lnTo>
                <a:lnTo>
                  <a:pt x="352637" y="150652"/>
                </a:lnTo>
                <a:lnTo>
                  <a:pt x="338740" y="146978"/>
                </a:lnTo>
                <a:lnTo>
                  <a:pt x="323107" y="134117"/>
                </a:lnTo>
                <a:lnTo>
                  <a:pt x="309209" y="130442"/>
                </a:lnTo>
                <a:lnTo>
                  <a:pt x="293575" y="134117"/>
                </a:lnTo>
                <a:lnTo>
                  <a:pt x="283152" y="146978"/>
                </a:lnTo>
                <a:lnTo>
                  <a:pt x="290101" y="130442"/>
                </a:lnTo>
                <a:lnTo>
                  <a:pt x="297049" y="115745"/>
                </a:lnTo>
                <a:lnTo>
                  <a:pt x="283152" y="112071"/>
                </a:lnTo>
                <a:lnTo>
                  <a:pt x="269255" y="119419"/>
                </a:lnTo>
                <a:lnTo>
                  <a:pt x="253621" y="12309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1" name="object 71"/>
          <p:cNvSpPr/>
          <p:nvPr/>
        </p:nvSpPr>
        <p:spPr>
          <a:xfrm>
            <a:off x="5996084" y="2113595"/>
            <a:ext cx="22148" cy="5511"/>
          </a:xfrm>
          <a:custGeom>
            <a:avLst/>
            <a:gdLst/>
            <a:ahLst/>
            <a:cxnLst/>
            <a:rect l="l" t="t" r="r" b="b"/>
            <a:pathLst>
              <a:path w="29531" h="7348">
                <a:moveTo>
                  <a:pt x="0" y="3674"/>
                </a:moveTo>
                <a:lnTo>
                  <a:pt x="29531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2" name="object 72"/>
          <p:cNvSpPr/>
          <p:nvPr/>
        </p:nvSpPr>
        <p:spPr>
          <a:xfrm>
            <a:off x="6302253" y="22458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3" name="object 73"/>
          <p:cNvSpPr/>
          <p:nvPr/>
        </p:nvSpPr>
        <p:spPr>
          <a:xfrm>
            <a:off x="6304860" y="2250008"/>
            <a:ext cx="20845" cy="5511"/>
          </a:xfrm>
          <a:custGeom>
            <a:avLst/>
            <a:gdLst/>
            <a:ahLst/>
            <a:cxnLst/>
            <a:rect l="l" t="t" r="r" b="b"/>
            <a:pathLst>
              <a:path w="27793" h="7348">
                <a:moveTo>
                  <a:pt x="0" y="0"/>
                </a:moveTo>
                <a:lnTo>
                  <a:pt x="13896" y="3674"/>
                </a:lnTo>
                <a:lnTo>
                  <a:pt x="27793" y="7348"/>
                </a:lnTo>
                <a:lnTo>
                  <a:pt x="3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4" name="object 74"/>
          <p:cNvSpPr/>
          <p:nvPr/>
        </p:nvSpPr>
        <p:spPr>
          <a:xfrm>
            <a:off x="5734210" y="2185246"/>
            <a:ext cx="27359" cy="6889"/>
          </a:xfrm>
          <a:custGeom>
            <a:avLst/>
            <a:gdLst/>
            <a:ahLst/>
            <a:cxnLst/>
            <a:rect l="l" t="t" r="r" b="b"/>
            <a:pathLst>
              <a:path w="36479" h="9185">
                <a:moveTo>
                  <a:pt x="0" y="5511"/>
                </a:moveTo>
                <a:lnTo>
                  <a:pt x="13897" y="9185"/>
                </a:lnTo>
                <a:lnTo>
                  <a:pt x="36479" y="9185"/>
                </a:lnTo>
                <a:lnTo>
                  <a:pt x="6949" y="0"/>
                </a:lnTo>
                <a:lnTo>
                  <a:pt x="0" y="551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5" name="object 75"/>
          <p:cNvSpPr/>
          <p:nvPr/>
        </p:nvSpPr>
        <p:spPr>
          <a:xfrm>
            <a:off x="5788930" y="2124619"/>
            <a:ext cx="18239" cy="6889"/>
          </a:xfrm>
          <a:custGeom>
            <a:avLst/>
            <a:gdLst/>
            <a:ahLst/>
            <a:cxnLst/>
            <a:rect l="l" t="t" r="r" b="b"/>
            <a:pathLst>
              <a:path w="24319" h="9185">
                <a:moveTo>
                  <a:pt x="0" y="9185"/>
                </a:moveTo>
                <a:lnTo>
                  <a:pt x="24319" y="9185"/>
                </a:lnTo>
                <a:lnTo>
                  <a:pt x="3474" y="0"/>
                </a:lnTo>
                <a:lnTo>
                  <a:pt x="0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6" name="object 76"/>
          <p:cNvSpPr/>
          <p:nvPr/>
        </p:nvSpPr>
        <p:spPr>
          <a:xfrm>
            <a:off x="6183694" y="218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7" name="object 77"/>
          <p:cNvSpPr/>
          <p:nvPr/>
        </p:nvSpPr>
        <p:spPr>
          <a:xfrm>
            <a:off x="5149231" y="2131508"/>
            <a:ext cx="123770" cy="19290"/>
          </a:xfrm>
          <a:custGeom>
            <a:avLst/>
            <a:gdLst/>
            <a:ahLst/>
            <a:cxnLst/>
            <a:rect l="l" t="t" r="r" b="b"/>
            <a:pathLst>
              <a:path w="165027" h="25720">
                <a:moveTo>
                  <a:pt x="19108" y="14697"/>
                </a:moveTo>
                <a:lnTo>
                  <a:pt x="33006" y="22045"/>
                </a:lnTo>
                <a:lnTo>
                  <a:pt x="48639" y="14697"/>
                </a:lnTo>
                <a:lnTo>
                  <a:pt x="62536" y="3674"/>
                </a:lnTo>
                <a:lnTo>
                  <a:pt x="88593" y="11023"/>
                </a:lnTo>
                <a:lnTo>
                  <a:pt x="69485" y="0"/>
                </a:lnTo>
                <a:lnTo>
                  <a:pt x="55587" y="0"/>
                </a:lnTo>
                <a:lnTo>
                  <a:pt x="39954" y="3674"/>
                </a:lnTo>
                <a:lnTo>
                  <a:pt x="0" y="11023"/>
                </a:lnTo>
                <a:lnTo>
                  <a:pt x="3473" y="14697"/>
                </a:lnTo>
                <a:lnTo>
                  <a:pt x="19108" y="14697"/>
                </a:lnTo>
                <a:close/>
              </a:path>
              <a:path w="165027" h="25720">
                <a:moveTo>
                  <a:pt x="88593" y="29395"/>
                </a:moveTo>
                <a:lnTo>
                  <a:pt x="109439" y="25721"/>
                </a:lnTo>
                <a:lnTo>
                  <a:pt x="128548" y="18371"/>
                </a:lnTo>
                <a:lnTo>
                  <a:pt x="145919" y="18371"/>
                </a:lnTo>
                <a:lnTo>
                  <a:pt x="165027" y="7348"/>
                </a:lnTo>
                <a:lnTo>
                  <a:pt x="145919" y="-3674"/>
                </a:lnTo>
                <a:lnTo>
                  <a:pt x="109439" y="-3674"/>
                </a:lnTo>
                <a:lnTo>
                  <a:pt x="102490" y="11023"/>
                </a:lnTo>
                <a:lnTo>
                  <a:pt x="99016" y="18371"/>
                </a:lnTo>
                <a:lnTo>
                  <a:pt x="85119" y="14697"/>
                </a:lnTo>
                <a:lnTo>
                  <a:pt x="69485" y="18371"/>
                </a:lnTo>
                <a:lnTo>
                  <a:pt x="55587" y="22045"/>
                </a:lnTo>
                <a:lnTo>
                  <a:pt x="36479" y="29395"/>
                </a:lnTo>
                <a:lnTo>
                  <a:pt x="52114" y="38581"/>
                </a:lnTo>
                <a:lnTo>
                  <a:pt x="69485" y="33069"/>
                </a:lnTo>
                <a:lnTo>
                  <a:pt x="66010" y="45930"/>
                </a:lnTo>
                <a:lnTo>
                  <a:pt x="79908" y="45930"/>
                </a:lnTo>
                <a:lnTo>
                  <a:pt x="95542" y="42255"/>
                </a:lnTo>
                <a:lnTo>
                  <a:pt x="88593" y="2939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8" name="object 78"/>
          <p:cNvSpPr/>
          <p:nvPr/>
        </p:nvSpPr>
        <p:spPr>
          <a:xfrm>
            <a:off x="5250852" y="2168712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13897" y="3674"/>
                </a:moveTo>
                <a:lnTo>
                  <a:pt x="0" y="0"/>
                </a:lnTo>
                <a:lnTo>
                  <a:pt x="13897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9" name="object 79"/>
          <p:cNvSpPr/>
          <p:nvPr/>
        </p:nvSpPr>
        <p:spPr>
          <a:xfrm>
            <a:off x="5248246" y="2116351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0" y="3674"/>
                </a:moveTo>
                <a:lnTo>
                  <a:pt x="13897" y="3674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0" name="object 80"/>
          <p:cNvSpPr/>
          <p:nvPr/>
        </p:nvSpPr>
        <p:spPr>
          <a:xfrm>
            <a:off x="5313389" y="2142531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1" name="object 81"/>
          <p:cNvSpPr/>
          <p:nvPr/>
        </p:nvSpPr>
        <p:spPr>
          <a:xfrm>
            <a:off x="5348567" y="2153555"/>
            <a:ext cx="24753" cy="12401"/>
          </a:xfrm>
          <a:custGeom>
            <a:avLst/>
            <a:gdLst/>
            <a:ahLst/>
            <a:cxnLst/>
            <a:rect l="l" t="t" r="r" b="b"/>
            <a:pathLst>
              <a:path w="33004" h="16535">
                <a:moveTo>
                  <a:pt x="33004" y="16535"/>
                </a:moveTo>
                <a:lnTo>
                  <a:pt x="33004" y="0"/>
                </a:lnTo>
                <a:lnTo>
                  <a:pt x="8685" y="0"/>
                </a:lnTo>
                <a:lnTo>
                  <a:pt x="3473" y="12860"/>
                </a:lnTo>
                <a:lnTo>
                  <a:pt x="0" y="12860"/>
                </a:lnTo>
                <a:lnTo>
                  <a:pt x="33004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2" name="object 82"/>
          <p:cNvSpPr/>
          <p:nvPr/>
        </p:nvSpPr>
        <p:spPr>
          <a:xfrm>
            <a:off x="5385046" y="2119107"/>
            <a:ext cx="20845" cy="15157"/>
          </a:xfrm>
          <a:custGeom>
            <a:avLst/>
            <a:gdLst/>
            <a:ahLst/>
            <a:cxnLst/>
            <a:rect l="l" t="t" r="r" b="b"/>
            <a:pathLst>
              <a:path w="27793" h="20209">
                <a:moveTo>
                  <a:pt x="13896" y="0"/>
                </a:moveTo>
                <a:lnTo>
                  <a:pt x="0" y="3674"/>
                </a:lnTo>
                <a:lnTo>
                  <a:pt x="6948" y="20209"/>
                </a:lnTo>
                <a:lnTo>
                  <a:pt x="24319" y="20209"/>
                </a:lnTo>
                <a:lnTo>
                  <a:pt x="27793" y="7349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3" name="object 83"/>
          <p:cNvSpPr/>
          <p:nvPr/>
        </p:nvSpPr>
        <p:spPr>
          <a:xfrm>
            <a:off x="5373320" y="2145287"/>
            <a:ext cx="41692" cy="17912"/>
          </a:xfrm>
          <a:custGeom>
            <a:avLst/>
            <a:gdLst/>
            <a:ahLst/>
            <a:cxnLst/>
            <a:rect l="l" t="t" r="r" b="b"/>
            <a:pathLst>
              <a:path w="55589" h="23883">
                <a:moveTo>
                  <a:pt x="0" y="0"/>
                </a:moveTo>
                <a:lnTo>
                  <a:pt x="6949" y="20209"/>
                </a:lnTo>
                <a:lnTo>
                  <a:pt x="22583" y="23883"/>
                </a:lnTo>
                <a:lnTo>
                  <a:pt x="33006" y="11023"/>
                </a:lnTo>
                <a:lnTo>
                  <a:pt x="55589" y="11023"/>
                </a:lnTo>
                <a:lnTo>
                  <a:pt x="36480" y="3674"/>
                </a:lnTo>
                <a:lnTo>
                  <a:pt x="10422" y="3674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4" name="object 84"/>
          <p:cNvSpPr/>
          <p:nvPr/>
        </p:nvSpPr>
        <p:spPr>
          <a:xfrm>
            <a:off x="5408497" y="2165956"/>
            <a:ext cx="14331" cy="5511"/>
          </a:xfrm>
          <a:custGeom>
            <a:avLst/>
            <a:gdLst/>
            <a:ahLst/>
            <a:cxnLst/>
            <a:rect l="l" t="t" r="r" b="b"/>
            <a:pathLst>
              <a:path w="19108" h="7348">
                <a:moveTo>
                  <a:pt x="0" y="3674"/>
                </a:moveTo>
                <a:lnTo>
                  <a:pt x="19108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5" name="object 85"/>
          <p:cNvSpPr/>
          <p:nvPr/>
        </p:nvSpPr>
        <p:spPr>
          <a:xfrm>
            <a:off x="5338143" y="21604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6" name="object 86"/>
          <p:cNvSpPr/>
          <p:nvPr/>
        </p:nvSpPr>
        <p:spPr>
          <a:xfrm>
            <a:off x="5321206" y="2116351"/>
            <a:ext cx="63840" cy="23425"/>
          </a:xfrm>
          <a:custGeom>
            <a:avLst/>
            <a:gdLst/>
            <a:ahLst/>
            <a:cxnLst/>
            <a:rect l="l" t="t" r="r" b="b"/>
            <a:pathLst>
              <a:path w="85120" h="31233">
                <a:moveTo>
                  <a:pt x="0" y="16535"/>
                </a:moveTo>
                <a:lnTo>
                  <a:pt x="3474" y="23883"/>
                </a:lnTo>
                <a:lnTo>
                  <a:pt x="22583" y="23883"/>
                </a:lnTo>
                <a:lnTo>
                  <a:pt x="36480" y="31233"/>
                </a:lnTo>
                <a:lnTo>
                  <a:pt x="52114" y="31233"/>
                </a:lnTo>
                <a:lnTo>
                  <a:pt x="85120" y="23883"/>
                </a:lnTo>
                <a:lnTo>
                  <a:pt x="66012" y="16535"/>
                </a:lnTo>
                <a:lnTo>
                  <a:pt x="48641" y="7348"/>
                </a:lnTo>
                <a:lnTo>
                  <a:pt x="29531" y="7348"/>
                </a:lnTo>
                <a:lnTo>
                  <a:pt x="12160" y="0"/>
                </a:lnTo>
                <a:lnTo>
                  <a:pt x="0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7" name="object 87"/>
          <p:cNvSpPr/>
          <p:nvPr/>
        </p:nvSpPr>
        <p:spPr>
          <a:xfrm>
            <a:off x="5412406" y="2110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8" name="object 88"/>
          <p:cNvSpPr/>
          <p:nvPr/>
        </p:nvSpPr>
        <p:spPr>
          <a:xfrm>
            <a:off x="5343354" y="2099816"/>
            <a:ext cx="57326" cy="16535"/>
          </a:xfrm>
          <a:custGeom>
            <a:avLst/>
            <a:gdLst/>
            <a:ahLst/>
            <a:cxnLst/>
            <a:rect l="l" t="t" r="r" b="b"/>
            <a:pathLst>
              <a:path w="76434" h="22047">
                <a:moveTo>
                  <a:pt x="0" y="11023"/>
                </a:moveTo>
                <a:lnTo>
                  <a:pt x="6949" y="18373"/>
                </a:lnTo>
                <a:lnTo>
                  <a:pt x="43428" y="18373"/>
                </a:lnTo>
                <a:lnTo>
                  <a:pt x="59062" y="22047"/>
                </a:lnTo>
                <a:lnTo>
                  <a:pt x="62537" y="7349"/>
                </a:lnTo>
                <a:lnTo>
                  <a:pt x="76434" y="7349"/>
                </a:lnTo>
                <a:lnTo>
                  <a:pt x="62537" y="0"/>
                </a:lnTo>
                <a:lnTo>
                  <a:pt x="46903" y="0"/>
                </a:lnTo>
                <a:lnTo>
                  <a:pt x="33006" y="3675"/>
                </a:lnTo>
                <a:lnTo>
                  <a:pt x="19109" y="11023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9" name="object 89"/>
          <p:cNvSpPr/>
          <p:nvPr/>
        </p:nvSpPr>
        <p:spPr>
          <a:xfrm>
            <a:off x="5288635" y="2150799"/>
            <a:ext cx="19542" cy="9645"/>
          </a:xfrm>
          <a:custGeom>
            <a:avLst/>
            <a:gdLst/>
            <a:ahLst/>
            <a:cxnLst/>
            <a:rect l="l" t="t" r="r" b="b"/>
            <a:pathLst>
              <a:path w="26056" h="12860">
                <a:moveTo>
                  <a:pt x="0" y="12860"/>
                </a:moveTo>
                <a:lnTo>
                  <a:pt x="26056" y="12860"/>
                </a:lnTo>
                <a:lnTo>
                  <a:pt x="19108" y="0"/>
                </a:lnTo>
                <a:lnTo>
                  <a:pt x="3473" y="3674"/>
                </a:lnTo>
                <a:lnTo>
                  <a:pt x="0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0" name="object 90"/>
          <p:cNvSpPr/>
          <p:nvPr/>
        </p:nvSpPr>
        <p:spPr>
          <a:xfrm>
            <a:off x="5390258" y="2084660"/>
            <a:ext cx="27359" cy="5511"/>
          </a:xfrm>
          <a:custGeom>
            <a:avLst/>
            <a:gdLst/>
            <a:ahLst/>
            <a:cxnLst/>
            <a:rect l="l" t="t" r="r" b="b"/>
            <a:pathLst>
              <a:path w="36479" h="7348">
                <a:moveTo>
                  <a:pt x="0" y="7348"/>
                </a:moveTo>
                <a:lnTo>
                  <a:pt x="36479" y="3674"/>
                </a:lnTo>
                <a:lnTo>
                  <a:pt x="3474" y="0"/>
                </a:lnTo>
                <a:lnTo>
                  <a:pt x="0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1" name="object 91"/>
          <p:cNvSpPr/>
          <p:nvPr/>
        </p:nvSpPr>
        <p:spPr>
          <a:xfrm>
            <a:off x="5477548" y="2113596"/>
            <a:ext cx="54720" cy="23423"/>
          </a:xfrm>
          <a:custGeom>
            <a:avLst/>
            <a:gdLst/>
            <a:ahLst/>
            <a:cxnLst/>
            <a:rect l="l" t="t" r="r" b="b"/>
            <a:pathLst>
              <a:path w="72960" h="31231">
                <a:moveTo>
                  <a:pt x="50377" y="27557"/>
                </a:moveTo>
                <a:lnTo>
                  <a:pt x="72960" y="14697"/>
                </a:lnTo>
                <a:lnTo>
                  <a:pt x="57325" y="0"/>
                </a:lnTo>
                <a:lnTo>
                  <a:pt x="43428" y="0"/>
                </a:lnTo>
                <a:lnTo>
                  <a:pt x="33006" y="14697"/>
                </a:lnTo>
                <a:lnTo>
                  <a:pt x="13897" y="14697"/>
                </a:lnTo>
                <a:lnTo>
                  <a:pt x="0" y="23883"/>
                </a:lnTo>
                <a:lnTo>
                  <a:pt x="13897" y="31231"/>
                </a:lnTo>
                <a:lnTo>
                  <a:pt x="50377" y="2755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2" name="object 92"/>
          <p:cNvSpPr/>
          <p:nvPr/>
        </p:nvSpPr>
        <p:spPr>
          <a:xfrm>
            <a:off x="5472337" y="2090171"/>
            <a:ext cx="23451" cy="5512"/>
          </a:xfrm>
          <a:custGeom>
            <a:avLst/>
            <a:gdLst/>
            <a:ahLst/>
            <a:cxnLst/>
            <a:rect l="l" t="t" r="r" b="b"/>
            <a:pathLst>
              <a:path w="31268" h="7349">
                <a:moveTo>
                  <a:pt x="6948" y="3674"/>
                </a:moveTo>
                <a:lnTo>
                  <a:pt x="31268" y="7349"/>
                </a:lnTo>
                <a:lnTo>
                  <a:pt x="13897" y="0"/>
                </a:lnTo>
                <a:lnTo>
                  <a:pt x="0" y="0"/>
                </a:lnTo>
                <a:lnTo>
                  <a:pt x="6948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3" name="object 93"/>
          <p:cNvSpPr/>
          <p:nvPr/>
        </p:nvSpPr>
        <p:spPr>
          <a:xfrm>
            <a:off x="5438463" y="2119107"/>
            <a:ext cx="19543" cy="5512"/>
          </a:xfrm>
          <a:custGeom>
            <a:avLst/>
            <a:gdLst/>
            <a:ahLst/>
            <a:cxnLst/>
            <a:rect l="l" t="t" r="r" b="b"/>
            <a:pathLst>
              <a:path w="26057" h="7349">
                <a:moveTo>
                  <a:pt x="8686" y="7349"/>
                </a:moveTo>
                <a:lnTo>
                  <a:pt x="26057" y="3674"/>
                </a:lnTo>
                <a:lnTo>
                  <a:pt x="0" y="0"/>
                </a:lnTo>
                <a:lnTo>
                  <a:pt x="8686" y="7349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4" name="object 94"/>
          <p:cNvSpPr/>
          <p:nvPr/>
        </p:nvSpPr>
        <p:spPr>
          <a:xfrm>
            <a:off x="5417617" y="2128752"/>
            <a:ext cx="52114" cy="19290"/>
          </a:xfrm>
          <a:custGeom>
            <a:avLst/>
            <a:gdLst/>
            <a:ahLst/>
            <a:cxnLst/>
            <a:rect l="l" t="t" r="r" b="b"/>
            <a:pathLst>
              <a:path w="69485" h="25720">
                <a:moveTo>
                  <a:pt x="0" y="14697"/>
                </a:moveTo>
                <a:lnTo>
                  <a:pt x="13897" y="25720"/>
                </a:lnTo>
                <a:lnTo>
                  <a:pt x="33006" y="25720"/>
                </a:lnTo>
                <a:lnTo>
                  <a:pt x="46902" y="22045"/>
                </a:lnTo>
                <a:lnTo>
                  <a:pt x="60799" y="18371"/>
                </a:lnTo>
                <a:lnTo>
                  <a:pt x="69485" y="3674"/>
                </a:lnTo>
                <a:lnTo>
                  <a:pt x="53851" y="0"/>
                </a:lnTo>
                <a:lnTo>
                  <a:pt x="36480" y="3674"/>
                </a:lnTo>
                <a:lnTo>
                  <a:pt x="6948" y="3674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5" name="object 95"/>
          <p:cNvSpPr/>
          <p:nvPr/>
        </p:nvSpPr>
        <p:spPr>
          <a:xfrm>
            <a:off x="4889963" y="2160444"/>
            <a:ext cx="41690" cy="2756"/>
          </a:xfrm>
          <a:custGeom>
            <a:avLst/>
            <a:gdLst/>
            <a:ahLst/>
            <a:cxnLst/>
            <a:rect l="l" t="t" r="r" b="b"/>
            <a:pathLst>
              <a:path w="55587" h="3674">
                <a:moveTo>
                  <a:pt x="26056" y="3674"/>
                </a:moveTo>
                <a:lnTo>
                  <a:pt x="55587" y="0"/>
                </a:lnTo>
                <a:lnTo>
                  <a:pt x="39954" y="0"/>
                </a:lnTo>
                <a:lnTo>
                  <a:pt x="0" y="3674"/>
                </a:lnTo>
                <a:lnTo>
                  <a:pt x="2605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6" name="object 96"/>
          <p:cNvSpPr/>
          <p:nvPr/>
        </p:nvSpPr>
        <p:spPr>
          <a:xfrm>
            <a:off x="4822214" y="2214183"/>
            <a:ext cx="27359" cy="6890"/>
          </a:xfrm>
          <a:custGeom>
            <a:avLst/>
            <a:gdLst/>
            <a:ahLst/>
            <a:cxnLst/>
            <a:rect l="l" t="t" r="r" b="b"/>
            <a:pathLst>
              <a:path w="36479" h="9187">
                <a:moveTo>
                  <a:pt x="17372" y="3675"/>
                </a:moveTo>
                <a:lnTo>
                  <a:pt x="36479" y="9187"/>
                </a:lnTo>
                <a:lnTo>
                  <a:pt x="17372" y="0"/>
                </a:lnTo>
                <a:lnTo>
                  <a:pt x="0" y="9187"/>
                </a:lnTo>
                <a:lnTo>
                  <a:pt x="17372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7" name="object 97"/>
          <p:cNvSpPr/>
          <p:nvPr/>
        </p:nvSpPr>
        <p:spPr>
          <a:xfrm>
            <a:off x="4794854" y="2221073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0" y="0"/>
                </a:moveTo>
                <a:lnTo>
                  <a:pt x="13896" y="7348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8" name="object 98"/>
          <p:cNvSpPr/>
          <p:nvPr/>
        </p:nvSpPr>
        <p:spPr>
          <a:xfrm>
            <a:off x="1096060" y="2985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9" name="object 99"/>
          <p:cNvSpPr/>
          <p:nvPr/>
        </p:nvSpPr>
        <p:spPr>
          <a:xfrm>
            <a:off x="1054369" y="2774992"/>
            <a:ext cx="57325" cy="20669"/>
          </a:xfrm>
          <a:custGeom>
            <a:avLst/>
            <a:gdLst/>
            <a:ahLst/>
            <a:cxnLst/>
            <a:rect l="l" t="t" r="r" b="b"/>
            <a:pathLst>
              <a:path w="76433" h="27558">
                <a:moveTo>
                  <a:pt x="0" y="0"/>
                </a:moveTo>
                <a:lnTo>
                  <a:pt x="0" y="14697"/>
                </a:lnTo>
                <a:lnTo>
                  <a:pt x="29531" y="14697"/>
                </a:lnTo>
                <a:lnTo>
                  <a:pt x="45165" y="23884"/>
                </a:lnTo>
                <a:lnTo>
                  <a:pt x="59062" y="27558"/>
                </a:lnTo>
                <a:lnTo>
                  <a:pt x="72958" y="23884"/>
                </a:lnTo>
                <a:lnTo>
                  <a:pt x="76433" y="23884"/>
                </a:lnTo>
                <a:lnTo>
                  <a:pt x="62536" y="14697"/>
                </a:lnTo>
                <a:lnTo>
                  <a:pt x="45165" y="11023"/>
                </a:lnTo>
                <a:lnTo>
                  <a:pt x="29531" y="3675"/>
                </a:lnTo>
                <a:lnTo>
                  <a:pt x="15633" y="3675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0" name="object 100"/>
          <p:cNvSpPr/>
          <p:nvPr/>
        </p:nvSpPr>
        <p:spPr>
          <a:xfrm>
            <a:off x="1093454" y="3090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1" name="object 101"/>
          <p:cNvSpPr/>
          <p:nvPr/>
        </p:nvSpPr>
        <p:spPr>
          <a:xfrm>
            <a:off x="1090848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2" name="object 102"/>
          <p:cNvSpPr/>
          <p:nvPr/>
        </p:nvSpPr>
        <p:spPr>
          <a:xfrm>
            <a:off x="1079122" y="297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3" name="object 103"/>
          <p:cNvSpPr/>
          <p:nvPr/>
        </p:nvSpPr>
        <p:spPr>
          <a:xfrm>
            <a:off x="2324648" y="2313393"/>
            <a:ext cx="18240" cy="13778"/>
          </a:xfrm>
          <a:custGeom>
            <a:avLst/>
            <a:gdLst/>
            <a:ahLst/>
            <a:cxnLst/>
            <a:rect l="l" t="t" r="r" b="b"/>
            <a:pathLst>
              <a:path w="24320" h="18371">
                <a:moveTo>
                  <a:pt x="13897" y="0"/>
                </a:moveTo>
                <a:lnTo>
                  <a:pt x="0" y="0"/>
                </a:lnTo>
                <a:lnTo>
                  <a:pt x="3474" y="14697"/>
                </a:lnTo>
                <a:lnTo>
                  <a:pt x="24320" y="18371"/>
                </a:lnTo>
                <a:lnTo>
                  <a:pt x="20845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4" name="object 104"/>
          <p:cNvSpPr/>
          <p:nvPr/>
        </p:nvSpPr>
        <p:spPr>
          <a:xfrm>
            <a:off x="2327255" y="2313392"/>
            <a:ext cx="134192" cy="66140"/>
          </a:xfrm>
          <a:custGeom>
            <a:avLst/>
            <a:gdLst/>
            <a:ahLst/>
            <a:cxnLst/>
            <a:rect l="l" t="t" r="r" b="b"/>
            <a:pathLst>
              <a:path w="178923" h="88186">
                <a:moveTo>
                  <a:pt x="116387" y="0"/>
                </a:moveTo>
                <a:lnTo>
                  <a:pt x="97279" y="3674"/>
                </a:lnTo>
                <a:lnTo>
                  <a:pt x="109438" y="18371"/>
                </a:lnTo>
                <a:lnTo>
                  <a:pt x="109438" y="34905"/>
                </a:lnTo>
                <a:lnTo>
                  <a:pt x="86856" y="22045"/>
                </a:lnTo>
                <a:lnTo>
                  <a:pt x="72958" y="11022"/>
                </a:lnTo>
                <a:lnTo>
                  <a:pt x="57325" y="18371"/>
                </a:lnTo>
                <a:lnTo>
                  <a:pt x="72958" y="22045"/>
                </a:lnTo>
                <a:lnTo>
                  <a:pt x="66010" y="34905"/>
                </a:lnTo>
                <a:lnTo>
                  <a:pt x="83381" y="45929"/>
                </a:lnTo>
                <a:lnTo>
                  <a:pt x="69485" y="45929"/>
                </a:lnTo>
                <a:lnTo>
                  <a:pt x="53850" y="42255"/>
                </a:lnTo>
                <a:lnTo>
                  <a:pt x="39954" y="53279"/>
                </a:lnTo>
                <a:lnTo>
                  <a:pt x="72958" y="56953"/>
                </a:lnTo>
                <a:lnTo>
                  <a:pt x="86856" y="56953"/>
                </a:lnTo>
                <a:lnTo>
                  <a:pt x="112913" y="53279"/>
                </a:lnTo>
                <a:lnTo>
                  <a:pt x="130284" y="53279"/>
                </a:lnTo>
                <a:lnTo>
                  <a:pt x="133758" y="3674"/>
                </a:lnTo>
                <a:lnTo>
                  <a:pt x="116387" y="0"/>
                </a:lnTo>
                <a:close/>
              </a:path>
              <a:path w="178923" h="88186">
                <a:moveTo>
                  <a:pt x="90330" y="0"/>
                </a:moveTo>
                <a:lnTo>
                  <a:pt x="72958" y="0"/>
                </a:lnTo>
                <a:lnTo>
                  <a:pt x="69485" y="3674"/>
                </a:lnTo>
                <a:lnTo>
                  <a:pt x="90330" y="0"/>
                </a:lnTo>
                <a:close/>
              </a:path>
              <a:path w="178923" h="88186">
                <a:moveTo>
                  <a:pt x="0" y="25720"/>
                </a:moveTo>
                <a:lnTo>
                  <a:pt x="13896" y="34905"/>
                </a:lnTo>
                <a:lnTo>
                  <a:pt x="29531" y="38581"/>
                </a:lnTo>
                <a:lnTo>
                  <a:pt x="43427" y="45929"/>
                </a:lnTo>
                <a:lnTo>
                  <a:pt x="57325" y="38581"/>
                </a:lnTo>
                <a:lnTo>
                  <a:pt x="46902" y="25720"/>
                </a:lnTo>
                <a:lnTo>
                  <a:pt x="33004" y="18371"/>
                </a:lnTo>
                <a:lnTo>
                  <a:pt x="17371" y="22045"/>
                </a:lnTo>
                <a:lnTo>
                  <a:pt x="0" y="25720"/>
                </a:lnTo>
                <a:close/>
              </a:path>
              <a:path w="178923" h="88186">
                <a:moveTo>
                  <a:pt x="152867" y="88186"/>
                </a:moveTo>
                <a:lnTo>
                  <a:pt x="166764" y="80836"/>
                </a:lnTo>
                <a:lnTo>
                  <a:pt x="163290" y="64301"/>
                </a:lnTo>
                <a:lnTo>
                  <a:pt x="178923" y="64301"/>
                </a:lnTo>
                <a:lnTo>
                  <a:pt x="163290" y="49603"/>
                </a:lnTo>
                <a:lnTo>
                  <a:pt x="170238" y="34905"/>
                </a:lnTo>
                <a:lnTo>
                  <a:pt x="170238" y="22045"/>
                </a:lnTo>
                <a:lnTo>
                  <a:pt x="166764" y="7348"/>
                </a:lnTo>
                <a:lnTo>
                  <a:pt x="152867" y="3674"/>
                </a:lnTo>
                <a:lnTo>
                  <a:pt x="133758" y="0"/>
                </a:lnTo>
                <a:lnTo>
                  <a:pt x="133758" y="3674"/>
                </a:lnTo>
                <a:lnTo>
                  <a:pt x="130284" y="53279"/>
                </a:lnTo>
                <a:lnTo>
                  <a:pt x="116387" y="53279"/>
                </a:lnTo>
                <a:lnTo>
                  <a:pt x="102490" y="64301"/>
                </a:lnTo>
                <a:lnTo>
                  <a:pt x="105964" y="77162"/>
                </a:lnTo>
                <a:lnTo>
                  <a:pt x="119861" y="88186"/>
                </a:lnTo>
                <a:lnTo>
                  <a:pt x="152867" y="88186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5" name="object 105"/>
          <p:cNvSpPr/>
          <p:nvPr/>
        </p:nvSpPr>
        <p:spPr>
          <a:xfrm>
            <a:off x="2322042" y="2361619"/>
            <a:ext cx="15634" cy="17913"/>
          </a:xfrm>
          <a:custGeom>
            <a:avLst/>
            <a:gdLst/>
            <a:ahLst/>
            <a:cxnLst/>
            <a:rect l="l" t="t" r="r" b="b"/>
            <a:pathLst>
              <a:path w="20845" h="23884">
                <a:moveTo>
                  <a:pt x="0" y="9187"/>
                </a:moveTo>
                <a:lnTo>
                  <a:pt x="6949" y="23884"/>
                </a:lnTo>
                <a:lnTo>
                  <a:pt x="20845" y="20209"/>
                </a:lnTo>
                <a:lnTo>
                  <a:pt x="20845" y="3675"/>
                </a:lnTo>
                <a:lnTo>
                  <a:pt x="6949" y="0"/>
                </a:lnTo>
                <a:lnTo>
                  <a:pt x="0" y="918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6" name="object 106"/>
          <p:cNvSpPr/>
          <p:nvPr/>
        </p:nvSpPr>
        <p:spPr>
          <a:xfrm>
            <a:off x="2491413" y="2411224"/>
            <a:ext cx="100320" cy="81296"/>
          </a:xfrm>
          <a:custGeom>
            <a:avLst/>
            <a:gdLst/>
            <a:ahLst/>
            <a:cxnLst/>
            <a:rect l="l" t="t" r="r" b="b"/>
            <a:pathLst>
              <a:path w="133760" h="108395">
                <a:moveTo>
                  <a:pt x="3474" y="45930"/>
                </a:moveTo>
                <a:lnTo>
                  <a:pt x="0" y="60628"/>
                </a:lnTo>
                <a:lnTo>
                  <a:pt x="3474" y="73488"/>
                </a:lnTo>
                <a:lnTo>
                  <a:pt x="10422" y="91860"/>
                </a:lnTo>
                <a:lnTo>
                  <a:pt x="13897" y="104721"/>
                </a:lnTo>
                <a:lnTo>
                  <a:pt x="27793" y="108395"/>
                </a:lnTo>
                <a:lnTo>
                  <a:pt x="43428" y="104721"/>
                </a:lnTo>
                <a:lnTo>
                  <a:pt x="53851" y="88186"/>
                </a:lnTo>
                <a:lnTo>
                  <a:pt x="39954" y="73488"/>
                </a:lnTo>
                <a:lnTo>
                  <a:pt x="53851" y="73488"/>
                </a:lnTo>
                <a:lnTo>
                  <a:pt x="83383" y="77162"/>
                </a:lnTo>
                <a:lnTo>
                  <a:pt x="97279" y="66140"/>
                </a:lnTo>
                <a:lnTo>
                  <a:pt x="104228" y="53279"/>
                </a:lnTo>
                <a:lnTo>
                  <a:pt x="112914" y="45930"/>
                </a:lnTo>
                <a:lnTo>
                  <a:pt x="123337" y="31233"/>
                </a:lnTo>
                <a:lnTo>
                  <a:pt x="133760" y="18371"/>
                </a:lnTo>
                <a:lnTo>
                  <a:pt x="116387" y="11023"/>
                </a:lnTo>
                <a:lnTo>
                  <a:pt x="100754" y="7349"/>
                </a:lnTo>
                <a:lnTo>
                  <a:pt x="86857" y="11023"/>
                </a:lnTo>
                <a:lnTo>
                  <a:pt x="71222" y="3674"/>
                </a:lnTo>
                <a:lnTo>
                  <a:pt x="57326" y="0"/>
                </a:lnTo>
                <a:lnTo>
                  <a:pt x="43428" y="3674"/>
                </a:lnTo>
                <a:lnTo>
                  <a:pt x="27793" y="3674"/>
                </a:lnTo>
                <a:lnTo>
                  <a:pt x="13897" y="7349"/>
                </a:lnTo>
                <a:lnTo>
                  <a:pt x="17372" y="23883"/>
                </a:lnTo>
                <a:lnTo>
                  <a:pt x="3474" y="23883"/>
                </a:lnTo>
                <a:lnTo>
                  <a:pt x="3474" y="4593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7" name="object 107"/>
          <p:cNvSpPr/>
          <p:nvPr/>
        </p:nvSpPr>
        <p:spPr>
          <a:xfrm>
            <a:off x="2160490" y="2252764"/>
            <a:ext cx="67748" cy="31691"/>
          </a:xfrm>
          <a:custGeom>
            <a:avLst/>
            <a:gdLst/>
            <a:ahLst/>
            <a:cxnLst/>
            <a:rect l="l" t="t" r="r" b="b"/>
            <a:pathLst>
              <a:path w="90331" h="42255">
                <a:moveTo>
                  <a:pt x="50377" y="38581"/>
                </a:moveTo>
                <a:lnTo>
                  <a:pt x="69485" y="34907"/>
                </a:lnTo>
                <a:lnTo>
                  <a:pt x="76434" y="22047"/>
                </a:lnTo>
                <a:lnTo>
                  <a:pt x="62537" y="18371"/>
                </a:lnTo>
                <a:lnTo>
                  <a:pt x="76434" y="11023"/>
                </a:lnTo>
                <a:lnTo>
                  <a:pt x="90331" y="3674"/>
                </a:lnTo>
                <a:lnTo>
                  <a:pt x="69485" y="0"/>
                </a:lnTo>
                <a:lnTo>
                  <a:pt x="50377" y="0"/>
                </a:lnTo>
                <a:lnTo>
                  <a:pt x="22583" y="3674"/>
                </a:lnTo>
                <a:lnTo>
                  <a:pt x="3474" y="11023"/>
                </a:lnTo>
                <a:lnTo>
                  <a:pt x="0" y="25721"/>
                </a:lnTo>
                <a:lnTo>
                  <a:pt x="13897" y="38581"/>
                </a:lnTo>
                <a:lnTo>
                  <a:pt x="29531" y="42255"/>
                </a:lnTo>
                <a:lnTo>
                  <a:pt x="50377" y="3858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8" name="object 108"/>
          <p:cNvSpPr/>
          <p:nvPr/>
        </p:nvSpPr>
        <p:spPr>
          <a:xfrm>
            <a:off x="2133129" y="2255520"/>
            <a:ext cx="10423" cy="13780"/>
          </a:xfrm>
          <a:custGeom>
            <a:avLst/>
            <a:gdLst/>
            <a:ahLst/>
            <a:cxnLst/>
            <a:rect l="l" t="t" r="r" b="b"/>
            <a:pathLst>
              <a:path w="13897" h="18373">
                <a:moveTo>
                  <a:pt x="0" y="14697"/>
                </a:moveTo>
                <a:lnTo>
                  <a:pt x="13897" y="18373"/>
                </a:lnTo>
                <a:lnTo>
                  <a:pt x="13897" y="3674"/>
                </a:lnTo>
                <a:lnTo>
                  <a:pt x="0" y="0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9" name="object 109"/>
          <p:cNvSpPr/>
          <p:nvPr/>
        </p:nvSpPr>
        <p:spPr>
          <a:xfrm>
            <a:off x="2160490" y="2223828"/>
            <a:ext cx="71657" cy="19291"/>
          </a:xfrm>
          <a:custGeom>
            <a:avLst/>
            <a:gdLst/>
            <a:ahLst/>
            <a:cxnLst/>
            <a:rect l="l" t="t" r="r" b="b"/>
            <a:pathLst>
              <a:path w="95543" h="25721">
                <a:moveTo>
                  <a:pt x="6949" y="18371"/>
                </a:moveTo>
                <a:lnTo>
                  <a:pt x="0" y="25721"/>
                </a:lnTo>
                <a:lnTo>
                  <a:pt x="13897" y="22045"/>
                </a:lnTo>
                <a:lnTo>
                  <a:pt x="36480" y="25721"/>
                </a:lnTo>
                <a:lnTo>
                  <a:pt x="50377" y="22045"/>
                </a:lnTo>
                <a:lnTo>
                  <a:pt x="69485" y="25721"/>
                </a:lnTo>
                <a:lnTo>
                  <a:pt x="86856" y="25721"/>
                </a:lnTo>
                <a:lnTo>
                  <a:pt x="95543" y="11023"/>
                </a:lnTo>
                <a:lnTo>
                  <a:pt x="79908" y="3674"/>
                </a:lnTo>
                <a:lnTo>
                  <a:pt x="66012" y="0"/>
                </a:lnTo>
                <a:lnTo>
                  <a:pt x="43428" y="7348"/>
                </a:lnTo>
                <a:lnTo>
                  <a:pt x="26057" y="11023"/>
                </a:lnTo>
                <a:lnTo>
                  <a:pt x="6949" y="1837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0" name="object 110"/>
          <p:cNvSpPr/>
          <p:nvPr/>
        </p:nvSpPr>
        <p:spPr>
          <a:xfrm>
            <a:off x="2796281" y="2332683"/>
            <a:ext cx="11725" cy="9646"/>
          </a:xfrm>
          <a:custGeom>
            <a:avLst/>
            <a:gdLst/>
            <a:ahLst/>
            <a:cxnLst/>
            <a:rect l="l" t="t" r="r" b="b"/>
            <a:pathLst>
              <a:path w="15633" h="12861">
                <a:moveTo>
                  <a:pt x="12160" y="0"/>
                </a:moveTo>
                <a:lnTo>
                  <a:pt x="0" y="12861"/>
                </a:lnTo>
                <a:lnTo>
                  <a:pt x="15633" y="9185"/>
                </a:lnTo>
                <a:lnTo>
                  <a:pt x="1216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1" name="object 111"/>
          <p:cNvSpPr/>
          <p:nvPr/>
        </p:nvSpPr>
        <p:spPr>
          <a:xfrm>
            <a:off x="2409333" y="2163200"/>
            <a:ext cx="24755" cy="13780"/>
          </a:xfrm>
          <a:custGeom>
            <a:avLst/>
            <a:gdLst/>
            <a:ahLst/>
            <a:cxnLst/>
            <a:rect l="l" t="t" r="r" b="b"/>
            <a:pathLst>
              <a:path w="33006" h="18373">
                <a:moveTo>
                  <a:pt x="0" y="14697"/>
                </a:moveTo>
                <a:lnTo>
                  <a:pt x="17372" y="18373"/>
                </a:lnTo>
                <a:lnTo>
                  <a:pt x="33006" y="18373"/>
                </a:lnTo>
                <a:lnTo>
                  <a:pt x="27795" y="3675"/>
                </a:lnTo>
                <a:lnTo>
                  <a:pt x="13897" y="0"/>
                </a:lnTo>
                <a:lnTo>
                  <a:pt x="0" y="3675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2" name="object 112"/>
          <p:cNvSpPr/>
          <p:nvPr/>
        </p:nvSpPr>
        <p:spPr>
          <a:xfrm>
            <a:off x="2482294" y="2266543"/>
            <a:ext cx="52114" cy="15157"/>
          </a:xfrm>
          <a:custGeom>
            <a:avLst/>
            <a:gdLst/>
            <a:ahLst/>
            <a:cxnLst/>
            <a:rect l="l" t="t" r="r" b="b"/>
            <a:pathLst>
              <a:path w="69485" h="20209">
                <a:moveTo>
                  <a:pt x="3473" y="16535"/>
                </a:moveTo>
                <a:lnTo>
                  <a:pt x="43427" y="16535"/>
                </a:lnTo>
                <a:lnTo>
                  <a:pt x="59061" y="20209"/>
                </a:lnTo>
                <a:lnTo>
                  <a:pt x="69485" y="7349"/>
                </a:lnTo>
                <a:lnTo>
                  <a:pt x="55587" y="0"/>
                </a:lnTo>
                <a:lnTo>
                  <a:pt x="22581" y="0"/>
                </a:lnTo>
                <a:lnTo>
                  <a:pt x="0" y="3675"/>
                </a:lnTo>
                <a:lnTo>
                  <a:pt x="0" y="16535"/>
                </a:lnTo>
                <a:lnTo>
                  <a:pt x="3473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3" name="object 113"/>
          <p:cNvSpPr/>
          <p:nvPr/>
        </p:nvSpPr>
        <p:spPr>
          <a:xfrm>
            <a:off x="2008055" y="234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4" name="object 114"/>
          <p:cNvSpPr/>
          <p:nvPr/>
        </p:nvSpPr>
        <p:spPr>
          <a:xfrm>
            <a:off x="2299894" y="2266543"/>
            <a:ext cx="22148" cy="26180"/>
          </a:xfrm>
          <a:custGeom>
            <a:avLst/>
            <a:gdLst/>
            <a:ahLst/>
            <a:cxnLst/>
            <a:rect l="l" t="t" r="r" b="b"/>
            <a:pathLst>
              <a:path w="29531" h="34907">
                <a:moveTo>
                  <a:pt x="0" y="11023"/>
                </a:moveTo>
                <a:lnTo>
                  <a:pt x="6949" y="23883"/>
                </a:lnTo>
                <a:lnTo>
                  <a:pt x="29531" y="34907"/>
                </a:lnTo>
                <a:lnTo>
                  <a:pt x="26057" y="20209"/>
                </a:lnTo>
                <a:lnTo>
                  <a:pt x="13897" y="7349"/>
                </a:lnTo>
                <a:lnTo>
                  <a:pt x="0" y="0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5" name="object 115"/>
          <p:cNvSpPr/>
          <p:nvPr/>
        </p:nvSpPr>
        <p:spPr>
          <a:xfrm>
            <a:off x="2305106" y="2200404"/>
            <a:ext cx="84685" cy="68896"/>
          </a:xfrm>
          <a:custGeom>
            <a:avLst/>
            <a:gdLst/>
            <a:ahLst/>
            <a:cxnLst/>
            <a:rect l="l" t="t" r="r" b="b"/>
            <a:pathLst>
              <a:path w="112913" h="91861">
                <a:moveTo>
                  <a:pt x="99016" y="80838"/>
                </a:moveTo>
                <a:lnTo>
                  <a:pt x="79908" y="80838"/>
                </a:lnTo>
                <a:lnTo>
                  <a:pt x="95542" y="91861"/>
                </a:lnTo>
                <a:lnTo>
                  <a:pt x="112913" y="88186"/>
                </a:lnTo>
                <a:lnTo>
                  <a:pt x="99016" y="80838"/>
                </a:lnTo>
                <a:close/>
              </a:path>
              <a:path w="112913" h="91861">
                <a:moveTo>
                  <a:pt x="109439" y="31233"/>
                </a:moveTo>
                <a:lnTo>
                  <a:pt x="112913" y="18371"/>
                </a:lnTo>
                <a:lnTo>
                  <a:pt x="95542" y="11023"/>
                </a:lnTo>
                <a:lnTo>
                  <a:pt x="79908" y="14697"/>
                </a:lnTo>
                <a:lnTo>
                  <a:pt x="66010" y="3674"/>
                </a:lnTo>
                <a:lnTo>
                  <a:pt x="50377" y="0"/>
                </a:lnTo>
                <a:lnTo>
                  <a:pt x="3473" y="0"/>
                </a:lnTo>
                <a:lnTo>
                  <a:pt x="0" y="14697"/>
                </a:lnTo>
                <a:lnTo>
                  <a:pt x="13896" y="14697"/>
                </a:lnTo>
                <a:lnTo>
                  <a:pt x="13896" y="27558"/>
                </a:lnTo>
                <a:lnTo>
                  <a:pt x="29531" y="18371"/>
                </a:lnTo>
                <a:lnTo>
                  <a:pt x="33004" y="31233"/>
                </a:lnTo>
                <a:lnTo>
                  <a:pt x="50377" y="31233"/>
                </a:lnTo>
                <a:lnTo>
                  <a:pt x="36479" y="38581"/>
                </a:lnTo>
                <a:lnTo>
                  <a:pt x="50377" y="42256"/>
                </a:lnTo>
                <a:lnTo>
                  <a:pt x="19108" y="42256"/>
                </a:lnTo>
                <a:lnTo>
                  <a:pt x="26056" y="56954"/>
                </a:lnTo>
                <a:lnTo>
                  <a:pt x="39954" y="60628"/>
                </a:lnTo>
                <a:lnTo>
                  <a:pt x="69485" y="53279"/>
                </a:lnTo>
                <a:lnTo>
                  <a:pt x="86856" y="56954"/>
                </a:lnTo>
                <a:lnTo>
                  <a:pt x="105964" y="66140"/>
                </a:lnTo>
                <a:lnTo>
                  <a:pt x="119861" y="69814"/>
                </a:lnTo>
                <a:lnTo>
                  <a:pt x="132021" y="84512"/>
                </a:lnTo>
                <a:lnTo>
                  <a:pt x="159815" y="84512"/>
                </a:lnTo>
                <a:lnTo>
                  <a:pt x="163290" y="69814"/>
                </a:lnTo>
                <a:lnTo>
                  <a:pt x="149392" y="56954"/>
                </a:lnTo>
                <a:lnTo>
                  <a:pt x="149392" y="42256"/>
                </a:lnTo>
                <a:lnTo>
                  <a:pt x="126810" y="27558"/>
                </a:lnTo>
                <a:lnTo>
                  <a:pt x="109439" y="3123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6" name="object 116"/>
          <p:cNvSpPr/>
          <p:nvPr/>
        </p:nvSpPr>
        <p:spPr>
          <a:xfrm>
            <a:off x="2457539" y="24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7" name="object 117"/>
          <p:cNvSpPr/>
          <p:nvPr/>
        </p:nvSpPr>
        <p:spPr>
          <a:xfrm>
            <a:off x="7434431" y="5340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8" name="object 118"/>
          <p:cNvSpPr/>
          <p:nvPr/>
        </p:nvSpPr>
        <p:spPr>
          <a:xfrm>
            <a:off x="7295026" y="5449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9" name="object 119"/>
          <p:cNvSpPr/>
          <p:nvPr/>
        </p:nvSpPr>
        <p:spPr>
          <a:xfrm>
            <a:off x="1109088" y="1917932"/>
            <a:ext cx="6778735" cy="3475093"/>
          </a:xfrm>
          <a:custGeom>
            <a:avLst/>
            <a:gdLst/>
            <a:ahLst/>
            <a:cxnLst/>
            <a:rect l="l" t="t" r="r" b="b"/>
            <a:pathLst>
              <a:path w="9038313" h="4633457">
                <a:moveTo>
                  <a:pt x="2032448" y="200256"/>
                </a:moveTo>
                <a:lnTo>
                  <a:pt x="2023762" y="216791"/>
                </a:lnTo>
                <a:lnTo>
                  <a:pt x="2032448" y="301303"/>
                </a:lnTo>
                <a:lnTo>
                  <a:pt x="2032448" y="288442"/>
                </a:lnTo>
                <a:lnTo>
                  <a:pt x="2039396" y="301303"/>
                </a:lnTo>
                <a:lnTo>
                  <a:pt x="2039396" y="224141"/>
                </a:lnTo>
                <a:lnTo>
                  <a:pt x="2046345" y="207605"/>
                </a:lnTo>
                <a:lnTo>
                  <a:pt x="2032448" y="200256"/>
                </a:lnTo>
                <a:close/>
              </a:path>
              <a:path w="9038313" h="4633457">
                <a:moveTo>
                  <a:pt x="2053294" y="255372"/>
                </a:moveTo>
                <a:lnTo>
                  <a:pt x="2060242" y="238838"/>
                </a:lnTo>
                <a:lnTo>
                  <a:pt x="2056768" y="224141"/>
                </a:lnTo>
                <a:lnTo>
                  <a:pt x="2039396" y="224141"/>
                </a:lnTo>
                <a:lnTo>
                  <a:pt x="2053294" y="297629"/>
                </a:lnTo>
                <a:lnTo>
                  <a:pt x="2067190" y="288442"/>
                </a:lnTo>
                <a:lnTo>
                  <a:pt x="2067190" y="249861"/>
                </a:lnTo>
                <a:lnTo>
                  <a:pt x="2053294" y="255372"/>
                </a:lnTo>
                <a:close/>
              </a:path>
              <a:path w="9038313" h="4633457">
                <a:moveTo>
                  <a:pt x="2082825" y="255372"/>
                </a:moveTo>
                <a:lnTo>
                  <a:pt x="2067190" y="249861"/>
                </a:lnTo>
                <a:lnTo>
                  <a:pt x="2082825" y="281094"/>
                </a:lnTo>
                <a:lnTo>
                  <a:pt x="2103671" y="273744"/>
                </a:lnTo>
                <a:lnTo>
                  <a:pt x="2096723" y="255372"/>
                </a:lnTo>
                <a:lnTo>
                  <a:pt x="2082825" y="255372"/>
                </a:lnTo>
                <a:close/>
              </a:path>
              <a:path w="9038313" h="4633457">
                <a:moveTo>
                  <a:pt x="2100196" y="766118"/>
                </a:moveTo>
                <a:lnTo>
                  <a:pt x="2115831" y="801025"/>
                </a:lnTo>
                <a:lnTo>
                  <a:pt x="2122779" y="898397"/>
                </a:lnTo>
                <a:lnTo>
                  <a:pt x="2136675" y="909421"/>
                </a:lnTo>
                <a:lnTo>
                  <a:pt x="2148836" y="924119"/>
                </a:lnTo>
                <a:lnTo>
                  <a:pt x="2162733" y="916771"/>
                </a:lnTo>
                <a:lnTo>
                  <a:pt x="2148836" y="769793"/>
                </a:lnTo>
                <a:lnTo>
                  <a:pt x="2129727" y="766118"/>
                </a:lnTo>
                <a:lnTo>
                  <a:pt x="2100196" y="766118"/>
                </a:lnTo>
                <a:close/>
              </a:path>
              <a:path w="9038313" h="4633457">
                <a:moveTo>
                  <a:pt x="2100196" y="778979"/>
                </a:moveTo>
                <a:lnTo>
                  <a:pt x="2100196" y="793677"/>
                </a:lnTo>
                <a:lnTo>
                  <a:pt x="2115831" y="801025"/>
                </a:lnTo>
                <a:lnTo>
                  <a:pt x="2100196" y="766118"/>
                </a:lnTo>
                <a:lnTo>
                  <a:pt x="2100196" y="778979"/>
                </a:lnTo>
                <a:close/>
              </a:path>
              <a:path w="9038313" h="4633457">
                <a:moveTo>
                  <a:pt x="2086298" y="569536"/>
                </a:moveTo>
                <a:lnTo>
                  <a:pt x="2067190" y="569536"/>
                </a:lnTo>
                <a:lnTo>
                  <a:pt x="2075877" y="611793"/>
                </a:lnTo>
                <a:lnTo>
                  <a:pt x="2086298" y="597095"/>
                </a:lnTo>
                <a:lnTo>
                  <a:pt x="2103671" y="582397"/>
                </a:lnTo>
                <a:lnTo>
                  <a:pt x="2108881" y="569536"/>
                </a:lnTo>
                <a:lnTo>
                  <a:pt x="2086298" y="569536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86298" y="674258"/>
                </a:lnTo>
                <a:lnTo>
                  <a:pt x="2079350" y="655886"/>
                </a:lnTo>
                <a:lnTo>
                  <a:pt x="2079350" y="643025"/>
                </a:lnTo>
                <a:lnTo>
                  <a:pt x="2072402" y="628327"/>
                </a:lnTo>
                <a:lnTo>
                  <a:pt x="2075877" y="611793"/>
                </a:lnTo>
                <a:lnTo>
                  <a:pt x="2067190" y="569536"/>
                </a:lnTo>
                <a:lnTo>
                  <a:pt x="2075877" y="736723"/>
                </a:lnTo>
                <a:lnTo>
                  <a:pt x="2079350" y="709165"/>
                </a:lnTo>
                <a:lnTo>
                  <a:pt x="2093248" y="701815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0242" y="744072"/>
                </a:moveTo>
                <a:lnTo>
                  <a:pt x="2075877" y="736723"/>
                </a:lnTo>
                <a:lnTo>
                  <a:pt x="2067190" y="569536"/>
                </a:lnTo>
                <a:lnTo>
                  <a:pt x="2049819" y="575048"/>
                </a:lnTo>
                <a:lnTo>
                  <a:pt x="2049819" y="709165"/>
                </a:lnTo>
                <a:lnTo>
                  <a:pt x="2046345" y="744072"/>
                </a:lnTo>
                <a:lnTo>
                  <a:pt x="2060242" y="744072"/>
                </a:lnTo>
                <a:close/>
              </a:path>
              <a:path w="9038313" h="4633457">
                <a:moveTo>
                  <a:pt x="2002916" y="709165"/>
                </a:moveTo>
                <a:lnTo>
                  <a:pt x="2013339" y="731211"/>
                </a:lnTo>
                <a:lnTo>
                  <a:pt x="2032448" y="740398"/>
                </a:lnTo>
                <a:lnTo>
                  <a:pt x="2046345" y="744072"/>
                </a:lnTo>
                <a:lnTo>
                  <a:pt x="2049819" y="709165"/>
                </a:lnTo>
                <a:lnTo>
                  <a:pt x="2035923" y="712839"/>
                </a:lnTo>
                <a:lnTo>
                  <a:pt x="2016814" y="709165"/>
                </a:lnTo>
                <a:lnTo>
                  <a:pt x="2002916" y="709165"/>
                </a:lnTo>
                <a:close/>
              </a:path>
              <a:path w="9038313" h="4633457">
                <a:moveTo>
                  <a:pt x="2096723" y="620979"/>
                </a:moveTo>
                <a:lnTo>
                  <a:pt x="2096723" y="635676"/>
                </a:lnTo>
                <a:lnTo>
                  <a:pt x="2112356" y="643025"/>
                </a:lnTo>
                <a:lnTo>
                  <a:pt x="2112356" y="617305"/>
                </a:lnTo>
                <a:lnTo>
                  <a:pt x="2096723" y="620979"/>
                </a:lnTo>
                <a:close/>
              </a:path>
              <a:path w="9038313" h="4633457">
                <a:moveTo>
                  <a:pt x="2079350" y="709165"/>
                </a:moveTo>
                <a:lnTo>
                  <a:pt x="2089773" y="755096"/>
                </a:lnTo>
                <a:lnTo>
                  <a:pt x="2108881" y="755096"/>
                </a:lnTo>
                <a:lnTo>
                  <a:pt x="2122779" y="758770"/>
                </a:lnTo>
                <a:lnTo>
                  <a:pt x="2119304" y="694467"/>
                </a:lnTo>
                <a:lnTo>
                  <a:pt x="2115831" y="709165"/>
                </a:lnTo>
                <a:lnTo>
                  <a:pt x="2093248" y="705491"/>
                </a:lnTo>
                <a:lnTo>
                  <a:pt x="2079350" y="709165"/>
                </a:lnTo>
                <a:close/>
              </a:path>
              <a:path w="9038313" h="4633457">
                <a:moveTo>
                  <a:pt x="2075877" y="736723"/>
                </a:moveTo>
                <a:lnTo>
                  <a:pt x="2075877" y="751420"/>
                </a:lnTo>
                <a:lnTo>
                  <a:pt x="2089773" y="755096"/>
                </a:lnTo>
                <a:lnTo>
                  <a:pt x="2079350" y="709165"/>
                </a:lnTo>
                <a:lnTo>
                  <a:pt x="2075877" y="736723"/>
                </a:lnTo>
                <a:close/>
              </a:path>
              <a:path w="9038313" h="4633457">
                <a:moveTo>
                  <a:pt x="2067190" y="924119"/>
                </a:moveTo>
                <a:lnTo>
                  <a:pt x="2082825" y="916771"/>
                </a:lnTo>
                <a:lnTo>
                  <a:pt x="2072402" y="874514"/>
                </a:lnTo>
                <a:lnTo>
                  <a:pt x="2056768" y="881863"/>
                </a:lnTo>
                <a:lnTo>
                  <a:pt x="2056768" y="966376"/>
                </a:lnTo>
                <a:lnTo>
                  <a:pt x="2086298" y="940654"/>
                </a:lnTo>
                <a:lnTo>
                  <a:pt x="2082825" y="927793"/>
                </a:lnTo>
                <a:lnTo>
                  <a:pt x="2067190" y="924119"/>
                </a:lnTo>
                <a:close/>
              </a:path>
              <a:path w="9038313" h="4633457">
                <a:moveTo>
                  <a:pt x="2020288" y="323349"/>
                </a:moveTo>
                <a:lnTo>
                  <a:pt x="2035923" y="316001"/>
                </a:lnTo>
                <a:lnTo>
                  <a:pt x="2032448" y="301303"/>
                </a:lnTo>
                <a:lnTo>
                  <a:pt x="2023762" y="216791"/>
                </a:lnTo>
                <a:lnTo>
                  <a:pt x="2009865" y="216791"/>
                </a:lnTo>
                <a:lnTo>
                  <a:pt x="2009865" y="336210"/>
                </a:lnTo>
                <a:lnTo>
                  <a:pt x="2020288" y="323349"/>
                </a:lnTo>
                <a:close/>
              </a:path>
              <a:path w="9038313" h="4633457">
                <a:moveTo>
                  <a:pt x="1990756" y="417047"/>
                </a:moveTo>
                <a:lnTo>
                  <a:pt x="1973385" y="411535"/>
                </a:lnTo>
                <a:lnTo>
                  <a:pt x="1976860" y="424397"/>
                </a:lnTo>
                <a:lnTo>
                  <a:pt x="1990756" y="428071"/>
                </a:lnTo>
                <a:lnTo>
                  <a:pt x="1990756" y="417047"/>
                </a:lnTo>
                <a:close/>
              </a:path>
              <a:path w="9038313" h="4633457">
                <a:moveTo>
                  <a:pt x="1980333" y="389489"/>
                </a:moveTo>
                <a:lnTo>
                  <a:pt x="1990756" y="382140"/>
                </a:lnTo>
                <a:lnTo>
                  <a:pt x="1980333" y="365606"/>
                </a:lnTo>
                <a:lnTo>
                  <a:pt x="1962962" y="365606"/>
                </a:lnTo>
                <a:lnTo>
                  <a:pt x="1956014" y="378466"/>
                </a:lnTo>
                <a:lnTo>
                  <a:pt x="1980333" y="389489"/>
                </a:lnTo>
                <a:close/>
              </a:path>
              <a:path w="9038313" h="4633457">
                <a:moveTo>
                  <a:pt x="1321960" y="393164"/>
                </a:moveTo>
                <a:lnTo>
                  <a:pt x="1339331" y="385815"/>
                </a:lnTo>
                <a:lnTo>
                  <a:pt x="1325434" y="374792"/>
                </a:lnTo>
                <a:lnTo>
                  <a:pt x="1315011" y="382140"/>
                </a:lnTo>
                <a:lnTo>
                  <a:pt x="1318486" y="424397"/>
                </a:lnTo>
                <a:lnTo>
                  <a:pt x="1325434" y="407861"/>
                </a:lnTo>
                <a:lnTo>
                  <a:pt x="1321960" y="393164"/>
                </a:lnTo>
                <a:close/>
              </a:path>
              <a:path w="9038313" h="4633457">
                <a:moveTo>
                  <a:pt x="1318486" y="424397"/>
                </a:moveTo>
                <a:lnTo>
                  <a:pt x="1315011" y="382140"/>
                </a:lnTo>
                <a:lnTo>
                  <a:pt x="1299377" y="382140"/>
                </a:lnTo>
                <a:lnTo>
                  <a:pt x="1285480" y="411535"/>
                </a:lnTo>
                <a:lnTo>
                  <a:pt x="1282006" y="424397"/>
                </a:lnTo>
                <a:lnTo>
                  <a:pt x="1288954" y="439094"/>
                </a:lnTo>
                <a:lnTo>
                  <a:pt x="1302851" y="439094"/>
                </a:lnTo>
                <a:lnTo>
                  <a:pt x="1318486" y="424397"/>
                </a:lnTo>
                <a:close/>
              </a:path>
              <a:path w="9038313" h="4633457">
                <a:moveTo>
                  <a:pt x="1282006" y="382140"/>
                </a:moveTo>
                <a:lnTo>
                  <a:pt x="1259423" y="382140"/>
                </a:lnTo>
                <a:lnTo>
                  <a:pt x="1262898" y="435420"/>
                </a:lnTo>
                <a:lnTo>
                  <a:pt x="1271583" y="420723"/>
                </a:lnTo>
                <a:lnTo>
                  <a:pt x="1285480" y="411535"/>
                </a:lnTo>
                <a:lnTo>
                  <a:pt x="1299377" y="382140"/>
                </a:lnTo>
                <a:lnTo>
                  <a:pt x="1282006" y="382140"/>
                </a:lnTo>
                <a:close/>
              </a:path>
              <a:path w="9038313" h="4633457">
                <a:moveTo>
                  <a:pt x="1231629" y="462978"/>
                </a:moveTo>
                <a:lnTo>
                  <a:pt x="1238577" y="450118"/>
                </a:lnTo>
                <a:lnTo>
                  <a:pt x="1252475" y="450118"/>
                </a:lnTo>
                <a:lnTo>
                  <a:pt x="1262898" y="435420"/>
                </a:lnTo>
                <a:lnTo>
                  <a:pt x="1259423" y="382140"/>
                </a:lnTo>
                <a:lnTo>
                  <a:pt x="1242052" y="393164"/>
                </a:lnTo>
                <a:lnTo>
                  <a:pt x="1231629" y="462978"/>
                </a:lnTo>
                <a:close/>
              </a:path>
              <a:path w="9038313" h="4633457">
                <a:moveTo>
                  <a:pt x="1222943" y="404187"/>
                </a:moveTo>
                <a:lnTo>
                  <a:pt x="1205571" y="420723"/>
                </a:lnTo>
                <a:lnTo>
                  <a:pt x="1209046" y="446443"/>
                </a:lnTo>
                <a:lnTo>
                  <a:pt x="1215994" y="459304"/>
                </a:lnTo>
                <a:lnTo>
                  <a:pt x="1231629" y="462978"/>
                </a:lnTo>
                <a:lnTo>
                  <a:pt x="1242052" y="393164"/>
                </a:lnTo>
                <a:lnTo>
                  <a:pt x="1222943" y="404187"/>
                </a:lnTo>
                <a:close/>
              </a:path>
              <a:path w="9038313" h="4633457">
                <a:moveTo>
                  <a:pt x="1209046" y="446443"/>
                </a:moveTo>
                <a:lnTo>
                  <a:pt x="1205571" y="420723"/>
                </a:lnTo>
                <a:lnTo>
                  <a:pt x="1191675" y="431745"/>
                </a:lnTo>
                <a:lnTo>
                  <a:pt x="1169092" y="435420"/>
                </a:lnTo>
                <a:lnTo>
                  <a:pt x="1165617" y="446443"/>
                </a:lnTo>
                <a:lnTo>
                  <a:pt x="1179515" y="455629"/>
                </a:lnTo>
                <a:lnTo>
                  <a:pt x="1195148" y="459304"/>
                </a:lnTo>
                <a:lnTo>
                  <a:pt x="1209046" y="446443"/>
                </a:lnTo>
                <a:close/>
              </a:path>
              <a:path w="9038313" h="4633457">
                <a:moveTo>
                  <a:pt x="1249000" y="474002"/>
                </a:moveTo>
                <a:lnTo>
                  <a:pt x="1262898" y="481350"/>
                </a:lnTo>
                <a:lnTo>
                  <a:pt x="1282006" y="466652"/>
                </a:lnTo>
                <a:lnTo>
                  <a:pt x="1292429" y="450118"/>
                </a:lnTo>
                <a:lnTo>
                  <a:pt x="1278531" y="455629"/>
                </a:lnTo>
                <a:lnTo>
                  <a:pt x="1262898" y="462978"/>
                </a:lnTo>
                <a:lnTo>
                  <a:pt x="1249000" y="474002"/>
                </a:lnTo>
                <a:close/>
              </a:path>
              <a:path w="9038313" h="4633457">
                <a:moveTo>
                  <a:pt x="12160" y="1436702"/>
                </a:moveTo>
                <a:lnTo>
                  <a:pt x="0" y="1453238"/>
                </a:lnTo>
                <a:lnTo>
                  <a:pt x="15634" y="1440376"/>
                </a:lnTo>
                <a:lnTo>
                  <a:pt x="26057" y="1433028"/>
                </a:lnTo>
                <a:lnTo>
                  <a:pt x="12160" y="1436702"/>
                </a:lnTo>
                <a:close/>
              </a:path>
              <a:path w="9038313" h="4633457">
                <a:moveTo>
                  <a:pt x="52114" y="940654"/>
                </a:moveTo>
                <a:lnTo>
                  <a:pt x="55589" y="966376"/>
                </a:lnTo>
                <a:lnTo>
                  <a:pt x="69485" y="970050"/>
                </a:lnTo>
                <a:lnTo>
                  <a:pt x="88593" y="1004957"/>
                </a:lnTo>
                <a:lnTo>
                  <a:pt x="102491" y="1004957"/>
                </a:lnTo>
                <a:lnTo>
                  <a:pt x="116389" y="1001281"/>
                </a:lnTo>
                <a:lnTo>
                  <a:pt x="132022" y="1001281"/>
                </a:lnTo>
                <a:lnTo>
                  <a:pt x="145919" y="1008631"/>
                </a:lnTo>
                <a:lnTo>
                  <a:pt x="165028" y="997607"/>
                </a:lnTo>
                <a:lnTo>
                  <a:pt x="178925" y="990259"/>
                </a:lnTo>
                <a:lnTo>
                  <a:pt x="192822" y="986585"/>
                </a:lnTo>
                <a:lnTo>
                  <a:pt x="178925" y="936980"/>
                </a:lnTo>
                <a:lnTo>
                  <a:pt x="142445" y="936980"/>
                </a:lnTo>
                <a:lnTo>
                  <a:pt x="119862" y="927793"/>
                </a:lnTo>
                <a:lnTo>
                  <a:pt x="109439" y="913095"/>
                </a:lnTo>
                <a:lnTo>
                  <a:pt x="95543" y="920445"/>
                </a:lnTo>
                <a:lnTo>
                  <a:pt x="79908" y="936980"/>
                </a:lnTo>
                <a:lnTo>
                  <a:pt x="66012" y="933305"/>
                </a:lnTo>
                <a:lnTo>
                  <a:pt x="52114" y="940654"/>
                </a:lnTo>
                <a:close/>
              </a:path>
              <a:path w="9038313" h="4633457">
                <a:moveTo>
                  <a:pt x="36480" y="948002"/>
                </a:moveTo>
                <a:lnTo>
                  <a:pt x="22583" y="951678"/>
                </a:lnTo>
                <a:lnTo>
                  <a:pt x="36480" y="962700"/>
                </a:lnTo>
                <a:lnTo>
                  <a:pt x="55589" y="966376"/>
                </a:lnTo>
                <a:lnTo>
                  <a:pt x="52114" y="940654"/>
                </a:lnTo>
                <a:lnTo>
                  <a:pt x="36480" y="948002"/>
                </a:lnTo>
                <a:close/>
              </a:path>
              <a:path w="9038313" h="4633457">
                <a:moveTo>
                  <a:pt x="178925" y="1243794"/>
                </a:moveTo>
                <a:lnTo>
                  <a:pt x="192822" y="1236446"/>
                </a:lnTo>
                <a:lnTo>
                  <a:pt x="185873" y="1047212"/>
                </a:lnTo>
                <a:lnTo>
                  <a:pt x="171977" y="1047212"/>
                </a:lnTo>
                <a:lnTo>
                  <a:pt x="156342" y="1056398"/>
                </a:lnTo>
                <a:lnTo>
                  <a:pt x="142445" y="1067422"/>
                </a:lnTo>
                <a:lnTo>
                  <a:pt x="135497" y="1162958"/>
                </a:lnTo>
                <a:lnTo>
                  <a:pt x="119862" y="1159282"/>
                </a:lnTo>
                <a:lnTo>
                  <a:pt x="142445" y="1194189"/>
                </a:lnTo>
                <a:lnTo>
                  <a:pt x="156342" y="1175818"/>
                </a:lnTo>
                <a:lnTo>
                  <a:pt x="168502" y="1162958"/>
                </a:lnTo>
                <a:lnTo>
                  <a:pt x="175450" y="1197865"/>
                </a:lnTo>
                <a:lnTo>
                  <a:pt x="178925" y="1229097"/>
                </a:lnTo>
                <a:lnTo>
                  <a:pt x="178925" y="1243794"/>
                </a:lnTo>
                <a:close/>
              </a:path>
              <a:path w="9038313" h="4633457">
                <a:moveTo>
                  <a:pt x="88593" y="1166632"/>
                </a:moveTo>
                <a:lnTo>
                  <a:pt x="102491" y="1175818"/>
                </a:lnTo>
                <a:lnTo>
                  <a:pt x="119862" y="1190515"/>
                </a:lnTo>
                <a:lnTo>
                  <a:pt x="142445" y="1194189"/>
                </a:lnTo>
                <a:lnTo>
                  <a:pt x="119862" y="1159282"/>
                </a:lnTo>
                <a:lnTo>
                  <a:pt x="105966" y="1151934"/>
                </a:lnTo>
                <a:lnTo>
                  <a:pt x="88593" y="1166632"/>
                </a:lnTo>
                <a:close/>
              </a:path>
              <a:path w="9038313" h="4633457">
                <a:moveTo>
                  <a:pt x="69485" y="970050"/>
                </a:moveTo>
                <a:lnTo>
                  <a:pt x="55589" y="979236"/>
                </a:lnTo>
                <a:lnTo>
                  <a:pt x="59062" y="993933"/>
                </a:lnTo>
                <a:lnTo>
                  <a:pt x="88593" y="1004957"/>
                </a:lnTo>
                <a:lnTo>
                  <a:pt x="69485" y="970050"/>
                </a:lnTo>
                <a:close/>
              </a:path>
              <a:path w="9038313" h="4633457">
                <a:moveTo>
                  <a:pt x="29531" y="1436702"/>
                </a:moveTo>
                <a:lnTo>
                  <a:pt x="43428" y="1436702"/>
                </a:lnTo>
                <a:lnTo>
                  <a:pt x="59062" y="1429353"/>
                </a:lnTo>
                <a:lnTo>
                  <a:pt x="62537" y="1425679"/>
                </a:lnTo>
                <a:lnTo>
                  <a:pt x="48639" y="1418330"/>
                </a:lnTo>
                <a:lnTo>
                  <a:pt x="43428" y="1433028"/>
                </a:lnTo>
                <a:lnTo>
                  <a:pt x="29531" y="1436702"/>
                </a:lnTo>
                <a:close/>
              </a:path>
              <a:path w="9038313" h="4633457">
                <a:moveTo>
                  <a:pt x="85120" y="1190515"/>
                </a:moveTo>
                <a:lnTo>
                  <a:pt x="79908" y="1179492"/>
                </a:lnTo>
                <a:lnTo>
                  <a:pt x="66012" y="1170306"/>
                </a:lnTo>
                <a:lnTo>
                  <a:pt x="52114" y="1175818"/>
                </a:lnTo>
                <a:lnTo>
                  <a:pt x="36480" y="1179492"/>
                </a:lnTo>
                <a:lnTo>
                  <a:pt x="55589" y="1194189"/>
                </a:lnTo>
                <a:lnTo>
                  <a:pt x="69485" y="1197865"/>
                </a:lnTo>
                <a:lnTo>
                  <a:pt x="85120" y="1190515"/>
                </a:lnTo>
                <a:close/>
              </a:path>
              <a:path w="9038313" h="4633457">
                <a:moveTo>
                  <a:pt x="208456" y="1229097"/>
                </a:moveTo>
                <a:lnTo>
                  <a:pt x="225827" y="1232771"/>
                </a:lnTo>
                <a:lnTo>
                  <a:pt x="208456" y="736723"/>
                </a:lnTo>
                <a:lnTo>
                  <a:pt x="182399" y="747746"/>
                </a:lnTo>
                <a:lnTo>
                  <a:pt x="165028" y="755096"/>
                </a:lnTo>
                <a:lnTo>
                  <a:pt x="149393" y="769793"/>
                </a:lnTo>
                <a:lnTo>
                  <a:pt x="145919" y="786328"/>
                </a:lnTo>
                <a:lnTo>
                  <a:pt x="128548" y="804699"/>
                </a:lnTo>
                <a:lnTo>
                  <a:pt x="149393" y="894723"/>
                </a:lnTo>
                <a:lnTo>
                  <a:pt x="165028" y="889212"/>
                </a:lnTo>
                <a:lnTo>
                  <a:pt x="178925" y="894723"/>
                </a:lnTo>
                <a:lnTo>
                  <a:pt x="189348" y="916771"/>
                </a:lnTo>
                <a:lnTo>
                  <a:pt x="208456" y="913095"/>
                </a:lnTo>
                <a:lnTo>
                  <a:pt x="208456" y="1229097"/>
                </a:lnTo>
                <a:close/>
              </a:path>
              <a:path w="9038313" h="4633457">
                <a:moveTo>
                  <a:pt x="85120" y="813887"/>
                </a:moveTo>
                <a:lnTo>
                  <a:pt x="88593" y="846956"/>
                </a:lnTo>
                <a:lnTo>
                  <a:pt x="119862" y="867166"/>
                </a:lnTo>
                <a:lnTo>
                  <a:pt x="128548" y="881863"/>
                </a:lnTo>
                <a:lnTo>
                  <a:pt x="149393" y="894723"/>
                </a:lnTo>
                <a:lnTo>
                  <a:pt x="128548" y="804699"/>
                </a:lnTo>
                <a:lnTo>
                  <a:pt x="99016" y="808375"/>
                </a:lnTo>
                <a:lnTo>
                  <a:pt x="85120" y="813887"/>
                </a:lnTo>
                <a:close/>
              </a:path>
              <a:path w="9038313" h="4633457">
                <a:moveTo>
                  <a:pt x="52114" y="835933"/>
                </a:moveTo>
                <a:lnTo>
                  <a:pt x="66012" y="839607"/>
                </a:lnTo>
                <a:lnTo>
                  <a:pt x="88593" y="846956"/>
                </a:lnTo>
                <a:lnTo>
                  <a:pt x="85120" y="813887"/>
                </a:lnTo>
                <a:lnTo>
                  <a:pt x="66012" y="808375"/>
                </a:lnTo>
                <a:lnTo>
                  <a:pt x="66012" y="824909"/>
                </a:lnTo>
                <a:lnTo>
                  <a:pt x="52114" y="835933"/>
                </a:lnTo>
                <a:close/>
              </a:path>
              <a:path w="9038313" h="4633457">
                <a:moveTo>
                  <a:pt x="201508" y="1001281"/>
                </a:moveTo>
                <a:lnTo>
                  <a:pt x="185873" y="1004957"/>
                </a:lnTo>
                <a:lnTo>
                  <a:pt x="201508" y="1025166"/>
                </a:lnTo>
                <a:lnTo>
                  <a:pt x="208456" y="1229097"/>
                </a:lnTo>
                <a:lnTo>
                  <a:pt x="208456" y="913095"/>
                </a:lnTo>
                <a:lnTo>
                  <a:pt x="196296" y="924119"/>
                </a:lnTo>
                <a:lnTo>
                  <a:pt x="192822" y="986585"/>
                </a:lnTo>
                <a:lnTo>
                  <a:pt x="201508" y="1001281"/>
                </a:lnTo>
                <a:close/>
              </a:path>
              <a:path w="9038313" h="4633457">
                <a:moveTo>
                  <a:pt x="295313" y="1232771"/>
                </a:moveTo>
                <a:lnTo>
                  <a:pt x="288364" y="1247468"/>
                </a:lnTo>
                <a:lnTo>
                  <a:pt x="295313" y="1260330"/>
                </a:lnTo>
                <a:lnTo>
                  <a:pt x="309210" y="1302585"/>
                </a:lnTo>
                <a:lnTo>
                  <a:pt x="298787" y="701815"/>
                </a:lnTo>
                <a:lnTo>
                  <a:pt x="284890" y="712839"/>
                </a:lnTo>
                <a:lnTo>
                  <a:pt x="281416" y="1236446"/>
                </a:lnTo>
                <a:lnTo>
                  <a:pt x="295313" y="1232771"/>
                </a:lnTo>
                <a:close/>
              </a:path>
              <a:path w="9038313" h="4633457">
                <a:moveTo>
                  <a:pt x="241462" y="1236446"/>
                </a:moveTo>
                <a:lnTo>
                  <a:pt x="251885" y="1252980"/>
                </a:lnTo>
                <a:lnTo>
                  <a:pt x="251885" y="1236446"/>
                </a:lnTo>
                <a:lnTo>
                  <a:pt x="269256" y="1225422"/>
                </a:lnTo>
                <a:lnTo>
                  <a:pt x="281416" y="1236446"/>
                </a:lnTo>
                <a:lnTo>
                  <a:pt x="284890" y="712839"/>
                </a:lnTo>
                <a:lnTo>
                  <a:pt x="262308" y="716513"/>
                </a:lnTo>
                <a:lnTo>
                  <a:pt x="248410" y="720189"/>
                </a:lnTo>
                <a:lnTo>
                  <a:pt x="241462" y="1236446"/>
                </a:lnTo>
                <a:close/>
              </a:path>
              <a:path w="9038313" h="4633457">
                <a:moveTo>
                  <a:pt x="208456" y="736723"/>
                </a:moveTo>
                <a:lnTo>
                  <a:pt x="225827" y="1232771"/>
                </a:lnTo>
                <a:lnTo>
                  <a:pt x="241462" y="1236446"/>
                </a:lnTo>
                <a:lnTo>
                  <a:pt x="248410" y="720189"/>
                </a:lnTo>
                <a:lnTo>
                  <a:pt x="229302" y="720189"/>
                </a:lnTo>
                <a:lnTo>
                  <a:pt x="229302" y="736723"/>
                </a:lnTo>
                <a:lnTo>
                  <a:pt x="208456" y="736723"/>
                </a:lnTo>
                <a:close/>
              </a:path>
              <a:path w="9038313" h="4633457">
                <a:moveTo>
                  <a:pt x="196296" y="924119"/>
                </a:moveTo>
                <a:lnTo>
                  <a:pt x="208456" y="913095"/>
                </a:lnTo>
                <a:lnTo>
                  <a:pt x="192822" y="916771"/>
                </a:lnTo>
                <a:lnTo>
                  <a:pt x="175450" y="916771"/>
                </a:lnTo>
                <a:lnTo>
                  <a:pt x="196296" y="924119"/>
                </a:lnTo>
                <a:close/>
              </a:path>
              <a:path w="9038313" h="4633457">
                <a:moveTo>
                  <a:pt x="331793" y="701815"/>
                </a:moveTo>
                <a:lnTo>
                  <a:pt x="328319" y="1282376"/>
                </a:lnTo>
                <a:lnTo>
                  <a:pt x="342215" y="1275027"/>
                </a:lnTo>
                <a:lnTo>
                  <a:pt x="361325" y="1264004"/>
                </a:lnTo>
                <a:lnTo>
                  <a:pt x="371746" y="1247468"/>
                </a:lnTo>
                <a:lnTo>
                  <a:pt x="375221" y="1225422"/>
                </a:lnTo>
                <a:lnTo>
                  <a:pt x="378696" y="1208887"/>
                </a:lnTo>
                <a:lnTo>
                  <a:pt x="375221" y="716513"/>
                </a:lnTo>
                <a:lnTo>
                  <a:pt x="361325" y="716513"/>
                </a:lnTo>
                <a:lnTo>
                  <a:pt x="345690" y="705491"/>
                </a:lnTo>
                <a:lnTo>
                  <a:pt x="331793" y="716513"/>
                </a:lnTo>
                <a:lnTo>
                  <a:pt x="331793" y="701815"/>
                </a:lnTo>
                <a:close/>
              </a:path>
              <a:path w="9038313" h="4633457">
                <a:moveTo>
                  <a:pt x="314421" y="698141"/>
                </a:moveTo>
                <a:lnTo>
                  <a:pt x="298787" y="701815"/>
                </a:lnTo>
                <a:lnTo>
                  <a:pt x="309210" y="1302585"/>
                </a:lnTo>
                <a:lnTo>
                  <a:pt x="314421" y="1289725"/>
                </a:lnTo>
                <a:lnTo>
                  <a:pt x="328319" y="1282376"/>
                </a:lnTo>
                <a:lnTo>
                  <a:pt x="331793" y="701815"/>
                </a:lnTo>
                <a:lnTo>
                  <a:pt x="314421" y="698141"/>
                </a:lnTo>
                <a:close/>
              </a:path>
              <a:path w="9038313" h="4633457">
                <a:moveTo>
                  <a:pt x="309210" y="1302585"/>
                </a:moveTo>
                <a:lnTo>
                  <a:pt x="295313" y="1260330"/>
                </a:lnTo>
                <a:lnTo>
                  <a:pt x="281416" y="1275027"/>
                </a:lnTo>
                <a:lnTo>
                  <a:pt x="269256" y="1289725"/>
                </a:lnTo>
                <a:lnTo>
                  <a:pt x="258833" y="1302585"/>
                </a:lnTo>
                <a:lnTo>
                  <a:pt x="244936" y="1313609"/>
                </a:lnTo>
                <a:lnTo>
                  <a:pt x="229302" y="1320957"/>
                </a:lnTo>
                <a:lnTo>
                  <a:pt x="255358" y="1341166"/>
                </a:lnTo>
                <a:lnTo>
                  <a:pt x="265781" y="1328306"/>
                </a:lnTo>
                <a:lnTo>
                  <a:pt x="281416" y="1317283"/>
                </a:lnTo>
                <a:lnTo>
                  <a:pt x="295313" y="1309935"/>
                </a:lnTo>
                <a:lnTo>
                  <a:pt x="309210" y="1302585"/>
                </a:lnTo>
                <a:close/>
              </a:path>
              <a:path w="9038313" h="4633457">
                <a:moveTo>
                  <a:pt x="225827" y="1348516"/>
                </a:moveTo>
                <a:lnTo>
                  <a:pt x="255358" y="1341166"/>
                </a:lnTo>
                <a:lnTo>
                  <a:pt x="229302" y="1320957"/>
                </a:lnTo>
                <a:lnTo>
                  <a:pt x="215404" y="1328306"/>
                </a:lnTo>
                <a:lnTo>
                  <a:pt x="211931" y="1341166"/>
                </a:lnTo>
                <a:lnTo>
                  <a:pt x="211931" y="1359540"/>
                </a:lnTo>
                <a:lnTo>
                  <a:pt x="225827" y="1348516"/>
                </a:lnTo>
                <a:close/>
              </a:path>
              <a:path w="9038313" h="4633457">
                <a:moveTo>
                  <a:pt x="171977" y="1372400"/>
                </a:moveTo>
                <a:lnTo>
                  <a:pt x="182399" y="1359540"/>
                </a:lnTo>
                <a:lnTo>
                  <a:pt x="196296" y="1363214"/>
                </a:lnTo>
                <a:lnTo>
                  <a:pt x="211931" y="1359540"/>
                </a:lnTo>
                <a:lnTo>
                  <a:pt x="211931" y="1341166"/>
                </a:lnTo>
                <a:lnTo>
                  <a:pt x="196296" y="1344842"/>
                </a:lnTo>
                <a:lnTo>
                  <a:pt x="182399" y="1344842"/>
                </a:lnTo>
                <a:lnTo>
                  <a:pt x="171977" y="1372400"/>
                </a:lnTo>
                <a:close/>
              </a:path>
              <a:path w="9038313" h="4633457">
                <a:moveTo>
                  <a:pt x="138971" y="1376074"/>
                </a:moveTo>
                <a:lnTo>
                  <a:pt x="152868" y="1379749"/>
                </a:lnTo>
                <a:lnTo>
                  <a:pt x="156342" y="1366888"/>
                </a:lnTo>
                <a:lnTo>
                  <a:pt x="171977" y="1372400"/>
                </a:lnTo>
                <a:lnTo>
                  <a:pt x="182399" y="1344842"/>
                </a:lnTo>
                <a:lnTo>
                  <a:pt x="168502" y="1352190"/>
                </a:lnTo>
                <a:lnTo>
                  <a:pt x="152868" y="1366888"/>
                </a:lnTo>
                <a:lnTo>
                  <a:pt x="138971" y="1376074"/>
                </a:lnTo>
                <a:close/>
              </a:path>
              <a:path w="9038313" h="4633457">
                <a:moveTo>
                  <a:pt x="430809" y="1155608"/>
                </a:moveTo>
                <a:lnTo>
                  <a:pt x="444707" y="1148260"/>
                </a:lnTo>
                <a:lnTo>
                  <a:pt x="458604" y="1137236"/>
                </a:lnTo>
                <a:lnTo>
                  <a:pt x="474238" y="1137236"/>
                </a:lnTo>
                <a:lnTo>
                  <a:pt x="488135" y="1128050"/>
                </a:lnTo>
                <a:lnTo>
                  <a:pt x="477713" y="1140910"/>
                </a:lnTo>
                <a:lnTo>
                  <a:pt x="495084" y="1151934"/>
                </a:lnTo>
                <a:lnTo>
                  <a:pt x="488135" y="736723"/>
                </a:lnTo>
                <a:lnTo>
                  <a:pt x="451655" y="736723"/>
                </a:lnTo>
                <a:lnTo>
                  <a:pt x="430809" y="1155608"/>
                </a:lnTo>
                <a:close/>
              </a:path>
              <a:path w="9038313" h="4633457">
                <a:moveTo>
                  <a:pt x="378696" y="1208887"/>
                </a:moveTo>
                <a:lnTo>
                  <a:pt x="394329" y="1201539"/>
                </a:lnTo>
                <a:lnTo>
                  <a:pt x="408227" y="1186841"/>
                </a:lnTo>
                <a:lnTo>
                  <a:pt x="418650" y="1170306"/>
                </a:lnTo>
                <a:lnTo>
                  <a:pt x="430809" y="1155608"/>
                </a:lnTo>
                <a:lnTo>
                  <a:pt x="451655" y="736723"/>
                </a:lnTo>
                <a:lnTo>
                  <a:pt x="427335" y="736723"/>
                </a:lnTo>
                <a:lnTo>
                  <a:pt x="411700" y="727537"/>
                </a:lnTo>
                <a:lnTo>
                  <a:pt x="394329" y="712839"/>
                </a:lnTo>
                <a:lnTo>
                  <a:pt x="378696" y="1208887"/>
                </a:lnTo>
                <a:close/>
              </a:path>
              <a:path w="9038313" h="4633457">
                <a:moveTo>
                  <a:pt x="554146" y="1148260"/>
                </a:moveTo>
                <a:lnTo>
                  <a:pt x="557620" y="751420"/>
                </a:lnTo>
                <a:lnTo>
                  <a:pt x="531563" y="747746"/>
                </a:lnTo>
                <a:lnTo>
                  <a:pt x="517667" y="744072"/>
                </a:lnTo>
                <a:lnTo>
                  <a:pt x="503769" y="740398"/>
                </a:lnTo>
                <a:lnTo>
                  <a:pt x="495084" y="1151934"/>
                </a:lnTo>
                <a:lnTo>
                  <a:pt x="477713" y="1151934"/>
                </a:lnTo>
                <a:lnTo>
                  <a:pt x="462078" y="1148260"/>
                </a:lnTo>
                <a:lnTo>
                  <a:pt x="448181" y="1197865"/>
                </a:lnTo>
                <a:lnTo>
                  <a:pt x="434284" y="1208887"/>
                </a:lnTo>
                <a:lnTo>
                  <a:pt x="430809" y="1221748"/>
                </a:lnTo>
                <a:lnTo>
                  <a:pt x="444707" y="1218073"/>
                </a:lnTo>
                <a:lnTo>
                  <a:pt x="458604" y="1208887"/>
                </a:lnTo>
                <a:lnTo>
                  <a:pt x="477713" y="1201539"/>
                </a:lnTo>
                <a:lnTo>
                  <a:pt x="488135" y="1186841"/>
                </a:lnTo>
                <a:lnTo>
                  <a:pt x="503769" y="1190515"/>
                </a:lnTo>
                <a:lnTo>
                  <a:pt x="510717" y="1155608"/>
                </a:lnTo>
                <a:lnTo>
                  <a:pt x="524615" y="1144584"/>
                </a:lnTo>
                <a:lnTo>
                  <a:pt x="538511" y="1148260"/>
                </a:lnTo>
                <a:lnTo>
                  <a:pt x="554146" y="1148260"/>
                </a:lnTo>
                <a:close/>
              </a:path>
              <a:path w="9038313" h="4633457">
                <a:moveTo>
                  <a:pt x="448181" y="1197865"/>
                </a:moveTo>
                <a:lnTo>
                  <a:pt x="462078" y="1148260"/>
                </a:lnTo>
                <a:lnTo>
                  <a:pt x="441232" y="1159282"/>
                </a:lnTo>
                <a:lnTo>
                  <a:pt x="441232" y="1179492"/>
                </a:lnTo>
                <a:lnTo>
                  <a:pt x="430809" y="1197865"/>
                </a:lnTo>
                <a:lnTo>
                  <a:pt x="448181" y="1197865"/>
                </a:lnTo>
                <a:close/>
              </a:path>
              <a:path w="9038313" h="4633457">
                <a:moveTo>
                  <a:pt x="201508" y="1039864"/>
                </a:moveTo>
                <a:lnTo>
                  <a:pt x="185873" y="1047212"/>
                </a:lnTo>
                <a:lnTo>
                  <a:pt x="192822" y="1236446"/>
                </a:lnTo>
                <a:lnTo>
                  <a:pt x="208456" y="1229097"/>
                </a:lnTo>
                <a:lnTo>
                  <a:pt x="201508" y="1025166"/>
                </a:lnTo>
                <a:lnTo>
                  <a:pt x="201508" y="1039864"/>
                </a:lnTo>
                <a:close/>
              </a:path>
              <a:path w="9038313" h="4633457">
                <a:moveTo>
                  <a:pt x="105966" y="1151934"/>
                </a:moveTo>
                <a:lnTo>
                  <a:pt x="112914" y="1151934"/>
                </a:lnTo>
                <a:lnTo>
                  <a:pt x="128548" y="1148260"/>
                </a:lnTo>
                <a:lnTo>
                  <a:pt x="135497" y="1162958"/>
                </a:lnTo>
                <a:lnTo>
                  <a:pt x="142445" y="1067422"/>
                </a:lnTo>
                <a:lnTo>
                  <a:pt x="128548" y="1067422"/>
                </a:lnTo>
                <a:lnTo>
                  <a:pt x="112914" y="1060074"/>
                </a:lnTo>
                <a:lnTo>
                  <a:pt x="105966" y="1151934"/>
                </a:lnTo>
                <a:close/>
              </a:path>
              <a:path w="9038313" h="4633457">
                <a:moveTo>
                  <a:pt x="92068" y="1137236"/>
                </a:moveTo>
                <a:lnTo>
                  <a:pt x="95543" y="1151934"/>
                </a:lnTo>
                <a:lnTo>
                  <a:pt x="105966" y="1151934"/>
                </a:lnTo>
                <a:lnTo>
                  <a:pt x="112914" y="1060074"/>
                </a:lnTo>
                <a:lnTo>
                  <a:pt x="102491" y="1074771"/>
                </a:lnTo>
                <a:lnTo>
                  <a:pt x="102491" y="1089469"/>
                </a:lnTo>
                <a:lnTo>
                  <a:pt x="92068" y="1137236"/>
                </a:lnTo>
                <a:close/>
              </a:path>
              <a:path w="9038313" h="4633457">
                <a:moveTo>
                  <a:pt x="69485" y="1124376"/>
                </a:moveTo>
                <a:lnTo>
                  <a:pt x="76434" y="1137236"/>
                </a:lnTo>
                <a:lnTo>
                  <a:pt x="92068" y="1137236"/>
                </a:lnTo>
                <a:lnTo>
                  <a:pt x="102491" y="1089469"/>
                </a:lnTo>
                <a:lnTo>
                  <a:pt x="88593" y="1094980"/>
                </a:lnTo>
                <a:lnTo>
                  <a:pt x="79908" y="1109677"/>
                </a:lnTo>
                <a:lnTo>
                  <a:pt x="69485" y="1124376"/>
                </a:lnTo>
                <a:close/>
              </a:path>
              <a:path w="9038313" h="4633457">
                <a:moveTo>
                  <a:pt x="102491" y="1390771"/>
                </a:moveTo>
                <a:lnTo>
                  <a:pt x="116389" y="1394447"/>
                </a:lnTo>
                <a:lnTo>
                  <a:pt x="135497" y="1390771"/>
                </a:lnTo>
                <a:lnTo>
                  <a:pt x="145919" y="1387097"/>
                </a:lnTo>
                <a:lnTo>
                  <a:pt x="132022" y="1376074"/>
                </a:lnTo>
                <a:lnTo>
                  <a:pt x="116389" y="1383423"/>
                </a:lnTo>
                <a:lnTo>
                  <a:pt x="102491" y="1390771"/>
                </a:lnTo>
                <a:close/>
              </a:path>
              <a:path w="9038313" h="4633457">
                <a:moveTo>
                  <a:pt x="335267" y="2458194"/>
                </a:moveTo>
                <a:lnTo>
                  <a:pt x="324844" y="2472891"/>
                </a:lnTo>
                <a:lnTo>
                  <a:pt x="328319" y="2487589"/>
                </a:lnTo>
                <a:lnTo>
                  <a:pt x="342215" y="2480241"/>
                </a:lnTo>
                <a:lnTo>
                  <a:pt x="349164" y="2472891"/>
                </a:lnTo>
                <a:lnTo>
                  <a:pt x="335267" y="2458194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68043" y="1144584"/>
                </a:lnTo>
                <a:lnTo>
                  <a:pt x="583678" y="1162958"/>
                </a:lnTo>
                <a:lnTo>
                  <a:pt x="594100" y="1175818"/>
                </a:lnTo>
                <a:lnTo>
                  <a:pt x="604523" y="1162958"/>
                </a:lnTo>
                <a:lnTo>
                  <a:pt x="597574" y="758770"/>
                </a:lnTo>
                <a:lnTo>
                  <a:pt x="580203" y="751420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739854" y="1191215"/>
                </a:moveTo>
                <a:lnTo>
                  <a:pt x="740020" y="1190515"/>
                </a:lnTo>
                <a:lnTo>
                  <a:pt x="753916" y="1194189"/>
                </a:lnTo>
                <a:lnTo>
                  <a:pt x="767814" y="1225422"/>
                </a:lnTo>
                <a:lnTo>
                  <a:pt x="783447" y="1240120"/>
                </a:lnTo>
                <a:lnTo>
                  <a:pt x="800820" y="1252980"/>
                </a:lnTo>
                <a:lnTo>
                  <a:pt x="816453" y="1252980"/>
                </a:lnTo>
                <a:lnTo>
                  <a:pt x="819928" y="1240120"/>
                </a:lnTo>
                <a:lnTo>
                  <a:pt x="804293" y="1232771"/>
                </a:lnTo>
                <a:lnTo>
                  <a:pt x="800820" y="808375"/>
                </a:lnTo>
                <a:lnTo>
                  <a:pt x="779974" y="801025"/>
                </a:lnTo>
                <a:lnTo>
                  <a:pt x="760865" y="790002"/>
                </a:lnTo>
                <a:lnTo>
                  <a:pt x="746968" y="782654"/>
                </a:lnTo>
                <a:lnTo>
                  <a:pt x="739854" y="1191215"/>
                </a:lnTo>
                <a:close/>
              </a:path>
              <a:path w="9038313" h="4633457">
                <a:moveTo>
                  <a:pt x="674009" y="1186841"/>
                </a:moveTo>
                <a:lnTo>
                  <a:pt x="687905" y="1190515"/>
                </a:lnTo>
                <a:lnTo>
                  <a:pt x="707014" y="1197865"/>
                </a:lnTo>
                <a:lnTo>
                  <a:pt x="720911" y="1197865"/>
                </a:lnTo>
                <a:lnTo>
                  <a:pt x="736545" y="1190515"/>
                </a:lnTo>
                <a:lnTo>
                  <a:pt x="739854" y="1191215"/>
                </a:lnTo>
                <a:lnTo>
                  <a:pt x="746968" y="782654"/>
                </a:lnTo>
                <a:lnTo>
                  <a:pt x="727859" y="775304"/>
                </a:lnTo>
                <a:lnTo>
                  <a:pt x="691380" y="775304"/>
                </a:lnTo>
                <a:lnTo>
                  <a:pt x="674009" y="1186841"/>
                </a:lnTo>
                <a:close/>
              </a:path>
              <a:path w="9038313" h="4633457">
                <a:moveTo>
                  <a:pt x="604523" y="1162958"/>
                </a:moveTo>
                <a:lnTo>
                  <a:pt x="620157" y="1179492"/>
                </a:lnTo>
                <a:lnTo>
                  <a:pt x="637528" y="1186841"/>
                </a:lnTo>
                <a:lnTo>
                  <a:pt x="651426" y="1183167"/>
                </a:lnTo>
                <a:lnTo>
                  <a:pt x="674009" y="1186841"/>
                </a:lnTo>
                <a:lnTo>
                  <a:pt x="691380" y="775304"/>
                </a:lnTo>
                <a:lnTo>
                  <a:pt x="670534" y="762444"/>
                </a:lnTo>
                <a:lnTo>
                  <a:pt x="644478" y="751420"/>
                </a:lnTo>
                <a:lnTo>
                  <a:pt x="623632" y="755096"/>
                </a:lnTo>
                <a:lnTo>
                  <a:pt x="604523" y="1162958"/>
                </a:lnTo>
                <a:close/>
              </a:path>
              <a:path w="9038313" h="4633457">
                <a:moveTo>
                  <a:pt x="510717" y="1155608"/>
                </a:moveTo>
                <a:lnTo>
                  <a:pt x="503769" y="1190515"/>
                </a:lnTo>
                <a:lnTo>
                  <a:pt x="517667" y="1183167"/>
                </a:lnTo>
                <a:lnTo>
                  <a:pt x="521140" y="1170306"/>
                </a:lnTo>
                <a:lnTo>
                  <a:pt x="510717" y="1155608"/>
                </a:lnTo>
                <a:close/>
              </a:path>
              <a:path w="9038313" h="4633457">
                <a:moveTo>
                  <a:pt x="364798" y="1282376"/>
                </a:moveTo>
                <a:lnTo>
                  <a:pt x="375221" y="1298911"/>
                </a:lnTo>
                <a:lnTo>
                  <a:pt x="385644" y="1302585"/>
                </a:lnTo>
                <a:lnTo>
                  <a:pt x="401278" y="1295237"/>
                </a:lnTo>
                <a:lnTo>
                  <a:pt x="401278" y="1282376"/>
                </a:lnTo>
                <a:lnTo>
                  <a:pt x="415175" y="1286051"/>
                </a:lnTo>
                <a:lnTo>
                  <a:pt x="401278" y="1275027"/>
                </a:lnTo>
                <a:lnTo>
                  <a:pt x="385644" y="1275027"/>
                </a:lnTo>
                <a:lnTo>
                  <a:pt x="378696" y="1289725"/>
                </a:lnTo>
                <a:lnTo>
                  <a:pt x="364798" y="1282376"/>
                </a:lnTo>
                <a:close/>
              </a:path>
              <a:path w="9038313" h="4633457">
                <a:moveTo>
                  <a:pt x="408227" y="1247468"/>
                </a:moveTo>
                <a:lnTo>
                  <a:pt x="390856" y="1264004"/>
                </a:lnTo>
                <a:lnTo>
                  <a:pt x="404752" y="1264004"/>
                </a:lnTo>
                <a:lnTo>
                  <a:pt x="418650" y="1256656"/>
                </a:lnTo>
                <a:lnTo>
                  <a:pt x="422123" y="1256656"/>
                </a:lnTo>
                <a:lnTo>
                  <a:pt x="408227" y="1247468"/>
                </a:lnTo>
                <a:close/>
              </a:path>
              <a:path w="9038313" h="4633457">
                <a:moveTo>
                  <a:pt x="849459" y="821235"/>
                </a:moveTo>
                <a:lnTo>
                  <a:pt x="830351" y="813887"/>
                </a:lnTo>
                <a:lnTo>
                  <a:pt x="840774" y="1225422"/>
                </a:lnTo>
                <a:lnTo>
                  <a:pt x="844247" y="1208887"/>
                </a:lnTo>
                <a:lnTo>
                  <a:pt x="849459" y="1225422"/>
                </a:lnTo>
                <a:lnTo>
                  <a:pt x="856407" y="1240120"/>
                </a:lnTo>
                <a:lnTo>
                  <a:pt x="856407" y="782654"/>
                </a:lnTo>
                <a:lnTo>
                  <a:pt x="840774" y="790002"/>
                </a:lnTo>
                <a:lnTo>
                  <a:pt x="837299" y="804699"/>
                </a:lnTo>
                <a:lnTo>
                  <a:pt x="849459" y="821235"/>
                </a:lnTo>
                <a:close/>
              </a:path>
              <a:path w="9038313" h="4633457">
                <a:moveTo>
                  <a:pt x="800820" y="808375"/>
                </a:moveTo>
                <a:lnTo>
                  <a:pt x="804293" y="1232771"/>
                </a:lnTo>
                <a:lnTo>
                  <a:pt x="819928" y="1232771"/>
                </a:lnTo>
                <a:lnTo>
                  <a:pt x="830351" y="1247468"/>
                </a:lnTo>
                <a:lnTo>
                  <a:pt x="844247" y="1256656"/>
                </a:lnTo>
                <a:lnTo>
                  <a:pt x="849459" y="1243794"/>
                </a:lnTo>
                <a:lnTo>
                  <a:pt x="840774" y="1225422"/>
                </a:lnTo>
                <a:lnTo>
                  <a:pt x="830351" y="813887"/>
                </a:lnTo>
                <a:lnTo>
                  <a:pt x="816453" y="808375"/>
                </a:lnTo>
                <a:lnTo>
                  <a:pt x="800820" y="808375"/>
                </a:lnTo>
                <a:close/>
              </a:path>
              <a:path w="9038313" h="4633457">
                <a:moveTo>
                  <a:pt x="753916" y="1218073"/>
                </a:moveTo>
                <a:lnTo>
                  <a:pt x="767814" y="1225422"/>
                </a:lnTo>
                <a:lnTo>
                  <a:pt x="753916" y="1194189"/>
                </a:lnTo>
                <a:lnTo>
                  <a:pt x="739854" y="1191215"/>
                </a:lnTo>
                <a:lnTo>
                  <a:pt x="736545" y="1205213"/>
                </a:lnTo>
                <a:lnTo>
                  <a:pt x="753916" y="1218073"/>
                </a:lnTo>
                <a:close/>
              </a:path>
              <a:path w="9038313" h="4633457">
                <a:moveTo>
                  <a:pt x="812979" y="1267678"/>
                </a:moveTo>
                <a:lnTo>
                  <a:pt x="826876" y="1278702"/>
                </a:lnTo>
                <a:lnTo>
                  <a:pt x="837299" y="1286051"/>
                </a:lnTo>
                <a:lnTo>
                  <a:pt x="852933" y="1282376"/>
                </a:lnTo>
                <a:lnTo>
                  <a:pt x="856407" y="1267678"/>
                </a:lnTo>
                <a:lnTo>
                  <a:pt x="840774" y="1264004"/>
                </a:lnTo>
                <a:lnTo>
                  <a:pt x="826876" y="1260330"/>
                </a:lnTo>
                <a:lnTo>
                  <a:pt x="812979" y="1267678"/>
                </a:lnTo>
                <a:close/>
              </a:path>
              <a:path w="9038313" h="4633457">
                <a:moveTo>
                  <a:pt x="859882" y="1333818"/>
                </a:moveTo>
                <a:lnTo>
                  <a:pt x="863356" y="1320957"/>
                </a:lnTo>
                <a:lnTo>
                  <a:pt x="863356" y="1313609"/>
                </a:lnTo>
                <a:lnTo>
                  <a:pt x="856407" y="1298911"/>
                </a:lnTo>
                <a:lnTo>
                  <a:pt x="852933" y="1286051"/>
                </a:lnTo>
                <a:lnTo>
                  <a:pt x="852933" y="1317283"/>
                </a:lnTo>
                <a:lnTo>
                  <a:pt x="859882" y="1333818"/>
                </a:lnTo>
                <a:close/>
              </a:path>
              <a:path w="9038313" h="4633457">
                <a:moveTo>
                  <a:pt x="849459" y="1302585"/>
                </a:moveTo>
                <a:lnTo>
                  <a:pt x="852933" y="1317283"/>
                </a:lnTo>
                <a:lnTo>
                  <a:pt x="852933" y="1286051"/>
                </a:lnTo>
                <a:lnTo>
                  <a:pt x="837299" y="1286051"/>
                </a:lnTo>
                <a:lnTo>
                  <a:pt x="833824" y="1298911"/>
                </a:lnTo>
                <a:lnTo>
                  <a:pt x="849459" y="1302585"/>
                </a:lnTo>
                <a:close/>
              </a:path>
              <a:path w="9038313" h="4633457">
                <a:moveTo>
                  <a:pt x="870305" y="1267678"/>
                </a:moveTo>
                <a:lnTo>
                  <a:pt x="856407" y="1252980"/>
                </a:lnTo>
                <a:lnTo>
                  <a:pt x="859882" y="1267678"/>
                </a:lnTo>
                <a:lnTo>
                  <a:pt x="863356" y="1282376"/>
                </a:lnTo>
                <a:lnTo>
                  <a:pt x="873779" y="1295237"/>
                </a:lnTo>
                <a:lnTo>
                  <a:pt x="877253" y="1282376"/>
                </a:lnTo>
                <a:lnTo>
                  <a:pt x="870305" y="1267678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903310" y="801025"/>
                </a:lnTo>
                <a:lnTo>
                  <a:pt x="917207" y="793677"/>
                </a:lnTo>
                <a:lnTo>
                  <a:pt x="932841" y="778979"/>
                </a:lnTo>
                <a:lnTo>
                  <a:pt x="946739" y="778979"/>
                </a:lnTo>
                <a:lnTo>
                  <a:pt x="962372" y="775304"/>
                </a:lnTo>
                <a:lnTo>
                  <a:pt x="986693" y="758770"/>
                </a:lnTo>
                <a:lnTo>
                  <a:pt x="972795" y="755096"/>
                </a:lnTo>
                <a:lnTo>
                  <a:pt x="953687" y="755096"/>
                </a:lnTo>
                <a:lnTo>
                  <a:pt x="939789" y="762444"/>
                </a:lnTo>
                <a:lnTo>
                  <a:pt x="925893" y="769793"/>
                </a:lnTo>
                <a:lnTo>
                  <a:pt x="906785" y="775304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892887" y="786328"/>
                </a:moveTo>
                <a:lnTo>
                  <a:pt x="877253" y="790002"/>
                </a:lnTo>
                <a:lnTo>
                  <a:pt x="880727" y="1243794"/>
                </a:lnTo>
                <a:lnTo>
                  <a:pt x="885939" y="1271353"/>
                </a:lnTo>
                <a:lnTo>
                  <a:pt x="899836" y="1271353"/>
                </a:lnTo>
                <a:lnTo>
                  <a:pt x="896362" y="813887"/>
                </a:lnTo>
                <a:lnTo>
                  <a:pt x="906785" y="775304"/>
                </a:lnTo>
                <a:lnTo>
                  <a:pt x="892887" y="786328"/>
                </a:lnTo>
                <a:close/>
              </a:path>
              <a:path w="9038313" h="4633457">
                <a:moveTo>
                  <a:pt x="885939" y="1278702"/>
                </a:moveTo>
                <a:lnTo>
                  <a:pt x="892887" y="1298911"/>
                </a:lnTo>
                <a:lnTo>
                  <a:pt x="906785" y="1302585"/>
                </a:lnTo>
                <a:lnTo>
                  <a:pt x="917207" y="1317283"/>
                </a:lnTo>
                <a:lnTo>
                  <a:pt x="929368" y="1333818"/>
                </a:lnTo>
                <a:lnTo>
                  <a:pt x="946739" y="1341166"/>
                </a:lnTo>
                <a:lnTo>
                  <a:pt x="957162" y="1355864"/>
                </a:lnTo>
                <a:lnTo>
                  <a:pt x="972795" y="1379749"/>
                </a:lnTo>
                <a:lnTo>
                  <a:pt x="976270" y="1366888"/>
                </a:lnTo>
                <a:lnTo>
                  <a:pt x="976270" y="769793"/>
                </a:lnTo>
                <a:lnTo>
                  <a:pt x="962372" y="782654"/>
                </a:lnTo>
                <a:lnTo>
                  <a:pt x="946739" y="786328"/>
                </a:lnTo>
                <a:lnTo>
                  <a:pt x="932841" y="786328"/>
                </a:lnTo>
                <a:lnTo>
                  <a:pt x="917207" y="797351"/>
                </a:lnTo>
                <a:lnTo>
                  <a:pt x="913733" y="813887"/>
                </a:lnTo>
                <a:lnTo>
                  <a:pt x="899836" y="1271353"/>
                </a:lnTo>
                <a:lnTo>
                  <a:pt x="885939" y="1278702"/>
                </a:lnTo>
                <a:close/>
              </a:path>
              <a:path w="9038313" h="4633457">
                <a:moveTo>
                  <a:pt x="885939" y="1302585"/>
                </a:moveTo>
                <a:lnTo>
                  <a:pt x="885939" y="1313609"/>
                </a:lnTo>
                <a:lnTo>
                  <a:pt x="899836" y="1324632"/>
                </a:lnTo>
                <a:lnTo>
                  <a:pt x="896362" y="1309935"/>
                </a:lnTo>
                <a:lnTo>
                  <a:pt x="903310" y="1309935"/>
                </a:lnTo>
                <a:lnTo>
                  <a:pt x="885939" y="1302585"/>
                </a:lnTo>
                <a:close/>
              </a:path>
              <a:path w="9038313" h="4633457">
                <a:moveTo>
                  <a:pt x="880727" y="1320957"/>
                </a:moveTo>
                <a:lnTo>
                  <a:pt x="885939" y="1313609"/>
                </a:lnTo>
                <a:lnTo>
                  <a:pt x="870305" y="1306261"/>
                </a:lnTo>
                <a:lnTo>
                  <a:pt x="870305" y="1333818"/>
                </a:lnTo>
                <a:lnTo>
                  <a:pt x="880727" y="1320957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6362" y="1355864"/>
                </a:lnTo>
                <a:lnTo>
                  <a:pt x="906785" y="1372400"/>
                </a:lnTo>
                <a:lnTo>
                  <a:pt x="920681" y="1383423"/>
                </a:lnTo>
                <a:lnTo>
                  <a:pt x="925893" y="1366888"/>
                </a:lnTo>
                <a:lnTo>
                  <a:pt x="917207" y="1352190"/>
                </a:lnTo>
                <a:lnTo>
                  <a:pt x="899836" y="1337492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917207" y="1425679"/>
                </a:moveTo>
                <a:lnTo>
                  <a:pt x="920681" y="1409145"/>
                </a:lnTo>
                <a:lnTo>
                  <a:pt x="906785" y="1409145"/>
                </a:lnTo>
                <a:lnTo>
                  <a:pt x="917207" y="1436702"/>
                </a:lnTo>
                <a:lnTo>
                  <a:pt x="929368" y="1429353"/>
                </a:lnTo>
                <a:lnTo>
                  <a:pt x="936316" y="1414655"/>
                </a:lnTo>
                <a:lnTo>
                  <a:pt x="917207" y="1425679"/>
                </a:lnTo>
                <a:close/>
              </a:path>
              <a:path w="9038313" h="4633457">
                <a:moveTo>
                  <a:pt x="873779" y="775304"/>
                </a:moveTo>
                <a:lnTo>
                  <a:pt x="856407" y="782654"/>
                </a:lnTo>
                <a:lnTo>
                  <a:pt x="859882" y="1252980"/>
                </a:lnTo>
                <a:lnTo>
                  <a:pt x="873779" y="1256656"/>
                </a:lnTo>
                <a:lnTo>
                  <a:pt x="880727" y="1243794"/>
                </a:lnTo>
                <a:lnTo>
                  <a:pt x="877253" y="790002"/>
                </a:lnTo>
                <a:lnTo>
                  <a:pt x="873779" y="775304"/>
                </a:lnTo>
                <a:close/>
              </a:path>
              <a:path w="9038313" h="4633457">
                <a:moveTo>
                  <a:pt x="936316" y="1444050"/>
                </a:moveTo>
                <a:lnTo>
                  <a:pt x="920681" y="1456912"/>
                </a:lnTo>
                <a:lnTo>
                  <a:pt x="936316" y="1471609"/>
                </a:lnTo>
                <a:lnTo>
                  <a:pt x="950212" y="1478958"/>
                </a:lnTo>
                <a:lnTo>
                  <a:pt x="950212" y="1475284"/>
                </a:lnTo>
                <a:lnTo>
                  <a:pt x="943264" y="1460586"/>
                </a:lnTo>
                <a:lnTo>
                  <a:pt x="929368" y="1456912"/>
                </a:lnTo>
                <a:lnTo>
                  <a:pt x="936316" y="1444050"/>
                </a:lnTo>
                <a:close/>
              </a:path>
              <a:path w="9038313" h="4633457">
                <a:moveTo>
                  <a:pt x="946739" y="1366888"/>
                </a:moveTo>
                <a:lnTo>
                  <a:pt x="950212" y="1366888"/>
                </a:lnTo>
                <a:lnTo>
                  <a:pt x="953687" y="1352190"/>
                </a:lnTo>
                <a:lnTo>
                  <a:pt x="936316" y="1348516"/>
                </a:lnTo>
                <a:lnTo>
                  <a:pt x="932841" y="1363214"/>
                </a:lnTo>
                <a:lnTo>
                  <a:pt x="946739" y="1366888"/>
                </a:lnTo>
                <a:close/>
              </a:path>
              <a:path w="9038313" h="4633457">
                <a:moveTo>
                  <a:pt x="983218" y="1405469"/>
                </a:moveTo>
                <a:lnTo>
                  <a:pt x="972795" y="1418330"/>
                </a:lnTo>
                <a:lnTo>
                  <a:pt x="983218" y="1436702"/>
                </a:lnTo>
                <a:lnTo>
                  <a:pt x="997116" y="1436702"/>
                </a:lnTo>
                <a:lnTo>
                  <a:pt x="990166" y="766118"/>
                </a:lnTo>
                <a:lnTo>
                  <a:pt x="979744" y="1366888"/>
                </a:lnTo>
                <a:lnTo>
                  <a:pt x="976270" y="1383423"/>
                </a:lnTo>
                <a:lnTo>
                  <a:pt x="969321" y="1398121"/>
                </a:lnTo>
                <a:lnTo>
                  <a:pt x="983218" y="1405469"/>
                </a:lnTo>
                <a:close/>
              </a:path>
              <a:path w="9038313" h="4633457">
                <a:moveTo>
                  <a:pt x="976270" y="769793"/>
                </a:moveTo>
                <a:lnTo>
                  <a:pt x="976270" y="1352190"/>
                </a:lnTo>
                <a:lnTo>
                  <a:pt x="979744" y="1366888"/>
                </a:lnTo>
                <a:lnTo>
                  <a:pt x="990166" y="766118"/>
                </a:lnTo>
                <a:lnTo>
                  <a:pt x="976270" y="769793"/>
                </a:lnTo>
                <a:close/>
              </a:path>
              <a:path w="9038313" h="4633457">
                <a:moveTo>
                  <a:pt x="957162" y="1355864"/>
                </a:moveTo>
                <a:lnTo>
                  <a:pt x="950212" y="1372400"/>
                </a:lnTo>
                <a:lnTo>
                  <a:pt x="957162" y="1387097"/>
                </a:lnTo>
                <a:lnTo>
                  <a:pt x="972795" y="1379749"/>
                </a:lnTo>
                <a:lnTo>
                  <a:pt x="957162" y="1355864"/>
                </a:lnTo>
                <a:close/>
              </a:path>
              <a:path w="9038313" h="4633457">
                <a:moveTo>
                  <a:pt x="1012364" y="1447726"/>
                </a:moveTo>
                <a:lnTo>
                  <a:pt x="997116" y="1447726"/>
                </a:lnTo>
                <a:lnTo>
                  <a:pt x="1002327" y="1460586"/>
                </a:lnTo>
                <a:lnTo>
                  <a:pt x="1012750" y="1475284"/>
                </a:lnTo>
                <a:lnTo>
                  <a:pt x="1015803" y="1455910"/>
                </a:lnTo>
                <a:lnTo>
                  <a:pt x="1012364" y="1447726"/>
                </a:lnTo>
                <a:close/>
              </a:path>
              <a:path w="9038313" h="4633457">
                <a:moveTo>
                  <a:pt x="1016224" y="1436702"/>
                </a:moveTo>
                <a:lnTo>
                  <a:pt x="1002327" y="1425679"/>
                </a:lnTo>
                <a:lnTo>
                  <a:pt x="1009275" y="1440376"/>
                </a:lnTo>
                <a:lnTo>
                  <a:pt x="1012364" y="1447726"/>
                </a:lnTo>
                <a:lnTo>
                  <a:pt x="1012750" y="1447726"/>
                </a:lnTo>
                <a:lnTo>
                  <a:pt x="1016224" y="1453238"/>
                </a:lnTo>
                <a:lnTo>
                  <a:pt x="1023172" y="1471609"/>
                </a:lnTo>
                <a:lnTo>
                  <a:pt x="1030121" y="1436702"/>
                </a:lnTo>
                <a:lnTo>
                  <a:pt x="1016224" y="1436702"/>
                </a:lnTo>
                <a:close/>
              </a:path>
              <a:path w="9038313" h="4633457">
                <a:moveTo>
                  <a:pt x="1016224" y="1453238"/>
                </a:moveTo>
                <a:lnTo>
                  <a:pt x="1015803" y="1455910"/>
                </a:lnTo>
                <a:lnTo>
                  <a:pt x="1016224" y="1456912"/>
                </a:lnTo>
                <a:lnTo>
                  <a:pt x="1023172" y="1471609"/>
                </a:lnTo>
                <a:lnTo>
                  <a:pt x="1016224" y="1453238"/>
                </a:lnTo>
                <a:close/>
              </a:path>
              <a:path w="9038313" h="4633457">
                <a:moveTo>
                  <a:pt x="997116" y="1436702"/>
                </a:moveTo>
                <a:lnTo>
                  <a:pt x="1002327" y="1422005"/>
                </a:lnTo>
                <a:lnTo>
                  <a:pt x="1016224" y="1422005"/>
                </a:lnTo>
                <a:lnTo>
                  <a:pt x="1030121" y="1436702"/>
                </a:lnTo>
                <a:lnTo>
                  <a:pt x="1030121" y="731211"/>
                </a:lnTo>
                <a:lnTo>
                  <a:pt x="1026647" y="744072"/>
                </a:lnTo>
                <a:lnTo>
                  <a:pt x="1019698" y="758770"/>
                </a:lnTo>
                <a:lnTo>
                  <a:pt x="1005801" y="769793"/>
                </a:lnTo>
                <a:lnTo>
                  <a:pt x="997116" y="1436702"/>
                </a:lnTo>
                <a:close/>
              </a:path>
              <a:path w="9038313" h="4633457">
                <a:moveTo>
                  <a:pt x="1042281" y="1471609"/>
                </a:moveTo>
                <a:lnTo>
                  <a:pt x="1042975" y="1471977"/>
                </a:lnTo>
                <a:lnTo>
                  <a:pt x="1052704" y="1464260"/>
                </a:lnTo>
                <a:lnTo>
                  <a:pt x="1056178" y="1478958"/>
                </a:lnTo>
                <a:lnTo>
                  <a:pt x="1056178" y="1524889"/>
                </a:lnTo>
                <a:lnTo>
                  <a:pt x="1070075" y="1524889"/>
                </a:lnTo>
                <a:lnTo>
                  <a:pt x="1056178" y="755096"/>
                </a:lnTo>
                <a:lnTo>
                  <a:pt x="1045756" y="740398"/>
                </a:lnTo>
                <a:lnTo>
                  <a:pt x="1042281" y="1471609"/>
                </a:lnTo>
                <a:close/>
              </a:path>
              <a:path w="9038313" h="4633457">
                <a:moveTo>
                  <a:pt x="1045756" y="740398"/>
                </a:moveTo>
                <a:lnTo>
                  <a:pt x="1030121" y="731211"/>
                </a:lnTo>
                <a:lnTo>
                  <a:pt x="1038806" y="1475284"/>
                </a:lnTo>
                <a:lnTo>
                  <a:pt x="1041260" y="1473337"/>
                </a:lnTo>
                <a:lnTo>
                  <a:pt x="1042281" y="1471609"/>
                </a:lnTo>
                <a:lnTo>
                  <a:pt x="1045756" y="740398"/>
                </a:lnTo>
                <a:close/>
              </a:path>
              <a:path w="9038313" h="4633457">
                <a:moveTo>
                  <a:pt x="1038806" y="1475284"/>
                </a:moveTo>
                <a:lnTo>
                  <a:pt x="1030121" y="731211"/>
                </a:lnTo>
                <a:lnTo>
                  <a:pt x="1030121" y="1436702"/>
                </a:lnTo>
                <a:lnTo>
                  <a:pt x="1023172" y="1471609"/>
                </a:lnTo>
                <a:lnTo>
                  <a:pt x="1023172" y="1486307"/>
                </a:lnTo>
                <a:lnTo>
                  <a:pt x="1038806" y="1475284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29137" y="1728820"/>
                </a:lnTo>
                <a:lnTo>
                  <a:pt x="1129137" y="1741680"/>
                </a:lnTo>
                <a:lnTo>
                  <a:pt x="1125664" y="1763726"/>
                </a:lnTo>
                <a:lnTo>
                  <a:pt x="1122189" y="1776587"/>
                </a:lnTo>
                <a:lnTo>
                  <a:pt x="1118715" y="1791285"/>
                </a:lnTo>
                <a:lnTo>
                  <a:pt x="1125664" y="1818843"/>
                </a:lnTo>
                <a:lnTo>
                  <a:pt x="1129137" y="1837216"/>
                </a:lnTo>
                <a:lnTo>
                  <a:pt x="1132612" y="1886819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9137" y="1695749"/>
                </a:moveTo>
                <a:lnTo>
                  <a:pt x="1132612" y="1710447"/>
                </a:lnTo>
                <a:lnTo>
                  <a:pt x="1136086" y="1899681"/>
                </a:lnTo>
                <a:lnTo>
                  <a:pt x="1149983" y="1929076"/>
                </a:lnTo>
                <a:lnTo>
                  <a:pt x="1155195" y="1640634"/>
                </a:lnTo>
                <a:lnTo>
                  <a:pt x="1162143" y="1625936"/>
                </a:lnTo>
                <a:lnTo>
                  <a:pt x="1146509" y="1618587"/>
                </a:lnTo>
                <a:lnTo>
                  <a:pt x="1146509" y="1682889"/>
                </a:lnTo>
                <a:lnTo>
                  <a:pt x="1132612" y="1682889"/>
                </a:lnTo>
                <a:lnTo>
                  <a:pt x="1129137" y="1695749"/>
                </a:lnTo>
                <a:close/>
              </a:path>
              <a:path w="9038313" h="4633457">
                <a:moveTo>
                  <a:pt x="1125664" y="1853750"/>
                </a:moveTo>
                <a:lnTo>
                  <a:pt x="1122189" y="1868448"/>
                </a:lnTo>
                <a:lnTo>
                  <a:pt x="1132612" y="1886819"/>
                </a:lnTo>
                <a:lnTo>
                  <a:pt x="1129137" y="1837216"/>
                </a:lnTo>
                <a:lnTo>
                  <a:pt x="1125664" y="1853750"/>
                </a:lnTo>
                <a:close/>
              </a:path>
              <a:path w="9038313" h="4633457">
                <a:moveTo>
                  <a:pt x="1122189" y="1644308"/>
                </a:moveTo>
                <a:lnTo>
                  <a:pt x="1125664" y="1657168"/>
                </a:lnTo>
                <a:lnTo>
                  <a:pt x="1132612" y="1671866"/>
                </a:lnTo>
                <a:lnTo>
                  <a:pt x="1146509" y="1682889"/>
                </a:lnTo>
                <a:lnTo>
                  <a:pt x="1146509" y="1618587"/>
                </a:lnTo>
                <a:lnTo>
                  <a:pt x="1129137" y="1618587"/>
                </a:lnTo>
                <a:lnTo>
                  <a:pt x="1122189" y="1644308"/>
                </a:lnTo>
                <a:close/>
              </a:path>
              <a:path w="9038313" h="4633457">
                <a:moveTo>
                  <a:pt x="1115241" y="1609401"/>
                </a:moveTo>
                <a:lnTo>
                  <a:pt x="1115241" y="1625936"/>
                </a:lnTo>
                <a:lnTo>
                  <a:pt x="1122189" y="1644308"/>
                </a:lnTo>
                <a:lnTo>
                  <a:pt x="1129137" y="1618587"/>
                </a:lnTo>
                <a:lnTo>
                  <a:pt x="1115241" y="1609401"/>
                </a:lnTo>
                <a:close/>
              </a:path>
              <a:path w="9038313" h="4633457">
                <a:moveTo>
                  <a:pt x="1354965" y="813887"/>
                </a:moveTo>
                <a:lnTo>
                  <a:pt x="1339331" y="804699"/>
                </a:lnTo>
                <a:lnTo>
                  <a:pt x="1344542" y="856142"/>
                </a:lnTo>
                <a:lnTo>
                  <a:pt x="1354965" y="843282"/>
                </a:lnTo>
                <a:lnTo>
                  <a:pt x="1372336" y="839607"/>
                </a:lnTo>
                <a:lnTo>
                  <a:pt x="1375811" y="824909"/>
                </a:lnTo>
                <a:lnTo>
                  <a:pt x="1354965" y="813887"/>
                </a:lnTo>
                <a:close/>
              </a:path>
              <a:path w="9038313" h="4633457">
                <a:moveTo>
                  <a:pt x="1497411" y="2276309"/>
                </a:moveTo>
                <a:lnTo>
                  <a:pt x="1500884" y="2307543"/>
                </a:lnTo>
                <a:lnTo>
                  <a:pt x="1514782" y="2311217"/>
                </a:lnTo>
                <a:lnTo>
                  <a:pt x="1518257" y="889212"/>
                </a:lnTo>
                <a:lnTo>
                  <a:pt x="1532153" y="889212"/>
                </a:lnTo>
                <a:lnTo>
                  <a:pt x="1518257" y="874514"/>
                </a:lnTo>
                <a:lnTo>
                  <a:pt x="1504359" y="863492"/>
                </a:lnTo>
                <a:lnTo>
                  <a:pt x="1497411" y="2276309"/>
                </a:lnTo>
                <a:close/>
              </a:path>
              <a:path w="9038313" h="4633457">
                <a:moveTo>
                  <a:pt x="1467879" y="2254263"/>
                </a:moveTo>
                <a:lnTo>
                  <a:pt x="1481776" y="2265287"/>
                </a:lnTo>
                <a:lnTo>
                  <a:pt x="1497411" y="2276309"/>
                </a:lnTo>
                <a:lnTo>
                  <a:pt x="1504359" y="863492"/>
                </a:lnTo>
                <a:lnTo>
                  <a:pt x="1488724" y="863492"/>
                </a:lnTo>
                <a:lnTo>
                  <a:pt x="1481776" y="850630"/>
                </a:lnTo>
                <a:lnTo>
                  <a:pt x="1467879" y="2254263"/>
                </a:lnTo>
                <a:close/>
              </a:path>
              <a:path w="9038313" h="4633457">
                <a:moveTo>
                  <a:pt x="1431399" y="2215682"/>
                </a:moveTo>
                <a:lnTo>
                  <a:pt x="1445296" y="2226704"/>
                </a:lnTo>
                <a:lnTo>
                  <a:pt x="1455719" y="2241402"/>
                </a:lnTo>
                <a:lnTo>
                  <a:pt x="1467879" y="2254263"/>
                </a:lnTo>
                <a:lnTo>
                  <a:pt x="1481776" y="850630"/>
                </a:lnTo>
                <a:lnTo>
                  <a:pt x="1460930" y="859816"/>
                </a:lnTo>
                <a:lnTo>
                  <a:pt x="1445296" y="859816"/>
                </a:lnTo>
                <a:lnTo>
                  <a:pt x="1431399" y="2215682"/>
                </a:lnTo>
                <a:close/>
              </a:path>
              <a:path w="9038313" h="4633457">
                <a:moveTo>
                  <a:pt x="1427925" y="863492"/>
                </a:moveTo>
                <a:lnTo>
                  <a:pt x="1408817" y="867166"/>
                </a:lnTo>
                <a:lnTo>
                  <a:pt x="1415765" y="2188123"/>
                </a:lnTo>
                <a:lnTo>
                  <a:pt x="1427925" y="2202821"/>
                </a:lnTo>
                <a:lnTo>
                  <a:pt x="1431399" y="2215682"/>
                </a:lnTo>
                <a:lnTo>
                  <a:pt x="1445296" y="859816"/>
                </a:lnTo>
                <a:lnTo>
                  <a:pt x="1427925" y="863492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58440" y="2125658"/>
                </a:lnTo>
                <a:lnTo>
                  <a:pt x="1375811" y="2138518"/>
                </a:lnTo>
                <a:lnTo>
                  <a:pt x="1391445" y="2138518"/>
                </a:lnTo>
                <a:lnTo>
                  <a:pt x="1405342" y="2145868"/>
                </a:lnTo>
                <a:lnTo>
                  <a:pt x="1408817" y="2173425"/>
                </a:lnTo>
                <a:lnTo>
                  <a:pt x="1415765" y="2188123"/>
                </a:lnTo>
                <a:lnTo>
                  <a:pt x="1408817" y="867166"/>
                </a:lnTo>
                <a:lnTo>
                  <a:pt x="1391445" y="863492"/>
                </a:lnTo>
                <a:lnTo>
                  <a:pt x="1375811" y="863492"/>
                </a:lnTo>
                <a:lnTo>
                  <a:pt x="1358440" y="859816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348017" y="2195473"/>
                </a:moveTo>
                <a:lnTo>
                  <a:pt x="1365388" y="2206495"/>
                </a:lnTo>
                <a:lnTo>
                  <a:pt x="1358440" y="2138518"/>
                </a:lnTo>
                <a:lnTo>
                  <a:pt x="1358440" y="859816"/>
                </a:lnTo>
                <a:lnTo>
                  <a:pt x="1344542" y="856142"/>
                </a:lnTo>
                <a:lnTo>
                  <a:pt x="1339331" y="804699"/>
                </a:lnTo>
                <a:lnTo>
                  <a:pt x="1335857" y="2180775"/>
                </a:lnTo>
                <a:lnTo>
                  <a:pt x="1348017" y="2195473"/>
                </a:lnTo>
                <a:close/>
              </a:path>
              <a:path w="9038313" h="4633457">
                <a:moveTo>
                  <a:pt x="1315011" y="2134844"/>
                </a:moveTo>
                <a:lnTo>
                  <a:pt x="1321960" y="2149542"/>
                </a:lnTo>
                <a:lnTo>
                  <a:pt x="1328908" y="2164240"/>
                </a:lnTo>
                <a:lnTo>
                  <a:pt x="1335857" y="2180775"/>
                </a:lnTo>
                <a:lnTo>
                  <a:pt x="1339331" y="804699"/>
                </a:lnTo>
                <a:lnTo>
                  <a:pt x="1325434" y="804699"/>
                </a:lnTo>
                <a:lnTo>
                  <a:pt x="1315011" y="2134844"/>
                </a:lnTo>
                <a:close/>
              </a:path>
              <a:path w="9038313" h="4633457">
                <a:moveTo>
                  <a:pt x="1295902" y="2092589"/>
                </a:moveTo>
                <a:lnTo>
                  <a:pt x="1302851" y="2107286"/>
                </a:lnTo>
                <a:lnTo>
                  <a:pt x="1311537" y="2121984"/>
                </a:lnTo>
                <a:lnTo>
                  <a:pt x="1315011" y="2134844"/>
                </a:lnTo>
                <a:lnTo>
                  <a:pt x="1325434" y="804699"/>
                </a:lnTo>
                <a:lnTo>
                  <a:pt x="1302851" y="808375"/>
                </a:lnTo>
                <a:lnTo>
                  <a:pt x="1295902" y="2092589"/>
                </a:lnTo>
                <a:close/>
              </a:path>
              <a:path w="9038313" h="4633457">
                <a:moveTo>
                  <a:pt x="1249000" y="2057681"/>
                </a:moveTo>
                <a:lnTo>
                  <a:pt x="1268108" y="2065030"/>
                </a:lnTo>
                <a:lnTo>
                  <a:pt x="1282006" y="2076053"/>
                </a:lnTo>
                <a:lnTo>
                  <a:pt x="1295902" y="2092589"/>
                </a:lnTo>
                <a:lnTo>
                  <a:pt x="1302851" y="808375"/>
                </a:lnTo>
                <a:lnTo>
                  <a:pt x="1285480" y="804699"/>
                </a:lnTo>
                <a:lnTo>
                  <a:pt x="1268108" y="797351"/>
                </a:lnTo>
                <a:lnTo>
                  <a:pt x="1249000" y="2057681"/>
                </a:lnTo>
                <a:close/>
              </a:path>
              <a:path w="9038313" h="4633457">
                <a:moveTo>
                  <a:pt x="1235102" y="790002"/>
                </a:moveTo>
                <a:lnTo>
                  <a:pt x="1209046" y="778979"/>
                </a:lnTo>
                <a:lnTo>
                  <a:pt x="1212521" y="2033798"/>
                </a:lnTo>
                <a:lnTo>
                  <a:pt x="1215994" y="2048496"/>
                </a:lnTo>
                <a:lnTo>
                  <a:pt x="1235102" y="2054007"/>
                </a:lnTo>
                <a:lnTo>
                  <a:pt x="1249000" y="2057681"/>
                </a:lnTo>
                <a:lnTo>
                  <a:pt x="1268108" y="797351"/>
                </a:lnTo>
                <a:lnTo>
                  <a:pt x="1235102" y="790002"/>
                </a:lnTo>
                <a:close/>
              </a:path>
              <a:path w="9038313" h="4633457">
                <a:moveTo>
                  <a:pt x="1172566" y="1941936"/>
                </a:moveTo>
                <a:lnTo>
                  <a:pt x="1186463" y="1941936"/>
                </a:lnTo>
                <a:lnTo>
                  <a:pt x="1195148" y="2006239"/>
                </a:lnTo>
                <a:lnTo>
                  <a:pt x="1205571" y="2019100"/>
                </a:lnTo>
                <a:lnTo>
                  <a:pt x="1212521" y="2033798"/>
                </a:lnTo>
                <a:lnTo>
                  <a:pt x="1209046" y="778979"/>
                </a:lnTo>
                <a:lnTo>
                  <a:pt x="1191675" y="769793"/>
                </a:lnTo>
                <a:lnTo>
                  <a:pt x="1172566" y="1941936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6040" y="1976843"/>
                </a:lnTo>
                <a:lnTo>
                  <a:pt x="1182989" y="1991541"/>
                </a:lnTo>
                <a:lnTo>
                  <a:pt x="1195148" y="2006239"/>
                </a:lnTo>
                <a:lnTo>
                  <a:pt x="1186463" y="1941936"/>
                </a:lnTo>
                <a:lnTo>
                  <a:pt x="1179515" y="1960309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664176" y="778979"/>
                </a:moveTo>
                <a:lnTo>
                  <a:pt x="1674599" y="766118"/>
                </a:lnTo>
                <a:lnTo>
                  <a:pt x="1690232" y="769793"/>
                </a:lnTo>
                <a:lnTo>
                  <a:pt x="1704130" y="775304"/>
                </a:lnTo>
                <a:lnTo>
                  <a:pt x="1711078" y="769793"/>
                </a:lnTo>
                <a:lnTo>
                  <a:pt x="1707603" y="755096"/>
                </a:lnTo>
                <a:lnTo>
                  <a:pt x="1693707" y="751420"/>
                </a:lnTo>
                <a:lnTo>
                  <a:pt x="1674599" y="740398"/>
                </a:lnTo>
                <a:lnTo>
                  <a:pt x="1664176" y="778979"/>
                </a:lnTo>
                <a:close/>
              </a:path>
              <a:path w="9038313" h="4633457">
                <a:moveTo>
                  <a:pt x="1638118" y="813887"/>
                </a:moveTo>
                <a:lnTo>
                  <a:pt x="1653753" y="813887"/>
                </a:lnTo>
                <a:lnTo>
                  <a:pt x="1650278" y="778979"/>
                </a:lnTo>
                <a:lnTo>
                  <a:pt x="1664176" y="778979"/>
                </a:lnTo>
                <a:lnTo>
                  <a:pt x="1674599" y="740398"/>
                </a:lnTo>
                <a:lnTo>
                  <a:pt x="1657226" y="727537"/>
                </a:lnTo>
                <a:lnTo>
                  <a:pt x="1641593" y="727537"/>
                </a:lnTo>
                <a:lnTo>
                  <a:pt x="1638118" y="813887"/>
                </a:lnTo>
                <a:close/>
              </a:path>
              <a:path w="9038313" h="4633457">
                <a:moveTo>
                  <a:pt x="1794460" y="2265287"/>
                </a:moveTo>
                <a:lnTo>
                  <a:pt x="1799670" y="2255368"/>
                </a:lnTo>
                <a:lnTo>
                  <a:pt x="1797935" y="2257938"/>
                </a:lnTo>
                <a:lnTo>
                  <a:pt x="1806620" y="863492"/>
                </a:lnTo>
                <a:lnTo>
                  <a:pt x="1790987" y="2353473"/>
                </a:lnTo>
                <a:lnTo>
                  <a:pt x="1794460" y="2322240"/>
                </a:lnTo>
                <a:lnTo>
                  <a:pt x="1803145" y="2307543"/>
                </a:lnTo>
                <a:lnTo>
                  <a:pt x="1797935" y="2279984"/>
                </a:lnTo>
                <a:lnTo>
                  <a:pt x="1794460" y="2265287"/>
                </a:lnTo>
                <a:close/>
              </a:path>
              <a:path w="9038313" h="4633457">
                <a:moveTo>
                  <a:pt x="1790987" y="2406752"/>
                </a:moveTo>
                <a:lnTo>
                  <a:pt x="1797935" y="2419612"/>
                </a:lnTo>
                <a:lnTo>
                  <a:pt x="1790987" y="2403077"/>
                </a:lnTo>
                <a:lnTo>
                  <a:pt x="1787512" y="2388379"/>
                </a:lnTo>
                <a:lnTo>
                  <a:pt x="1806620" y="2573939"/>
                </a:lnTo>
                <a:lnTo>
                  <a:pt x="1797935" y="2430636"/>
                </a:lnTo>
                <a:lnTo>
                  <a:pt x="1790987" y="2406752"/>
                </a:lnTo>
                <a:close/>
              </a:path>
              <a:path w="9038313" h="4633457">
                <a:moveTo>
                  <a:pt x="2053294" y="2419612"/>
                </a:moveTo>
                <a:lnTo>
                  <a:pt x="2035923" y="2419612"/>
                </a:lnTo>
                <a:lnTo>
                  <a:pt x="2042871" y="2504125"/>
                </a:lnTo>
                <a:lnTo>
                  <a:pt x="2046345" y="2487589"/>
                </a:lnTo>
                <a:lnTo>
                  <a:pt x="2049819" y="2458194"/>
                </a:lnTo>
                <a:lnTo>
                  <a:pt x="2060242" y="2445334"/>
                </a:lnTo>
                <a:lnTo>
                  <a:pt x="2067190" y="2430636"/>
                </a:lnTo>
                <a:lnTo>
                  <a:pt x="2053294" y="2419612"/>
                </a:lnTo>
                <a:close/>
              </a:path>
              <a:path w="9038313" h="4633457">
                <a:moveTo>
                  <a:pt x="2027237" y="2504125"/>
                </a:moveTo>
                <a:lnTo>
                  <a:pt x="2042871" y="2504125"/>
                </a:lnTo>
                <a:lnTo>
                  <a:pt x="2035923" y="2419612"/>
                </a:lnTo>
                <a:lnTo>
                  <a:pt x="2020288" y="2419612"/>
                </a:lnTo>
                <a:lnTo>
                  <a:pt x="2027237" y="2546380"/>
                </a:lnTo>
                <a:lnTo>
                  <a:pt x="2032448" y="2531682"/>
                </a:lnTo>
                <a:lnTo>
                  <a:pt x="2032448" y="2518822"/>
                </a:lnTo>
                <a:lnTo>
                  <a:pt x="2027237" y="2504125"/>
                </a:lnTo>
                <a:close/>
              </a:path>
              <a:path w="9038313" h="4633457">
                <a:moveTo>
                  <a:pt x="2020288" y="2419612"/>
                </a:moveTo>
                <a:lnTo>
                  <a:pt x="1990756" y="2426962"/>
                </a:lnTo>
                <a:lnTo>
                  <a:pt x="1999442" y="2638242"/>
                </a:lnTo>
                <a:lnTo>
                  <a:pt x="2013339" y="2641916"/>
                </a:lnTo>
                <a:lnTo>
                  <a:pt x="2020288" y="2573939"/>
                </a:lnTo>
                <a:lnTo>
                  <a:pt x="2020288" y="2561078"/>
                </a:lnTo>
                <a:lnTo>
                  <a:pt x="2027237" y="2546380"/>
                </a:lnTo>
                <a:lnTo>
                  <a:pt x="2020288" y="2419612"/>
                </a:lnTo>
                <a:close/>
              </a:path>
              <a:path w="9038313" h="4633457">
                <a:moveTo>
                  <a:pt x="1983808" y="2630892"/>
                </a:moveTo>
                <a:lnTo>
                  <a:pt x="1999442" y="2638242"/>
                </a:lnTo>
                <a:lnTo>
                  <a:pt x="1990756" y="2426962"/>
                </a:lnTo>
                <a:lnTo>
                  <a:pt x="1976860" y="2434310"/>
                </a:lnTo>
                <a:lnTo>
                  <a:pt x="1973385" y="2454520"/>
                </a:lnTo>
                <a:lnTo>
                  <a:pt x="1969910" y="2469217"/>
                </a:lnTo>
                <a:lnTo>
                  <a:pt x="1969910" y="2627218"/>
                </a:lnTo>
                <a:lnTo>
                  <a:pt x="1983808" y="2630892"/>
                </a:lnTo>
                <a:close/>
              </a:path>
              <a:path w="9038313" h="4633457">
                <a:moveTo>
                  <a:pt x="1919535" y="2500450"/>
                </a:moveTo>
                <a:lnTo>
                  <a:pt x="1923008" y="2603334"/>
                </a:lnTo>
                <a:lnTo>
                  <a:pt x="1940379" y="2619869"/>
                </a:lnTo>
                <a:lnTo>
                  <a:pt x="1956014" y="2627218"/>
                </a:lnTo>
                <a:lnTo>
                  <a:pt x="1969910" y="2627218"/>
                </a:lnTo>
                <a:lnTo>
                  <a:pt x="1969910" y="2469217"/>
                </a:lnTo>
                <a:lnTo>
                  <a:pt x="1962962" y="2483915"/>
                </a:lnTo>
                <a:lnTo>
                  <a:pt x="1947329" y="2493101"/>
                </a:lnTo>
                <a:lnTo>
                  <a:pt x="1933431" y="2496775"/>
                </a:lnTo>
                <a:lnTo>
                  <a:pt x="1919535" y="2500450"/>
                </a:lnTo>
                <a:close/>
              </a:path>
              <a:path w="9038313" h="4633457">
                <a:moveTo>
                  <a:pt x="1830941" y="2487589"/>
                </a:moveTo>
                <a:lnTo>
                  <a:pt x="1837889" y="2573939"/>
                </a:lnTo>
                <a:lnTo>
                  <a:pt x="1856997" y="2564753"/>
                </a:lnTo>
                <a:lnTo>
                  <a:pt x="1870894" y="2561078"/>
                </a:lnTo>
                <a:lnTo>
                  <a:pt x="1886529" y="2570265"/>
                </a:lnTo>
                <a:lnTo>
                  <a:pt x="1903900" y="2584963"/>
                </a:lnTo>
                <a:lnTo>
                  <a:pt x="1923008" y="2603334"/>
                </a:lnTo>
                <a:lnTo>
                  <a:pt x="1919535" y="2500450"/>
                </a:lnTo>
                <a:lnTo>
                  <a:pt x="1903900" y="2504125"/>
                </a:lnTo>
                <a:lnTo>
                  <a:pt x="1890002" y="2507799"/>
                </a:lnTo>
                <a:lnTo>
                  <a:pt x="1874368" y="2511473"/>
                </a:lnTo>
                <a:lnTo>
                  <a:pt x="1860472" y="2500450"/>
                </a:lnTo>
                <a:lnTo>
                  <a:pt x="1846574" y="2496775"/>
                </a:lnTo>
                <a:lnTo>
                  <a:pt x="1830941" y="2487589"/>
                </a:lnTo>
                <a:close/>
              </a:path>
              <a:path w="9038313" h="4633457">
                <a:moveTo>
                  <a:pt x="1823991" y="2472891"/>
                </a:moveTo>
                <a:lnTo>
                  <a:pt x="1817043" y="2458194"/>
                </a:lnTo>
                <a:lnTo>
                  <a:pt x="1820518" y="2581287"/>
                </a:lnTo>
                <a:lnTo>
                  <a:pt x="1837889" y="2573939"/>
                </a:lnTo>
                <a:lnTo>
                  <a:pt x="1830941" y="2487589"/>
                </a:lnTo>
                <a:lnTo>
                  <a:pt x="1823991" y="2472891"/>
                </a:lnTo>
                <a:close/>
              </a:path>
              <a:path w="9038313" h="4633457">
                <a:moveTo>
                  <a:pt x="1806620" y="2445334"/>
                </a:moveTo>
                <a:lnTo>
                  <a:pt x="1797935" y="2430636"/>
                </a:lnTo>
                <a:lnTo>
                  <a:pt x="1806620" y="2573939"/>
                </a:lnTo>
                <a:lnTo>
                  <a:pt x="1820518" y="2581287"/>
                </a:lnTo>
                <a:lnTo>
                  <a:pt x="1817043" y="2458194"/>
                </a:lnTo>
                <a:lnTo>
                  <a:pt x="1806620" y="2445334"/>
                </a:lnTo>
                <a:close/>
              </a:path>
              <a:path w="9038313" h="4633457">
                <a:moveTo>
                  <a:pt x="1787512" y="2388379"/>
                </a:moveTo>
                <a:lnTo>
                  <a:pt x="1790987" y="2368171"/>
                </a:lnTo>
                <a:lnTo>
                  <a:pt x="1790987" y="2353473"/>
                </a:lnTo>
                <a:lnTo>
                  <a:pt x="1806620" y="863492"/>
                </a:lnTo>
                <a:lnTo>
                  <a:pt x="1784037" y="863492"/>
                </a:lnTo>
                <a:lnTo>
                  <a:pt x="1780564" y="2564753"/>
                </a:lnTo>
                <a:lnTo>
                  <a:pt x="1806620" y="2573939"/>
                </a:lnTo>
                <a:lnTo>
                  <a:pt x="1787512" y="2388379"/>
                </a:lnTo>
                <a:close/>
              </a:path>
              <a:path w="9038313" h="4633457">
                <a:moveTo>
                  <a:pt x="1664176" y="2515148"/>
                </a:moveTo>
                <a:lnTo>
                  <a:pt x="1678072" y="2518822"/>
                </a:lnTo>
                <a:lnTo>
                  <a:pt x="1693707" y="2526170"/>
                </a:lnTo>
                <a:lnTo>
                  <a:pt x="1707603" y="2539032"/>
                </a:lnTo>
                <a:lnTo>
                  <a:pt x="1721501" y="2542706"/>
                </a:lnTo>
                <a:lnTo>
                  <a:pt x="1740609" y="2550055"/>
                </a:lnTo>
                <a:lnTo>
                  <a:pt x="1757980" y="2553729"/>
                </a:lnTo>
                <a:lnTo>
                  <a:pt x="1780564" y="2564753"/>
                </a:lnTo>
                <a:lnTo>
                  <a:pt x="1784037" y="863492"/>
                </a:lnTo>
                <a:lnTo>
                  <a:pt x="1773614" y="850630"/>
                </a:lnTo>
                <a:lnTo>
                  <a:pt x="1761455" y="863492"/>
                </a:lnTo>
                <a:lnTo>
                  <a:pt x="1747558" y="859816"/>
                </a:lnTo>
                <a:lnTo>
                  <a:pt x="1714552" y="859816"/>
                </a:lnTo>
                <a:lnTo>
                  <a:pt x="1693707" y="863492"/>
                </a:lnTo>
                <a:lnTo>
                  <a:pt x="1678072" y="863492"/>
                </a:lnTo>
                <a:lnTo>
                  <a:pt x="1664176" y="2515148"/>
                </a:lnTo>
                <a:close/>
              </a:path>
              <a:path w="9038313" h="4633457">
                <a:moveTo>
                  <a:pt x="1591216" y="2399403"/>
                </a:moveTo>
                <a:lnTo>
                  <a:pt x="1594690" y="2412264"/>
                </a:lnTo>
                <a:lnTo>
                  <a:pt x="1601638" y="2426962"/>
                </a:lnTo>
                <a:lnTo>
                  <a:pt x="1617272" y="2483915"/>
                </a:lnTo>
                <a:lnTo>
                  <a:pt x="1631170" y="2493101"/>
                </a:lnTo>
                <a:lnTo>
                  <a:pt x="1645067" y="2507799"/>
                </a:lnTo>
                <a:lnTo>
                  <a:pt x="1664176" y="2515148"/>
                </a:lnTo>
                <a:lnTo>
                  <a:pt x="1678072" y="863492"/>
                </a:lnTo>
                <a:lnTo>
                  <a:pt x="1660701" y="859816"/>
                </a:lnTo>
                <a:lnTo>
                  <a:pt x="1650278" y="846956"/>
                </a:lnTo>
                <a:lnTo>
                  <a:pt x="1620747" y="846956"/>
                </a:lnTo>
                <a:lnTo>
                  <a:pt x="1605113" y="835933"/>
                </a:lnTo>
                <a:lnTo>
                  <a:pt x="1594690" y="817561"/>
                </a:lnTo>
                <a:lnTo>
                  <a:pt x="1591216" y="2399403"/>
                </a:lnTo>
                <a:close/>
              </a:path>
              <a:path w="9038313" h="4633457">
                <a:moveTo>
                  <a:pt x="1601638" y="2469217"/>
                </a:moveTo>
                <a:lnTo>
                  <a:pt x="1617272" y="2483915"/>
                </a:lnTo>
                <a:lnTo>
                  <a:pt x="1601638" y="2426962"/>
                </a:lnTo>
                <a:lnTo>
                  <a:pt x="1594690" y="2441660"/>
                </a:lnTo>
                <a:lnTo>
                  <a:pt x="1591216" y="2454520"/>
                </a:lnTo>
                <a:lnTo>
                  <a:pt x="1601638" y="2469217"/>
                </a:lnTo>
                <a:close/>
              </a:path>
              <a:path w="9038313" h="4633457">
                <a:moveTo>
                  <a:pt x="2096723" y="2573939"/>
                </a:moveTo>
                <a:lnTo>
                  <a:pt x="2082825" y="2573939"/>
                </a:lnTo>
                <a:lnTo>
                  <a:pt x="2086298" y="2697032"/>
                </a:lnTo>
                <a:lnTo>
                  <a:pt x="2093248" y="2711730"/>
                </a:lnTo>
                <a:lnTo>
                  <a:pt x="2103671" y="2739288"/>
                </a:lnTo>
                <a:lnTo>
                  <a:pt x="2103671" y="2722753"/>
                </a:lnTo>
                <a:lnTo>
                  <a:pt x="2112356" y="2573939"/>
                </a:lnTo>
                <a:lnTo>
                  <a:pt x="2096723" y="2573939"/>
                </a:lnTo>
                <a:close/>
              </a:path>
              <a:path w="9038313" h="4633457">
                <a:moveTo>
                  <a:pt x="2046345" y="2641916"/>
                </a:moveTo>
                <a:lnTo>
                  <a:pt x="2053294" y="2654776"/>
                </a:lnTo>
                <a:lnTo>
                  <a:pt x="2063716" y="2673149"/>
                </a:lnTo>
                <a:lnTo>
                  <a:pt x="2086298" y="2697032"/>
                </a:lnTo>
                <a:lnTo>
                  <a:pt x="2082825" y="2573939"/>
                </a:lnTo>
                <a:lnTo>
                  <a:pt x="2067190" y="2577613"/>
                </a:lnTo>
                <a:lnTo>
                  <a:pt x="2053294" y="2577613"/>
                </a:lnTo>
                <a:lnTo>
                  <a:pt x="2046345" y="2641916"/>
                </a:lnTo>
                <a:close/>
              </a:path>
              <a:path w="9038313" h="4633457">
                <a:moveTo>
                  <a:pt x="2039396" y="2573939"/>
                </a:moveTo>
                <a:lnTo>
                  <a:pt x="2020288" y="2573939"/>
                </a:lnTo>
                <a:lnTo>
                  <a:pt x="2032448" y="2645590"/>
                </a:lnTo>
                <a:lnTo>
                  <a:pt x="2046345" y="2641916"/>
                </a:lnTo>
                <a:lnTo>
                  <a:pt x="2053294" y="2577613"/>
                </a:lnTo>
                <a:lnTo>
                  <a:pt x="2039396" y="2573939"/>
                </a:lnTo>
                <a:close/>
              </a:path>
              <a:path w="9038313" h="4633457">
                <a:moveTo>
                  <a:pt x="2143625" y="2673149"/>
                </a:moveTo>
                <a:lnTo>
                  <a:pt x="2148836" y="2658451"/>
                </a:lnTo>
                <a:lnTo>
                  <a:pt x="2148836" y="2641916"/>
                </a:lnTo>
                <a:lnTo>
                  <a:pt x="2152310" y="2627218"/>
                </a:lnTo>
                <a:lnTo>
                  <a:pt x="2155784" y="2603334"/>
                </a:lnTo>
                <a:lnTo>
                  <a:pt x="2143625" y="2588637"/>
                </a:lnTo>
                <a:lnTo>
                  <a:pt x="2143625" y="2673149"/>
                </a:lnTo>
                <a:close/>
              </a:path>
              <a:path w="9038313" h="4633457">
                <a:moveTo>
                  <a:pt x="2143625" y="2588637"/>
                </a:moveTo>
                <a:lnTo>
                  <a:pt x="2129727" y="2577613"/>
                </a:lnTo>
                <a:lnTo>
                  <a:pt x="2133202" y="2750311"/>
                </a:lnTo>
                <a:lnTo>
                  <a:pt x="2140150" y="2704381"/>
                </a:lnTo>
                <a:lnTo>
                  <a:pt x="2143625" y="2687847"/>
                </a:lnTo>
                <a:lnTo>
                  <a:pt x="2143625" y="2588637"/>
                </a:lnTo>
                <a:close/>
              </a:path>
              <a:path w="9038313" h="4633457">
                <a:moveTo>
                  <a:pt x="2119304" y="2735614"/>
                </a:moveTo>
                <a:lnTo>
                  <a:pt x="2133202" y="2750311"/>
                </a:lnTo>
                <a:lnTo>
                  <a:pt x="2129727" y="2577613"/>
                </a:lnTo>
                <a:lnTo>
                  <a:pt x="2112356" y="2573939"/>
                </a:lnTo>
                <a:lnTo>
                  <a:pt x="2103671" y="2722753"/>
                </a:lnTo>
                <a:lnTo>
                  <a:pt x="2119304" y="2735614"/>
                </a:lnTo>
                <a:close/>
              </a:path>
              <a:path w="9038313" h="4633457">
                <a:moveTo>
                  <a:pt x="2206161" y="3108568"/>
                </a:moveTo>
                <a:lnTo>
                  <a:pt x="2213110" y="3139801"/>
                </a:lnTo>
                <a:lnTo>
                  <a:pt x="2235692" y="3174709"/>
                </a:lnTo>
                <a:lnTo>
                  <a:pt x="2246115" y="3189406"/>
                </a:lnTo>
                <a:lnTo>
                  <a:pt x="2249590" y="2970777"/>
                </a:lnTo>
                <a:lnTo>
                  <a:pt x="2235692" y="2974451"/>
                </a:lnTo>
                <a:lnTo>
                  <a:pt x="2239167" y="3062638"/>
                </a:lnTo>
                <a:lnTo>
                  <a:pt x="2239167" y="3077335"/>
                </a:lnTo>
                <a:lnTo>
                  <a:pt x="2225269" y="3090197"/>
                </a:lnTo>
                <a:lnTo>
                  <a:pt x="2206161" y="3108568"/>
                </a:lnTo>
                <a:close/>
              </a:path>
              <a:path w="9038313" h="4633457">
                <a:moveTo>
                  <a:pt x="2265224" y="2761335"/>
                </a:moveTo>
                <a:lnTo>
                  <a:pt x="2275646" y="2774195"/>
                </a:lnTo>
                <a:lnTo>
                  <a:pt x="2289544" y="2781545"/>
                </a:lnTo>
                <a:lnTo>
                  <a:pt x="2296492" y="2816451"/>
                </a:lnTo>
                <a:lnTo>
                  <a:pt x="2301704" y="2831148"/>
                </a:lnTo>
                <a:lnTo>
                  <a:pt x="2305178" y="2845846"/>
                </a:lnTo>
                <a:lnTo>
                  <a:pt x="2305178" y="2774195"/>
                </a:lnTo>
                <a:lnTo>
                  <a:pt x="2293019" y="2761335"/>
                </a:lnTo>
                <a:lnTo>
                  <a:pt x="2275646" y="2746637"/>
                </a:lnTo>
                <a:lnTo>
                  <a:pt x="2265224" y="2761335"/>
                </a:lnTo>
                <a:close/>
              </a:path>
              <a:path w="9038313" h="4633457">
                <a:moveTo>
                  <a:pt x="2232219" y="2788893"/>
                </a:moveTo>
                <a:lnTo>
                  <a:pt x="2242642" y="2770521"/>
                </a:lnTo>
                <a:lnTo>
                  <a:pt x="2249590" y="2757660"/>
                </a:lnTo>
                <a:lnTo>
                  <a:pt x="2265224" y="2761335"/>
                </a:lnTo>
                <a:lnTo>
                  <a:pt x="2275646" y="2746637"/>
                </a:lnTo>
                <a:lnTo>
                  <a:pt x="2261750" y="2746637"/>
                </a:lnTo>
                <a:lnTo>
                  <a:pt x="2246115" y="2742962"/>
                </a:lnTo>
                <a:lnTo>
                  <a:pt x="2232219" y="2788893"/>
                </a:lnTo>
                <a:close/>
              </a:path>
              <a:path w="9038313" h="4633457">
                <a:moveTo>
                  <a:pt x="2225269" y="2757660"/>
                </a:moveTo>
                <a:lnTo>
                  <a:pt x="2209636" y="2761335"/>
                </a:lnTo>
                <a:lnTo>
                  <a:pt x="2213110" y="2803591"/>
                </a:lnTo>
                <a:lnTo>
                  <a:pt x="2228744" y="2803591"/>
                </a:lnTo>
                <a:lnTo>
                  <a:pt x="2232219" y="2788893"/>
                </a:lnTo>
                <a:lnTo>
                  <a:pt x="2246115" y="2742962"/>
                </a:lnTo>
                <a:lnTo>
                  <a:pt x="2225269" y="2757660"/>
                </a:lnTo>
                <a:close/>
              </a:path>
              <a:path w="9038313" h="4633457">
                <a:moveTo>
                  <a:pt x="2213110" y="2803591"/>
                </a:moveTo>
                <a:lnTo>
                  <a:pt x="2209636" y="2761335"/>
                </a:lnTo>
                <a:lnTo>
                  <a:pt x="2195738" y="2757660"/>
                </a:lnTo>
                <a:lnTo>
                  <a:pt x="2180104" y="2757660"/>
                </a:lnTo>
                <a:lnTo>
                  <a:pt x="2173156" y="2742962"/>
                </a:lnTo>
                <a:lnTo>
                  <a:pt x="2159259" y="2731940"/>
                </a:lnTo>
                <a:lnTo>
                  <a:pt x="2152310" y="2719078"/>
                </a:lnTo>
                <a:lnTo>
                  <a:pt x="2140150" y="2704381"/>
                </a:lnTo>
                <a:lnTo>
                  <a:pt x="2133202" y="2750311"/>
                </a:lnTo>
                <a:lnTo>
                  <a:pt x="2143625" y="2765009"/>
                </a:lnTo>
                <a:lnTo>
                  <a:pt x="2159259" y="2770521"/>
                </a:lnTo>
                <a:lnTo>
                  <a:pt x="2166207" y="2785219"/>
                </a:lnTo>
                <a:lnTo>
                  <a:pt x="2180104" y="2777869"/>
                </a:lnTo>
                <a:lnTo>
                  <a:pt x="2195738" y="2785219"/>
                </a:lnTo>
                <a:lnTo>
                  <a:pt x="2209636" y="2788893"/>
                </a:lnTo>
                <a:lnTo>
                  <a:pt x="2213110" y="2803591"/>
                </a:lnTo>
                <a:close/>
              </a:path>
              <a:path w="9038313" h="4633457">
                <a:moveTo>
                  <a:pt x="2293019" y="3281267"/>
                </a:moveTo>
                <a:lnTo>
                  <a:pt x="2296492" y="3294127"/>
                </a:lnTo>
                <a:lnTo>
                  <a:pt x="2308652" y="3312500"/>
                </a:lnTo>
                <a:lnTo>
                  <a:pt x="2305178" y="2873405"/>
                </a:lnTo>
                <a:lnTo>
                  <a:pt x="2301704" y="2889940"/>
                </a:lnTo>
                <a:lnTo>
                  <a:pt x="2305178" y="2904638"/>
                </a:lnTo>
                <a:lnTo>
                  <a:pt x="2296492" y="2919336"/>
                </a:lnTo>
                <a:lnTo>
                  <a:pt x="2293019" y="3281267"/>
                </a:lnTo>
                <a:close/>
              </a:path>
              <a:path w="9038313" h="4633457">
                <a:moveTo>
                  <a:pt x="2289544" y="2781545"/>
                </a:moveTo>
                <a:lnTo>
                  <a:pt x="2275646" y="2785219"/>
                </a:lnTo>
                <a:lnTo>
                  <a:pt x="2289544" y="2803591"/>
                </a:lnTo>
                <a:lnTo>
                  <a:pt x="2296492" y="2816451"/>
                </a:lnTo>
                <a:lnTo>
                  <a:pt x="2289544" y="2781545"/>
                </a:lnTo>
                <a:close/>
              </a:path>
              <a:path w="9038313" h="4633457">
                <a:moveTo>
                  <a:pt x="1650278" y="778979"/>
                </a:moveTo>
                <a:lnTo>
                  <a:pt x="1653753" y="813887"/>
                </a:lnTo>
                <a:lnTo>
                  <a:pt x="1671124" y="808375"/>
                </a:lnTo>
                <a:lnTo>
                  <a:pt x="1685020" y="804699"/>
                </a:lnTo>
                <a:lnTo>
                  <a:pt x="1681547" y="790002"/>
                </a:lnTo>
                <a:lnTo>
                  <a:pt x="1664176" y="786328"/>
                </a:lnTo>
                <a:lnTo>
                  <a:pt x="1650278" y="778979"/>
                </a:lnTo>
                <a:close/>
              </a:path>
              <a:path w="9038313" h="4633457">
                <a:moveTo>
                  <a:pt x="1641593" y="727537"/>
                </a:moveTo>
                <a:lnTo>
                  <a:pt x="1627695" y="712839"/>
                </a:lnTo>
                <a:lnTo>
                  <a:pt x="1620747" y="698141"/>
                </a:lnTo>
                <a:lnTo>
                  <a:pt x="1613799" y="670584"/>
                </a:lnTo>
                <a:lnTo>
                  <a:pt x="1601638" y="643025"/>
                </a:lnTo>
                <a:lnTo>
                  <a:pt x="1620747" y="813887"/>
                </a:lnTo>
                <a:lnTo>
                  <a:pt x="1638118" y="813887"/>
                </a:lnTo>
                <a:lnTo>
                  <a:pt x="1641593" y="727537"/>
                </a:lnTo>
                <a:close/>
              </a:path>
              <a:path w="9038313" h="4633457">
                <a:moveTo>
                  <a:pt x="1594690" y="817561"/>
                </a:moveTo>
                <a:lnTo>
                  <a:pt x="1580793" y="808375"/>
                </a:lnTo>
                <a:lnTo>
                  <a:pt x="1577318" y="824909"/>
                </a:lnTo>
                <a:lnTo>
                  <a:pt x="1573844" y="839607"/>
                </a:lnTo>
                <a:lnTo>
                  <a:pt x="1558209" y="846956"/>
                </a:lnTo>
                <a:lnTo>
                  <a:pt x="1551261" y="889212"/>
                </a:lnTo>
                <a:lnTo>
                  <a:pt x="1554736" y="902073"/>
                </a:lnTo>
                <a:lnTo>
                  <a:pt x="1568632" y="2364496"/>
                </a:lnTo>
                <a:lnTo>
                  <a:pt x="1577318" y="2377357"/>
                </a:lnTo>
                <a:lnTo>
                  <a:pt x="1591216" y="2399403"/>
                </a:lnTo>
                <a:lnTo>
                  <a:pt x="1594690" y="817561"/>
                </a:lnTo>
                <a:close/>
              </a:path>
              <a:path w="9038313" h="4633457">
                <a:moveTo>
                  <a:pt x="1544313" y="846956"/>
                </a:moveTo>
                <a:lnTo>
                  <a:pt x="1537364" y="859816"/>
                </a:lnTo>
                <a:lnTo>
                  <a:pt x="1540838" y="874514"/>
                </a:lnTo>
                <a:lnTo>
                  <a:pt x="1551261" y="889212"/>
                </a:lnTo>
                <a:lnTo>
                  <a:pt x="1558209" y="846956"/>
                </a:lnTo>
                <a:lnTo>
                  <a:pt x="1544313" y="846956"/>
                </a:lnTo>
                <a:close/>
              </a:path>
              <a:path w="9038313" h="4633457">
                <a:moveTo>
                  <a:pt x="1528678" y="843282"/>
                </a:moveTo>
                <a:lnTo>
                  <a:pt x="1544313" y="835933"/>
                </a:lnTo>
                <a:lnTo>
                  <a:pt x="1558209" y="832258"/>
                </a:lnTo>
                <a:lnTo>
                  <a:pt x="1577318" y="824909"/>
                </a:lnTo>
                <a:lnTo>
                  <a:pt x="1580793" y="808375"/>
                </a:lnTo>
                <a:lnTo>
                  <a:pt x="1565159" y="813887"/>
                </a:lnTo>
                <a:lnTo>
                  <a:pt x="1547787" y="821235"/>
                </a:lnTo>
                <a:lnTo>
                  <a:pt x="1528678" y="843282"/>
                </a:lnTo>
                <a:close/>
              </a:path>
              <a:path w="9038313" h="4633457">
                <a:moveTo>
                  <a:pt x="1525205" y="824909"/>
                </a:moveTo>
                <a:lnTo>
                  <a:pt x="1514782" y="839607"/>
                </a:lnTo>
                <a:lnTo>
                  <a:pt x="1528678" y="843282"/>
                </a:lnTo>
                <a:lnTo>
                  <a:pt x="1547787" y="821235"/>
                </a:lnTo>
                <a:lnTo>
                  <a:pt x="1525205" y="824909"/>
                </a:lnTo>
                <a:close/>
              </a:path>
              <a:path w="9038313" h="4633457">
                <a:moveTo>
                  <a:pt x="1568632" y="2364496"/>
                </a:moveTo>
                <a:lnTo>
                  <a:pt x="1554736" y="902073"/>
                </a:lnTo>
                <a:lnTo>
                  <a:pt x="1544313" y="913095"/>
                </a:lnTo>
                <a:lnTo>
                  <a:pt x="1528678" y="902073"/>
                </a:lnTo>
                <a:lnTo>
                  <a:pt x="1518257" y="889212"/>
                </a:lnTo>
                <a:lnTo>
                  <a:pt x="1514782" y="2311217"/>
                </a:lnTo>
                <a:lnTo>
                  <a:pt x="1528678" y="2322240"/>
                </a:lnTo>
                <a:lnTo>
                  <a:pt x="1532153" y="2335100"/>
                </a:lnTo>
                <a:lnTo>
                  <a:pt x="1554736" y="2349798"/>
                </a:lnTo>
                <a:lnTo>
                  <a:pt x="1568632" y="2364496"/>
                </a:lnTo>
                <a:close/>
              </a:path>
              <a:path w="9038313" h="4633457">
                <a:moveTo>
                  <a:pt x="1412290" y="2241402"/>
                </a:moveTo>
                <a:lnTo>
                  <a:pt x="1408817" y="2226704"/>
                </a:lnTo>
                <a:lnTo>
                  <a:pt x="1398394" y="2212007"/>
                </a:lnTo>
                <a:lnTo>
                  <a:pt x="1387971" y="2199147"/>
                </a:lnTo>
                <a:lnTo>
                  <a:pt x="1379286" y="2234054"/>
                </a:lnTo>
                <a:lnTo>
                  <a:pt x="1379286" y="2248752"/>
                </a:lnTo>
                <a:lnTo>
                  <a:pt x="1384496" y="2268961"/>
                </a:lnTo>
                <a:lnTo>
                  <a:pt x="1398394" y="2272635"/>
                </a:lnTo>
                <a:lnTo>
                  <a:pt x="1415765" y="2287333"/>
                </a:lnTo>
                <a:lnTo>
                  <a:pt x="1412290" y="2241402"/>
                </a:lnTo>
                <a:close/>
              </a:path>
              <a:path w="9038313" h="4633457">
                <a:moveTo>
                  <a:pt x="1379286" y="2248752"/>
                </a:moveTo>
                <a:lnTo>
                  <a:pt x="1365388" y="2245078"/>
                </a:lnTo>
                <a:lnTo>
                  <a:pt x="1368863" y="2257938"/>
                </a:lnTo>
                <a:lnTo>
                  <a:pt x="1384496" y="2268961"/>
                </a:lnTo>
                <a:lnTo>
                  <a:pt x="1379286" y="2248752"/>
                </a:lnTo>
                <a:close/>
              </a:path>
              <a:path w="9038313" h="4633457">
                <a:moveTo>
                  <a:pt x="1165617" y="1653494"/>
                </a:moveTo>
                <a:lnTo>
                  <a:pt x="1165617" y="1625936"/>
                </a:lnTo>
                <a:lnTo>
                  <a:pt x="1158669" y="1941936"/>
                </a:lnTo>
                <a:lnTo>
                  <a:pt x="1172566" y="1941936"/>
                </a:lnTo>
                <a:lnTo>
                  <a:pt x="1169092" y="1636958"/>
                </a:lnTo>
                <a:lnTo>
                  <a:pt x="1165617" y="1653494"/>
                </a:lnTo>
                <a:close/>
              </a:path>
              <a:path w="9038313" h="4633457">
                <a:moveTo>
                  <a:pt x="1155195" y="1640634"/>
                </a:moveTo>
                <a:lnTo>
                  <a:pt x="1149983" y="1929076"/>
                </a:lnTo>
                <a:lnTo>
                  <a:pt x="1158669" y="1941936"/>
                </a:lnTo>
                <a:lnTo>
                  <a:pt x="1165617" y="1625936"/>
                </a:lnTo>
                <a:lnTo>
                  <a:pt x="1155195" y="1640634"/>
                </a:lnTo>
                <a:close/>
              </a:path>
              <a:path w="9038313" h="4633457">
                <a:moveTo>
                  <a:pt x="1169092" y="1636958"/>
                </a:moveTo>
                <a:lnTo>
                  <a:pt x="1172566" y="1941936"/>
                </a:lnTo>
                <a:lnTo>
                  <a:pt x="1169092" y="766118"/>
                </a:lnTo>
                <a:lnTo>
                  <a:pt x="1155195" y="766118"/>
                </a:lnTo>
                <a:lnTo>
                  <a:pt x="1149983" y="778979"/>
                </a:lnTo>
                <a:lnTo>
                  <a:pt x="1132612" y="1548772"/>
                </a:lnTo>
                <a:lnTo>
                  <a:pt x="1132612" y="1563470"/>
                </a:lnTo>
                <a:lnTo>
                  <a:pt x="1139560" y="1576331"/>
                </a:lnTo>
                <a:lnTo>
                  <a:pt x="1155195" y="1580005"/>
                </a:lnTo>
                <a:lnTo>
                  <a:pt x="1162143" y="1594703"/>
                </a:lnTo>
                <a:lnTo>
                  <a:pt x="1169092" y="1622261"/>
                </a:lnTo>
                <a:lnTo>
                  <a:pt x="1169092" y="1636958"/>
                </a:lnTo>
                <a:close/>
              </a:path>
              <a:path w="9038313" h="4633457">
                <a:moveTo>
                  <a:pt x="1129137" y="786328"/>
                </a:moveTo>
                <a:lnTo>
                  <a:pt x="1122189" y="769793"/>
                </a:lnTo>
                <a:lnTo>
                  <a:pt x="1125664" y="1563470"/>
                </a:lnTo>
                <a:lnTo>
                  <a:pt x="1132612" y="1548772"/>
                </a:lnTo>
                <a:lnTo>
                  <a:pt x="1149983" y="778979"/>
                </a:lnTo>
                <a:lnTo>
                  <a:pt x="1129137" y="786328"/>
                </a:lnTo>
                <a:close/>
              </a:path>
              <a:path w="9038313" h="4633457">
                <a:moveTo>
                  <a:pt x="1118715" y="755096"/>
                </a:moveTo>
                <a:lnTo>
                  <a:pt x="1103081" y="758770"/>
                </a:lnTo>
                <a:lnTo>
                  <a:pt x="1106556" y="1528563"/>
                </a:lnTo>
                <a:lnTo>
                  <a:pt x="1110029" y="1556122"/>
                </a:lnTo>
                <a:lnTo>
                  <a:pt x="1125664" y="1563470"/>
                </a:lnTo>
                <a:lnTo>
                  <a:pt x="1122189" y="769793"/>
                </a:lnTo>
                <a:lnTo>
                  <a:pt x="1118715" y="755096"/>
                </a:lnTo>
                <a:close/>
              </a:path>
              <a:path w="9038313" h="4633457">
                <a:moveTo>
                  <a:pt x="1099606" y="1541424"/>
                </a:moveTo>
                <a:lnTo>
                  <a:pt x="1106556" y="1528563"/>
                </a:lnTo>
                <a:lnTo>
                  <a:pt x="1103081" y="758770"/>
                </a:lnTo>
                <a:lnTo>
                  <a:pt x="1096133" y="775304"/>
                </a:lnTo>
                <a:lnTo>
                  <a:pt x="1096133" y="790002"/>
                </a:lnTo>
                <a:lnTo>
                  <a:pt x="1082235" y="786328"/>
                </a:lnTo>
                <a:lnTo>
                  <a:pt x="1082235" y="1537749"/>
                </a:lnTo>
                <a:lnTo>
                  <a:pt x="1099606" y="1541424"/>
                </a:lnTo>
                <a:close/>
              </a:path>
              <a:path w="9038313" h="4633457">
                <a:moveTo>
                  <a:pt x="1070075" y="1524889"/>
                </a:moveTo>
                <a:lnTo>
                  <a:pt x="1066601" y="1537749"/>
                </a:lnTo>
                <a:lnTo>
                  <a:pt x="1082235" y="1537749"/>
                </a:lnTo>
                <a:lnTo>
                  <a:pt x="1082235" y="786328"/>
                </a:lnTo>
                <a:lnTo>
                  <a:pt x="1063127" y="769793"/>
                </a:lnTo>
                <a:lnTo>
                  <a:pt x="1056178" y="755096"/>
                </a:lnTo>
                <a:lnTo>
                  <a:pt x="1070075" y="1524889"/>
                </a:lnTo>
                <a:close/>
              </a:path>
              <a:path w="9038313" h="4633457">
                <a:moveTo>
                  <a:pt x="1052704" y="1495493"/>
                </a:moveTo>
                <a:lnTo>
                  <a:pt x="1038806" y="1506517"/>
                </a:lnTo>
                <a:lnTo>
                  <a:pt x="1042281" y="1521214"/>
                </a:lnTo>
                <a:lnTo>
                  <a:pt x="1056178" y="1524889"/>
                </a:lnTo>
                <a:lnTo>
                  <a:pt x="1056178" y="1478958"/>
                </a:lnTo>
                <a:lnTo>
                  <a:pt x="1042975" y="1471977"/>
                </a:lnTo>
                <a:lnTo>
                  <a:pt x="1041260" y="1473337"/>
                </a:lnTo>
                <a:lnTo>
                  <a:pt x="1033595" y="1486307"/>
                </a:lnTo>
                <a:lnTo>
                  <a:pt x="1033595" y="1499167"/>
                </a:lnTo>
                <a:lnTo>
                  <a:pt x="1052704" y="1495493"/>
                </a:lnTo>
                <a:close/>
              </a:path>
              <a:path w="9038313" h="4633457">
                <a:moveTo>
                  <a:pt x="1132612" y="1587353"/>
                </a:moveTo>
                <a:lnTo>
                  <a:pt x="1118715" y="1576331"/>
                </a:lnTo>
                <a:lnTo>
                  <a:pt x="1122189" y="1605727"/>
                </a:lnTo>
                <a:lnTo>
                  <a:pt x="1139560" y="1614912"/>
                </a:lnTo>
                <a:lnTo>
                  <a:pt x="1146509" y="1602051"/>
                </a:lnTo>
                <a:lnTo>
                  <a:pt x="1132612" y="1587353"/>
                </a:lnTo>
                <a:close/>
              </a:path>
              <a:path w="9038313" h="4633457">
                <a:moveTo>
                  <a:pt x="1078760" y="1580005"/>
                </a:moveTo>
                <a:lnTo>
                  <a:pt x="1092658" y="1591029"/>
                </a:lnTo>
                <a:lnTo>
                  <a:pt x="1106556" y="1591029"/>
                </a:lnTo>
                <a:lnTo>
                  <a:pt x="1122189" y="1605727"/>
                </a:lnTo>
                <a:lnTo>
                  <a:pt x="1118715" y="1576331"/>
                </a:lnTo>
                <a:lnTo>
                  <a:pt x="1106556" y="1563470"/>
                </a:lnTo>
                <a:lnTo>
                  <a:pt x="1092658" y="1548772"/>
                </a:lnTo>
                <a:lnTo>
                  <a:pt x="1078760" y="1580005"/>
                </a:lnTo>
                <a:close/>
              </a:path>
              <a:path w="9038313" h="4633457">
                <a:moveTo>
                  <a:pt x="1073550" y="1541424"/>
                </a:moveTo>
                <a:lnTo>
                  <a:pt x="1049229" y="1534074"/>
                </a:lnTo>
                <a:lnTo>
                  <a:pt x="1059652" y="1559796"/>
                </a:lnTo>
                <a:lnTo>
                  <a:pt x="1073550" y="1567145"/>
                </a:lnTo>
                <a:lnTo>
                  <a:pt x="1078760" y="1580005"/>
                </a:lnTo>
                <a:lnTo>
                  <a:pt x="1092658" y="1548772"/>
                </a:lnTo>
                <a:lnTo>
                  <a:pt x="1073550" y="1541424"/>
                </a:lnTo>
                <a:close/>
              </a:path>
              <a:path w="9038313" h="4633457">
                <a:moveTo>
                  <a:pt x="1049229" y="1534074"/>
                </a:moveTo>
                <a:lnTo>
                  <a:pt x="1030121" y="1524889"/>
                </a:lnTo>
                <a:lnTo>
                  <a:pt x="1042281" y="1537749"/>
                </a:lnTo>
                <a:lnTo>
                  <a:pt x="1045756" y="1552446"/>
                </a:lnTo>
                <a:lnTo>
                  <a:pt x="1059652" y="1559796"/>
                </a:lnTo>
                <a:lnTo>
                  <a:pt x="1049229" y="1534074"/>
                </a:lnTo>
                <a:close/>
              </a:path>
              <a:path w="9038313" h="4633457">
                <a:moveTo>
                  <a:pt x="1110029" y="604443"/>
                </a:moveTo>
                <a:lnTo>
                  <a:pt x="1115241" y="617305"/>
                </a:lnTo>
                <a:lnTo>
                  <a:pt x="1129137" y="677932"/>
                </a:lnTo>
                <a:lnTo>
                  <a:pt x="1143035" y="701815"/>
                </a:lnTo>
                <a:lnTo>
                  <a:pt x="1158669" y="705491"/>
                </a:lnTo>
                <a:lnTo>
                  <a:pt x="1176040" y="698141"/>
                </a:lnTo>
                <a:lnTo>
                  <a:pt x="1191675" y="688955"/>
                </a:lnTo>
                <a:lnTo>
                  <a:pt x="1205571" y="688955"/>
                </a:lnTo>
                <a:lnTo>
                  <a:pt x="1219469" y="681607"/>
                </a:lnTo>
                <a:lnTo>
                  <a:pt x="1219469" y="666908"/>
                </a:lnTo>
                <a:lnTo>
                  <a:pt x="1215994" y="543816"/>
                </a:lnTo>
                <a:lnTo>
                  <a:pt x="1202098" y="536467"/>
                </a:lnTo>
                <a:lnTo>
                  <a:pt x="1186463" y="530955"/>
                </a:lnTo>
                <a:lnTo>
                  <a:pt x="1165617" y="536467"/>
                </a:lnTo>
                <a:lnTo>
                  <a:pt x="1143035" y="540141"/>
                </a:lnTo>
                <a:lnTo>
                  <a:pt x="1136086" y="575048"/>
                </a:lnTo>
                <a:lnTo>
                  <a:pt x="1118715" y="589746"/>
                </a:lnTo>
                <a:lnTo>
                  <a:pt x="1110029" y="604443"/>
                </a:lnTo>
                <a:close/>
              </a:path>
              <a:path w="9038313" h="4633457">
                <a:moveTo>
                  <a:pt x="1299377" y="551164"/>
                </a:moveTo>
                <a:lnTo>
                  <a:pt x="1302851" y="608117"/>
                </a:lnTo>
                <a:lnTo>
                  <a:pt x="1318486" y="600769"/>
                </a:lnTo>
                <a:lnTo>
                  <a:pt x="1332382" y="597095"/>
                </a:lnTo>
                <a:lnTo>
                  <a:pt x="1348017" y="589746"/>
                </a:lnTo>
                <a:lnTo>
                  <a:pt x="1332382" y="575048"/>
                </a:lnTo>
                <a:lnTo>
                  <a:pt x="1315011" y="558514"/>
                </a:lnTo>
                <a:lnTo>
                  <a:pt x="1299377" y="551164"/>
                </a:lnTo>
                <a:close/>
              </a:path>
              <a:path w="9038313" h="4633457">
                <a:moveTo>
                  <a:pt x="1282006" y="547490"/>
                </a:moveTo>
                <a:lnTo>
                  <a:pt x="1268108" y="547490"/>
                </a:lnTo>
                <a:lnTo>
                  <a:pt x="1282006" y="617305"/>
                </a:lnTo>
                <a:lnTo>
                  <a:pt x="1302851" y="608117"/>
                </a:lnTo>
                <a:lnTo>
                  <a:pt x="1299377" y="551164"/>
                </a:lnTo>
                <a:lnTo>
                  <a:pt x="1282006" y="547490"/>
                </a:lnTo>
                <a:close/>
              </a:path>
              <a:path w="9038313" h="4633457">
                <a:moveTo>
                  <a:pt x="1252475" y="558514"/>
                </a:moveTo>
                <a:lnTo>
                  <a:pt x="1238577" y="554838"/>
                </a:lnTo>
                <a:lnTo>
                  <a:pt x="1242052" y="646700"/>
                </a:lnTo>
                <a:lnTo>
                  <a:pt x="1252475" y="632002"/>
                </a:lnTo>
                <a:lnTo>
                  <a:pt x="1282006" y="617305"/>
                </a:lnTo>
                <a:lnTo>
                  <a:pt x="1268108" y="547490"/>
                </a:lnTo>
                <a:lnTo>
                  <a:pt x="1252475" y="558514"/>
                </a:lnTo>
                <a:close/>
              </a:path>
              <a:path w="9038313" h="4633457">
                <a:moveTo>
                  <a:pt x="1238577" y="554838"/>
                </a:moveTo>
                <a:lnTo>
                  <a:pt x="1215994" y="543816"/>
                </a:lnTo>
                <a:lnTo>
                  <a:pt x="1219469" y="666908"/>
                </a:lnTo>
                <a:lnTo>
                  <a:pt x="1226417" y="650374"/>
                </a:lnTo>
                <a:lnTo>
                  <a:pt x="1242052" y="646700"/>
                </a:lnTo>
                <a:lnTo>
                  <a:pt x="1238577" y="554838"/>
                </a:lnTo>
                <a:close/>
              </a:path>
              <a:path w="9038313" h="4633457">
                <a:moveTo>
                  <a:pt x="1143035" y="540141"/>
                </a:moveTo>
                <a:lnTo>
                  <a:pt x="1110029" y="543816"/>
                </a:lnTo>
                <a:lnTo>
                  <a:pt x="1122189" y="562188"/>
                </a:lnTo>
                <a:lnTo>
                  <a:pt x="1136086" y="575048"/>
                </a:lnTo>
                <a:lnTo>
                  <a:pt x="1143035" y="540141"/>
                </a:lnTo>
                <a:close/>
              </a:path>
              <a:path w="9038313" h="4633457">
                <a:moveTo>
                  <a:pt x="1103081" y="632002"/>
                </a:moveTo>
                <a:lnTo>
                  <a:pt x="1092658" y="646700"/>
                </a:lnTo>
                <a:lnTo>
                  <a:pt x="1099606" y="663234"/>
                </a:lnTo>
                <a:lnTo>
                  <a:pt x="1129137" y="677932"/>
                </a:lnTo>
                <a:lnTo>
                  <a:pt x="1115241" y="617305"/>
                </a:lnTo>
                <a:lnTo>
                  <a:pt x="1103081" y="632002"/>
                </a:lnTo>
                <a:close/>
              </a:path>
              <a:path w="9038313" h="4633457">
                <a:moveTo>
                  <a:pt x="1085710" y="659560"/>
                </a:moveTo>
                <a:lnTo>
                  <a:pt x="1085710" y="663234"/>
                </a:lnTo>
                <a:lnTo>
                  <a:pt x="1099606" y="663234"/>
                </a:lnTo>
                <a:lnTo>
                  <a:pt x="1092658" y="646700"/>
                </a:lnTo>
                <a:lnTo>
                  <a:pt x="1085710" y="659560"/>
                </a:lnTo>
                <a:close/>
              </a:path>
              <a:path w="9038313" h="4633457">
                <a:moveTo>
                  <a:pt x="1282006" y="677932"/>
                </a:moveTo>
                <a:lnTo>
                  <a:pt x="1295902" y="688955"/>
                </a:lnTo>
                <a:lnTo>
                  <a:pt x="1311537" y="688955"/>
                </a:lnTo>
                <a:lnTo>
                  <a:pt x="1339331" y="685281"/>
                </a:lnTo>
                <a:lnTo>
                  <a:pt x="1348017" y="727537"/>
                </a:lnTo>
                <a:lnTo>
                  <a:pt x="1375811" y="727537"/>
                </a:lnTo>
                <a:lnTo>
                  <a:pt x="1365388" y="593420"/>
                </a:lnTo>
                <a:lnTo>
                  <a:pt x="1344542" y="600769"/>
                </a:lnTo>
                <a:lnTo>
                  <a:pt x="1318486" y="608117"/>
                </a:lnTo>
                <a:lnTo>
                  <a:pt x="1299377" y="617305"/>
                </a:lnTo>
                <a:lnTo>
                  <a:pt x="1282006" y="677932"/>
                </a:lnTo>
                <a:close/>
              </a:path>
              <a:path w="9038313" h="4633457">
                <a:moveTo>
                  <a:pt x="1255948" y="663234"/>
                </a:moveTo>
                <a:lnTo>
                  <a:pt x="1259423" y="677932"/>
                </a:lnTo>
                <a:lnTo>
                  <a:pt x="1282006" y="677932"/>
                </a:lnTo>
                <a:lnTo>
                  <a:pt x="1299377" y="617305"/>
                </a:lnTo>
                <a:lnTo>
                  <a:pt x="1278531" y="632002"/>
                </a:lnTo>
                <a:lnTo>
                  <a:pt x="1275057" y="646700"/>
                </a:lnTo>
                <a:lnTo>
                  <a:pt x="1255948" y="663234"/>
                </a:lnTo>
                <a:close/>
              </a:path>
              <a:path w="9038313" h="4633457">
                <a:moveTo>
                  <a:pt x="1375811" y="632002"/>
                </a:moveTo>
                <a:lnTo>
                  <a:pt x="1379286" y="617305"/>
                </a:lnTo>
                <a:lnTo>
                  <a:pt x="1379286" y="604443"/>
                </a:lnTo>
                <a:lnTo>
                  <a:pt x="1365388" y="593420"/>
                </a:lnTo>
                <a:lnTo>
                  <a:pt x="1375811" y="727537"/>
                </a:lnTo>
                <a:lnTo>
                  <a:pt x="1398394" y="727537"/>
                </a:lnTo>
                <a:lnTo>
                  <a:pt x="1391445" y="632002"/>
                </a:lnTo>
                <a:lnTo>
                  <a:pt x="1375811" y="632002"/>
                </a:lnTo>
                <a:close/>
              </a:path>
              <a:path w="9038313" h="4633457">
                <a:moveTo>
                  <a:pt x="1282006" y="705491"/>
                </a:moveTo>
                <a:lnTo>
                  <a:pt x="1292429" y="727537"/>
                </a:lnTo>
                <a:lnTo>
                  <a:pt x="1348017" y="727537"/>
                </a:lnTo>
                <a:lnTo>
                  <a:pt x="1339331" y="685281"/>
                </a:lnTo>
                <a:lnTo>
                  <a:pt x="1325434" y="694467"/>
                </a:lnTo>
                <a:lnTo>
                  <a:pt x="1311537" y="698141"/>
                </a:lnTo>
                <a:lnTo>
                  <a:pt x="1295902" y="701815"/>
                </a:lnTo>
                <a:lnTo>
                  <a:pt x="1282006" y="705491"/>
                </a:lnTo>
                <a:close/>
              </a:path>
              <a:path w="9038313" h="4633457">
                <a:moveTo>
                  <a:pt x="1474828" y="624653"/>
                </a:moveTo>
                <a:lnTo>
                  <a:pt x="1455719" y="639351"/>
                </a:lnTo>
                <a:lnTo>
                  <a:pt x="1471353" y="824909"/>
                </a:lnTo>
                <a:lnTo>
                  <a:pt x="1497411" y="821235"/>
                </a:lnTo>
                <a:lnTo>
                  <a:pt x="1478302" y="611793"/>
                </a:lnTo>
                <a:lnTo>
                  <a:pt x="1464405" y="611793"/>
                </a:lnTo>
                <a:lnTo>
                  <a:pt x="1474828" y="624653"/>
                </a:lnTo>
                <a:close/>
              </a:path>
              <a:path w="9038313" h="4633457">
                <a:moveTo>
                  <a:pt x="1601638" y="801025"/>
                </a:moveTo>
                <a:lnTo>
                  <a:pt x="1620747" y="813887"/>
                </a:lnTo>
                <a:lnTo>
                  <a:pt x="1601638" y="643025"/>
                </a:lnTo>
                <a:lnTo>
                  <a:pt x="1598164" y="628327"/>
                </a:lnTo>
                <a:lnTo>
                  <a:pt x="1587741" y="611793"/>
                </a:lnTo>
                <a:lnTo>
                  <a:pt x="1584267" y="797351"/>
                </a:lnTo>
                <a:lnTo>
                  <a:pt x="1601638" y="80102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37364" y="808375"/>
                </a:lnTo>
                <a:lnTo>
                  <a:pt x="1554736" y="797351"/>
                </a:lnTo>
                <a:lnTo>
                  <a:pt x="1568632" y="786328"/>
                </a:lnTo>
                <a:lnTo>
                  <a:pt x="1584267" y="797351"/>
                </a:lnTo>
                <a:lnTo>
                  <a:pt x="1587741" y="611793"/>
                </a:lnTo>
                <a:lnTo>
                  <a:pt x="1568632" y="600769"/>
                </a:lnTo>
                <a:lnTo>
                  <a:pt x="1554736" y="600769"/>
                </a:lnTo>
                <a:lnTo>
                  <a:pt x="1547787" y="670584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540838" y="597095"/>
                </a:moveTo>
                <a:lnTo>
                  <a:pt x="1525205" y="604443"/>
                </a:lnTo>
                <a:lnTo>
                  <a:pt x="1532153" y="628327"/>
                </a:lnTo>
                <a:lnTo>
                  <a:pt x="1537364" y="643025"/>
                </a:lnTo>
                <a:lnTo>
                  <a:pt x="1540838" y="655886"/>
                </a:lnTo>
                <a:lnTo>
                  <a:pt x="1547787" y="670584"/>
                </a:lnTo>
                <a:lnTo>
                  <a:pt x="1554736" y="600769"/>
                </a:lnTo>
                <a:lnTo>
                  <a:pt x="1540838" y="59709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21730" y="655886"/>
                </a:lnTo>
                <a:lnTo>
                  <a:pt x="1514782" y="643025"/>
                </a:lnTo>
                <a:lnTo>
                  <a:pt x="1507834" y="628327"/>
                </a:lnTo>
                <a:lnTo>
                  <a:pt x="1492199" y="620979"/>
                </a:lnTo>
                <a:lnTo>
                  <a:pt x="1478302" y="611793"/>
                </a:lnTo>
                <a:lnTo>
                  <a:pt x="1497411" y="821235"/>
                </a:lnTo>
                <a:lnTo>
                  <a:pt x="1514782" y="813887"/>
                </a:lnTo>
                <a:lnTo>
                  <a:pt x="1537364" y="808375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471353" y="824909"/>
                </a:moveTo>
                <a:lnTo>
                  <a:pt x="1455719" y="639351"/>
                </a:lnTo>
                <a:lnTo>
                  <a:pt x="1441822" y="643025"/>
                </a:lnTo>
                <a:lnTo>
                  <a:pt x="1431399" y="617305"/>
                </a:lnTo>
                <a:lnTo>
                  <a:pt x="1412290" y="611793"/>
                </a:lnTo>
                <a:lnTo>
                  <a:pt x="1398394" y="617305"/>
                </a:lnTo>
                <a:lnTo>
                  <a:pt x="1427925" y="736723"/>
                </a:lnTo>
                <a:lnTo>
                  <a:pt x="1441822" y="744072"/>
                </a:lnTo>
                <a:lnTo>
                  <a:pt x="1455719" y="824909"/>
                </a:lnTo>
                <a:lnTo>
                  <a:pt x="1471353" y="824909"/>
                </a:lnTo>
                <a:close/>
              </a:path>
              <a:path w="9038313" h="4633457">
                <a:moveTo>
                  <a:pt x="1391445" y="813887"/>
                </a:moveTo>
                <a:lnTo>
                  <a:pt x="1401867" y="828584"/>
                </a:lnTo>
                <a:lnTo>
                  <a:pt x="1441822" y="828584"/>
                </a:lnTo>
                <a:lnTo>
                  <a:pt x="1455719" y="824909"/>
                </a:lnTo>
                <a:lnTo>
                  <a:pt x="1441822" y="744072"/>
                </a:lnTo>
                <a:lnTo>
                  <a:pt x="1427925" y="744072"/>
                </a:lnTo>
                <a:lnTo>
                  <a:pt x="1401867" y="747746"/>
                </a:lnTo>
                <a:lnTo>
                  <a:pt x="1391445" y="813887"/>
                </a:lnTo>
                <a:close/>
              </a:path>
              <a:path w="9038313" h="4633457">
                <a:moveTo>
                  <a:pt x="1351492" y="793677"/>
                </a:moveTo>
                <a:lnTo>
                  <a:pt x="1379286" y="793677"/>
                </a:lnTo>
                <a:lnTo>
                  <a:pt x="1391445" y="813887"/>
                </a:lnTo>
                <a:lnTo>
                  <a:pt x="1401867" y="747746"/>
                </a:lnTo>
                <a:lnTo>
                  <a:pt x="1384496" y="744072"/>
                </a:lnTo>
                <a:lnTo>
                  <a:pt x="1365388" y="744072"/>
                </a:lnTo>
                <a:lnTo>
                  <a:pt x="1351492" y="793677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5011" y="782654"/>
                </a:lnTo>
                <a:lnTo>
                  <a:pt x="1328908" y="790002"/>
                </a:lnTo>
                <a:lnTo>
                  <a:pt x="1351492" y="793677"/>
                </a:lnTo>
                <a:lnTo>
                  <a:pt x="1365388" y="744072"/>
                </a:lnTo>
                <a:lnTo>
                  <a:pt x="1344542" y="747746"/>
                </a:lnTo>
                <a:lnTo>
                  <a:pt x="1318486" y="751420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398394" y="617305"/>
                </a:moveTo>
                <a:lnTo>
                  <a:pt x="1391445" y="632002"/>
                </a:lnTo>
                <a:lnTo>
                  <a:pt x="1398394" y="727537"/>
                </a:lnTo>
                <a:lnTo>
                  <a:pt x="1427925" y="736723"/>
                </a:lnTo>
                <a:lnTo>
                  <a:pt x="1398394" y="617305"/>
                </a:lnTo>
                <a:close/>
              </a:path>
              <a:path w="9038313" h="4633457">
                <a:moveTo>
                  <a:pt x="1464405" y="2322240"/>
                </a:moveTo>
                <a:lnTo>
                  <a:pt x="1455719" y="2307543"/>
                </a:lnTo>
                <a:lnTo>
                  <a:pt x="1471353" y="2360822"/>
                </a:lnTo>
                <a:lnTo>
                  <a:pt x="1478302" y="2381031"/>
                </a:lnTo>
                <a:lnTo>
                  <a:pt x="1492199" y="2377357"/>
                </a:lnTo>
                <a:lnTo>
                  <a:pt x="1497411" y="2364496"/>
                </a:lnTo>
                <a:lnTo>
                  <a:pt x="1485251" y="2349798"/>
                </a:lnTo>
                <a:lnTo>
                  <a:pt x="1471353" y="2349798"/>
                </a:lnTo>
                <a:lnTo>
                  <a:pt x="1464405" y="2335100"/>
                </a:lnTo>
                <a:lnTo>
                  <a:pt x="1464405" y="2322240"/>
                </a:lnTo>
                <a:close/>
              </a:path>
              <a:path w="9038313" h="4633457">
                <a:moveTo>
                  <a:pt x="1455719" y="2349798"/>
                </a:moveTo>
                <a:lnTo>
                  <a:pt x="1471353" y="2360822"/>
                </a:lnTo>
                <a:lnTo>
                  <a:pt x="1455719" y="2307543"/>
                </a:lnTo>
                <a:lnTo>
                  <a:pt x="1448771" y="2292845"/>
                </a:lnTo>
                <a:lnTo>
                  <a:pt x="1445296" y="2279984"/>
                </a:lnTo>
                <a:lnTo>
                  <a:pt x="1434873" y="2335100"/>
                </a:lnTo>
                <a:lnTo>
                  <a:pt x="1455719" y="2349798"/>
                </a:lnTo>
                <a:close/>
              </a:path>
              <a:path w="9038313" h="4633457">
                <a:moveTo>
                  <a:pt x="1431399" y="2268961"/>
                </a:moveTo>
                <a:lnTo>
                  <a:pt x="1424451" y="2254263"/>
                </a:lnTo>
                <a:lnTo>
                  <a:pt x="1427925" y="2300193"/>
                </a:lnTo>
                <a:lnTo>
                  <a:pt x="1431399" y="2314891"/>
                </a:lnTo>
                <a:lnTo>
                  <a:pt x="1434873" y="2335100"/>
                </a:lnTo>
                <a:lnTo>
                  <a:pt x="1445296" y="2279984"/>
                </a:lnTo>
                <a:lnTo>
                  <a:pt x="1431399" y="2268961"/>
                </a:lnTo>
                <a:close/>
              </a:path>
              <a:path w="9038313" h="4633457">
                <a:moveTo>
                  <a:pt x="1424451" y="2254263"/>
                </a:moveTo>
                <a:lnTo>
                  <a:pt x="1412290" y="2241402"/>
                </a:lnTo>
                <a:lnTo>
                  <a:pt x="1415765" y="2287333"/>
                </a:lnTo>
                <a:lnTo>
                  <a:pt x="1427925" y="2300193"/>
                </a:lnTo>
                <a:lnTo>
                  <a:pt x="1424451" y="2254263"/>
                </a:lnTo>
                <a:close/>
              </a:path>
              <a:path w="9038313" h="4633457">
                <a:moveTo>
                  <a:pt x="1361913" y="2160565"/>
                </a:moveTo>
                <a:lnTo>
                  <a:pt x="1365388" y="2206495"/>
                </a:lnTo>
                <a:lnTo>
                  <a:pt x="1372336" y="2219356"/>
                </a:lnTo>
                <a:lnTo>
                  <a:pt x="1379286" y="2234054"/>
                </a:lnTo>
                <a:lnTo>
                  <a:pt x="1387971" y="2199147"/>
                </a:lnTo>
                <a:lnTo>
                  <a:pt x="1372336" y="2188123"/>
                </a:lnTo>
                <a:lnTo>
                  <a:pt x="1365388" y="2173425"/>
                </a:lnTo>
                <a:lnTo>
                  <a:pt x="1361913" y="2160565"/>
                </a:lnTo>
                <a:close/>
              </a:path>
              <a:path w="9038313" h="4633457">
                <a:moveTo>
                  <a:pt x="1751032" y="688955"/>
                </a:moveTo>
                <a:lnTo>
                  <a:pt x="1766666" y="698141"/>
                </a:lnTo>
                <a:lnTo>
                  <a:pt x="1773614" y="674258"/>
                </a:lnTo>
                <a:lnTo>
                  <a:pt x="1784037" y="608117"/>
                </a:lnTo>
                <a:lnTo>
                  <a:pt x="1797935" y="593420"/>
                </a:lnTo>
                <a:lnTo>
                  <a:pt x="1810095" y="578722"/>
                </a:lnTo>
                <a:lnTo>
                  <a:pt x="1794460" y="565862"/>
                </a:lnTo>
                <a:lnTo>
                  <a:pt x="1780564" y="569536"/>
                </a:lnTo>
                <a:lnTo>
                  <a:pt x="1766666" y="575048"/>
                </a:lnTo>
                <a:lnTo>
                  <a:pt x="1751032" y="688955"/>
                </a:lnTo>
                <a:close/>
              </a:path>
              <a:path w="9038313" h="4633457">
                <a:moveTo>
                  <a:pt x="1817043" y="643025"/>
                </a:moveTo>
                <a:lnTo>
                  <a:pt x="1820518" y="628327"/>
                </a:lnTo>
                <a:lnTo>
                  <a:pt x="1806620" y="632002"/>
                </a:lnTo>
                <a:lnTo>
                  <a:pt x="1810095" y="674258"/>
                </a:lnTo>
                <a:lnTo>
                  <a:pt x="1817043" y="659560"/>
                </a:lnTo>
                <a:lnTo>
                  <a:pt x="1817043" y="643025"/>
                </a:lnTo>
                <a:close/>
              </a:path>
              <a:path w="9038313" h="4633457">
                <a:moveTo>
                  <a:pt x="1803145" y="617305"/>
                </a:moveTo>
                <a:lnTo>
                  <a:pt x="1784037" y="608117"/>
                </a:lnTo>
                <a:lnTo>
                  <a:pt x="1794460" y="681607"/>
                </a:lnTo>
                <a:lnTo>
                  <a:pt x="1810095" y="674258"/>
                </a:lnTo>
                <a:lnTo>
                  <a:pt x="1806620" y="632002"/>
                </a:lnTo>
                <a:lnTo>
                  <a:pt x="1803145" y="617305"/>
                </a:lnTo>
                <a:close/>
              </a:path>
              <a:path w="9038313" h="4633457">
                <a:moveTo>
                  <a:pt x="1740609" y="674258"/>
                </a:moveTo>
                <a:lnTo>
                  <a:pt x="1751032" y="688955"/>
                </a:lnTo>
                <a:lnTo>
                  <a:pt x="1766666" y="575048"/>
                </a:lnTo>
                <a:lnTo>
                  <a:pt x="1733660" y="562188"/>
                </a:lnTo>
                <a:lnTo>
                  <a:pt x="1730187" y="608117"/>
                </a:lnTo>
                <a:lnTo>
                  <a:pt x="1726712" y="663234"/>
                </a:lnTo>
                <a:lnTo>
                  <a:pt x="1740609" y="674258"/>
                </a:lnTo>
                <a:close/>
              </a:path>
              <a:path w="9038313" h="4633457">
                <a:moveTo>
                  <a:pt x="1678072" y="608117"/>
                </a:moveTo>
                <a:lnTo>
                  <a:pt x="1681547" y="639351"/>
                </a:lnTo>
                <a:lnTo>
                  <a:pt x="1697181" y="646700"/>
                </a:lnTo>
                <a:lnTo>
                  <a:pt x="1714552" y="650374"/>
                </a:lnTo>
                <a:lnTo>
                  <a:pt x="1726712" y="663234"/>
                </a:lnTo>
                <a:lnTo>
                  <a:pt x="1730187" y="608117"/>
                </a:lnTo>
                <a:lnTo>
                  <a:pt x="1721501" y="620979"/>
                </a:lnTo>
                <a:lnTo>
                  <a:pt x="1707603" y="628327"/>
                </a:lnTo>
                <a:lnTo>
                  <a:pt x="1693707" y="617305"/>
                </a:lnTo>
                <a:lnTo>
                  <a:pt x="1678072" y="608117"/>
                </a:lnTo>
                <a:close/>
              </a:path>
              <a:path w="9038313" h="4633457">
                <a:moveTo>
                  <a:pt x="1700655" y="582397"/>
                </a:moveTo>
                <a:lnTo>
                  <a:pt x="1711078" y="597095"/>
                </a:lnTo>
                <a:lnTo>
                  <a:pt x="1726712" y="593420"/>
                </a:lnTo>
                <a:lnTo>
                  <a:pt x="1730187" y="608117"/>
                </a:lnTo>
                <a:lnTo>
                  <a:pt x="1733660" y="562188"/>
                </a:lnTo>
                <a:lnTo>
                  <a:pt x="1714552" y="582397"/>
                </a:lnTo>
                <a:lnTo>
                  <a:pt x="1700655" y="582397"/>
                </a:lnTo>
                <a:close/>
              </a:path>
              <a:path w="9038313" h="4633457">
                <a:moveTo>
                  <a:pt x="1850049" y="817561"/>
                </a:moveTo>
                <a:lnTo>
                  <a:pt x="1834414" y="804699"/>
                </a:lnTo>
                <a:lnTo>
                  <a:pt x="1830941" y="793677"/>
                </a:lnTo>
                <a:lnTo>
                  <a:pt x="1817043" y="782654"/>
                </a:lnTo>
                <a:lnTo>
                  <a:pt x="1803145" y="775304"/>
                </a:lnTo>
                <a:lnTo>
                  <a:pt x="1820518" y="828584"/>
                </a:lnTo>
                <a:lnTo>
                  <a:pt x="1834414" y="824909"/>
                </a:lnTo>
                <a:lnTo>
                  <a:pt x="1850049" y="817561"/>
                </a:lnTo>
                <a:close/>
              </a:path>
              <a:path w="9038313" h="4633457">
                <a:moveTo>
                  <a:pt x="1820518" y="828584"/>
                </a:moveTo>
                <a:lnTo>
                  <a:pt x="1803145" y="775304"/>
                </a:lnTo>
                <a:lnTo>
                  <a:pt x="1787512" y="766118"/>
                </a:lnTo>
                <a:lnTo>
                  <a:pt x="1780564" y="782654"/>
                </a:lnTo>
                <a:lnTo>
                  <a:pt x="1766666" y="793677"/>
                </a:lnTo>
                <a:lnTo>
                  <a:pt x="1787512" y="821235"/>
                </a:lnTo>
                <a:lnTo>
                  <a:pt x="1803145" y="828584"/>
                </a:lnTo>
                <a:lnTo>
                  <a:pt x="1820518" y="828584"/>
                </a:lnTo>
                <a:close/>
              </a:path>
              <a:path w="9038313" h="4633457">
                <a:moveTo>
                  <a:pt x="1766666" y="793677"/>
                </a:moveTo>
                <a:lnTo>
                  <a:pt x="1747558" y="797351"/>
                </a:lnTo>
                <a:lnTo>
                  <a:pt x="1751032" y="813887"/>
                </a:lnTo>
                <a:lnTo>
                  <a:pt x="1766666" y="813887"/>
                </a:lnTo>
                <a:lnTo>
                  <a:pt x="1787512" y="821235"/>
                </a:lnTo>
                <a:lnTo>
                  <a:pt x="1766666" y="793677"/>
                </a:lnTo>
                <a:close/>
              </a:path>
              <a:path w="9038313" h="4633457">
                <a:moveTo>
                  <a:pt x="1803145" y="2248752"/>
                </a:moveTo>
                <a:lnTo>
                  <a:pt x="1799670" y="2255368"/>
                </a:lnTo>
                <a:lnTo>
                  <a:pt x="1806620" y="2245078"/>
                </a:lnTo>
                <a:lnTo>
                  <a:pt x="1806620" y="2241403"/>
                </a:lnTo>
                <a:lnTo>
                  <a:pt x="1803145" y="2248752"/>
                </a:lnTo>
                <a:close/>
              </a:path>
              <a:path w="9038313" h="4633457">
                <a:moveTo>
                  <a:pt x="1806620" y="863492"/>
                </a:moveTo>
                <a:lnTo>
                  <a:pt x="1797935" y="2257938"/>
                </a:lnTo>
                <a:lnTo>
                  <a:pt x="1806620" y="2241402"/>
                </a:lnTo>
                <a:lnTo>
                  <a:pt x="1810095" y="2234054"/>
                </a:lnTo>
                <a:lnTo>
                  <a:pt x="1806620" y="835933"/>
                </a:lnTo>
                <a:lnTo>
                  <a:pt x="1794460" y="850630"/>
                </a:lnTo>
                <a:lnTo>
                  <a:pt x="1806620" y="863492"/>
                </a:lnTo>
                <a:close/>
              </a:path>
              <a:path w="9038313" h="4633457">
                <a:moveTo>
                  <a:pt x="1790987" y="828584"/>
                </a:moveTo>
                <a:lnTo>
                  <a:pt x="1777089" y="835933"/>
                </a:lnTo>
                <a:lnTo>
                  <a:pt x="1780564" y="856142"/>
                </a:lnTo>
                <a:lnTo>
                  <a:pt x="1794460" y="850630"/>
                </a:lnTo>
                <a:lnTo>
                  <a:pt x="1806620" y="835933"/>
                </a:lnTo>
                <a:lnTo>
                  <a:pt x="1790987" y="828584"/>
                </a:lnTo>
                <a:close/>
              </a:path>
              <a:path w="9038313" h="4633457">
                <a:moveTo>
                  <a:pt x="1820518" y="846956"/>
                </a:moveTo>
                <a:lnTo>
                  <a:pt x="1806620" y="835933"/>
                </a:lnTo>
                <a:lnTo>
                  <a:pt x="1810095" y="2234054"/>
                </a:lnTo>
                <a:lnTo>
                  <a:pt x="1823991" y="2226704"/>
                </a:lnTo>
                <a:lnTo>
                  <a:pt x="1823991" y="898397"/>
                </a:lnTo>
                <a:lnTo>
                  <a:pt x="1827466" y="867166"/>
                </a:lnTo>
                <a:lnTo>
                  <a:pt x="1834414" y="843282"/>
                </a:lnTo>
                <a:lnTo>
                  <a:pt x="1820518" y="846956"/>
                </a:lnTo>
                <a:close/>
              </a:path>
              <a:path w="9038313" h="4633457">
                <a:moveTo>
                  <a:pt x="1919535" y="1275027"/>
                </a:moveTo>
                <a:lnTo>
                  <a:pt x="1910848" y="1256656"/>
                </a:lnTo>
                <a:lnTo>
                  <a:pt x="1907374" y="1243794"/>
                </a:lnTo>
                <a:lnTo>
                  <a:pt x="1890002" y="1236446"/>
                </a:lnTo>
                <a:lnTo>
                  <a:pt x="1879580" y="1252980"/>
                </a:lnTo>
                <a:lnTo>
                  <a:pt x="1879580" y="1240120"/>
                </a:lnTo>
                <a:lnTo>
                  <a:pt x="1863945" y="1229097"/>
                </a:lnTo>
                <a:lnTo>
                  <a:pt x="1883054" y="2191797"/>
                </a:lnTo>
                <a:lnTo>
                  <a:pt x="1900426" y="2188123"/>
                </a:lnTo>
                <a:lnTo>
                  <a:pt x="1914323" y="2191797"/>
                </a:lnTo>
                <a:lnTo>
                  <a:pt x="1919535" y="1275027"/>
                </a:lnTo>
                <a:close/>
              </a:path>
              <a:path w="9038313" h="4633457">
                <a:moveTo>
                  <a:pt x="1919535" y="1306261"/>
                </a:moveTo>
                <a:lnTo>
                  <a:pt x="1923008" y="1289725"/>
                </a:lnTo>
                <a:lnTo>
                  <a:pt x="1919535" y="1275027"/>
                </a:lnTo>
                <a:lnTo>
                  <a:pt x="1914323" y="2191797"/>
                </a:lnTo>
                <a:lnTo>
                  <a:pt x="1929958" y="2195473"/>
                </a:lnTo>
                <a:lnTo>
                  <a:pt x="1933431" y="1302585"/>
                </a:lnTo>
                <a:lnTo>
                  <a:pt x="1919535" y="1306261"/>
                </a:lnTo>
                <a:close/>
              </a:path>
              <a:path w="9038313" h="4633457">
                <a:moveTo>
                  <a:pt x="1860472" y="2199147"/>
                </a:moveTo>
                <a:lnTo>
                  <a:pt x="1883054" y="2191797"/>
                </a:lnTo>
                <a:lnTo>
                  <a:pt x="1863945" y="1229097"/>
                </a:lnTo>
                <a:lnTo>
                  <a:pt x="1863945" y="1190515"/>
                </a:lnTo>
                <a:lnTo>
                  <a:pt x="1856997" y="846956"/>
                </a:lnTo>
                <a:lnTo>
                  <a:pt x="1853523" y="878189"/>
                </a:lnTo>
                <a:lnTo>
                  <a:pt x="1853523" y="2212007"/>
                </a:lnTo>
                <a:lnTo>
                  <a:pt x="1860472" y="2199147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721471"/>
                </a:lnTo>
                <a:lnTo>
                  <a:pt x="2075877" y="1706773"/>
                </a:lnTo>
                <a:lnTo>
                  <a:pt x="2089773" y="1695749"/>
                </a:lnTo>
                <a:lnTo>
                  <a:pt x="2103671" y="1692075"/>
                </a:lnTo>
                <a:lnTo>
                  <a:pt x="2119304" y="1686563"/>
                </a:lnTo>
                <a:lnTo>
                  <a:pt x="2133202" y="1692075"/>
                </a:lnTo>
                <a:lnTo>
                  <a:pt x="2148836" y="1692075"/>
                </a:lnTo>
                <a:lnTo>
                  <a:pt x="2152310" y="1679215"/>
                </a:lnTo>
                <a:lnTo>
                  <a:pt x="2136675" y="1675540"/>
                </a:lnTo>
                <a:lnTo>
                  <a:pt x="2122779" y="1668191"/>
                </a:lnTo>
                <a:lnTo>
                  <a:pt x="2108881" y="1668191"/>
                </a:lnTo>
                <a:lnTo>
                  <a:pt x="2093248" y="1671866"/>
                </a:lnTo>
                <a:lnTo>
                  <a:pt x="2079350" y="1671866"/>
                </a:lnTo>
                <a:lnTo>
                  <a:pt x="2063716" y="1664517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664517"/>
                </a:lnTo>
                <a:lnTo>
                  <a:pt x="2046345" y="1660842"/>
                </a:lnTo>
                <a:lnTo>
                  <a:pt x="2056768" y="2167914"/>
                </a:lnTo>
                <a:lnTo>
                  <a:pt x="2060242" y="1802309"/>
                </a:lnTo>
                <a:lnTo>
                  <a:pt x="2060242" y="1772913"/>
                </a:lnTo>
                <a:lnTo>
                  <a:pt x="2063716" y="1760052"/>
                </a:lnTo>
                <a:lnTo>
                  <a:pt x="2067190" y="1745354"/>
                </a:lnTo>
                <a:lnTo>
                  <a:pt x="2075877" y="1728820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1966437" y="2206495"/>
                </a:moveTo>
                <a:lnTo>
                  <a:pt x="1980333" y="2206495"/>
                </a:lnTo>
                <a:lnTo>
                  <a:pt x="1980333" y="2167914"/>
                </a:lnTo>
                <a:lnTo>
                  <a:pt x="1995968" y="2177100"/>
                </a:lnTo>
                <a:lnTo>
                  <a:pt x="2009865" y="2173425"/>
                </a:lnTo>
                <a:lnTo>
                  <a:pt x="2027237" y="2167914"/>
                </a:lnTo>
                <a:lnTo>
                  <a:pt x="2042871" y="2173425"/>
                </a:lnTo>
                <a:lnTo>
                  <a:pt x="2056768" y="2167914"/>
                </a:lnTo>
                <a:lnTo>
                  <a:pt x="2046345" y="1660842"/>
                </a:lnTo>
                <a:lnTo>
                  <a:pt x="2042871" y="1647982"/>
                </a:lnTo>
                <a:lnTo>
                  <a:pt x="2027237" y="1657168"/>
                </a:lnTo>
                <a:lnTo>
                  <a:pt x="2013339" y="1664517"/>
                </a:lnTo>
                <a:lnTo>
                  <a:pt x="1999442" y="1671866"/>
                </a:lnTo>
                <a:lnTo>
                  <a:pt x="1983808" y="1671866"/>
                </a:lnTo>
                <a:lnTo>
                  <a:pt x="1969910" y="1664517"/>
                </a:lnTo>
                <a:lnTo>
                  <a:pt x="1966437" y="2206495"/>
                </a:lnTo>
                <a:close/>
              </a:path>
              <a:path w="9038313" h="4633457">
                <a:moveTo>
                  <a:pt x="1956014" y="1664517"/>
                </a:moveTo>
                <a:lnTo>
                  <a:pt x="1973385" y="1647982"/>
                </a:lnTo>
                <a:lnTo>
                  <a:pt x="1962962" y="1295237"/>
                </a:lnTo>
                <a:lnTo>
                  <a:pt x="1943854" y="2188123"/>
                </a:lnTo>
                <a:lnTo>
                  <a:pt x="1950802" y="2202821"/>
                </a:lnTo>
                <a:lnTo>
                  <a:pt x="1966437" y="2206495"/>
                </a:lnTo>
                <a:lnTo>
                  <a:pt x="1969910" y="1664517"/>
                </a:lnTo>
                <a:lnTo>
                  <a:pt x="1956014" y="1664517"/>
                </a:lnTo>
                <a:close/>
              </a:path>
              <a:path w="9038313" h="4633457">
                <a:moveTo>
                  <a:pt x="2143625" y="1703099"/>
                </a:moveTo>
                <a:lnTo>
                  <a:pt x="2129727" y="1703099"/>
                </a:lnTo>
                <a:lnTo>
                  <a:pt x="2122779" y="1717796"/>
                </a:lnTo>
                <a:lnTo>
                  <a:pt x="2108881" y="1725145"/>
                </a:lnTo>
                <a:lnTo>
                  <a:pt x="2100196" y="1738006"/>
                </a:lnTo>
                <a:lnTo>
                  <a:pt x="2096723" y="1780261"/>
                </a:lnTo>
                <a:lnTo>
                  <a:pt x="2100196" y="1794959"/>
                </a:lnTo>
                <a:lnTo>
                  <a:pt x="2103671" y="2188123"/>
                </a:lnTo>
                <a:lnTo>
                  <a:pt x="2122779" y="2184449"/>
                </a:lnTo>
                <a:lnTo>
                  <a:pt x="2143625" y="2184449"/>
                </a:lnTo>
                <a:lnTo>
                  <a:pt x="2143625" y="1703099"/>
                </a:lnTo>
                <a:close/>
              </a:path>
              <a:path w="9038313" h="4633457">
                <a:moveTo>
                  <a:pt x="2093248" y="1752704"/>
                </a:moveTo>
                <a:lnTo>
                  <a:pt x="2093248" y="1767401"/>
                </a:lnTo>
                <a:lnTo>
                  <a:pt x="2096723" y="1780261"/>
                </a:lnTo>
                <a:lnTo>
                  <a:pt x="2100196" y="1738006"/>
                </a:lnTo>
                <a:lnTo>
                  <a:pt x="2093248" y="1752704"/>
                </a:lnTo>
                <a:close/>
              </a:path>
              <a:path w="9038313" h="4633457">
                <a:moveTo>
                  <a:pt x="1962962" y="1295237"/>
                </a:moveTo>
                <a:lnTo>
                  <a:pt x="1973385" y="1647982"/>
                </a:lnTo>
                <a:lnTo>
                  <a:pt x="1987283" y="1636958"/>
                </a:lnTo>
                <a:lnTo>
                  <a:pt x="2002916" y="1629610"/>
                </a:lnTo>
                <a:lnTo>
                  <a:pt x="2016814" y="1625936"/>
                </a:lnTo>
                <a:lnTo>
                  <a:pt x="2027237" y="1609401"/>
                </a:lnTo>
                <a:lnTo>
                  <a:pt x="2042871" y="1605727"/>
                </a:lnTo>
                <a:lnTo>
                  <a:pt x="2053294" y="1341166"/>
                </a:lnTo>
                <a:lnTo>
                  <a:pt x="2039396" y="1328306"/>
                </a:lnTo>
                <a:lnTo>
                  <a:pt x="2023762" y="1317283"/>
                </a:lnTo>
                <a:lnTo>
                  <a:pt x="2006391" y="1309935"/>
                </a:lnTo>
                <a:lnTo>
                  <a:pt x="1990756" y="1306261"/>
                </a:lnTo>
                <a:lnTo>
                  <a:pt x="1976860" y="1298911"/>
                </a:lnTo>
                <a:lnTo>
                  <a:pt x="1962962" y="1295237"/>
                </a:lnTo>
                <a:close/>
              </a:path>
              <a:path w="9038313" h="4633457">
                <a:moveTo>
                  <a:pt x="1933431" y="1302585"/>
                </a:moveTo>
                <a:lnTo>
                  <a:pt x="1929958" y="2195473"/>
                </a:lnTo>
                <a:lnTo>
                  <a:pt x="1943854" y="2188123"/>
                </a:lnTo>
                <a:lnTo>
                  <a:pt x="1962962" y="1295237"/>
                </a:lnTo>
                <a:lnTo>
                  <a:pt x="1933431" y="1302585"/>
                </a:lnTo>
                <a:close/>
              </a:path>
              <a:path w="9038313" h="4633457">
                <a:moveTo>
                  <a:pt x="2169681" y="1721471"/>
                </a:moveTo>
                <a:lnTo>
                  <a:pt x="2169681" y="1763726"/>
                </a:lnTo>
                <a:lnTo>
                  <a:pt x="2169681" y="1749028"/>
                </a:lnTo>
                <a:lnTo>
                  <a:pt x="2173156" y="1734332"/>
                </a:lnTo>
                <a:lnTo>
                  <a:pt x="2169681" y="1721471"/>
                </a:lnTo>
                <a:close/>
              </a:path>
              <a:path w="9038313" h="4633457">
                <a:moveTo>
                  <a:pt x="2166207" y="2206495"/>
                </a:moveTo>
                <a:lnTo>
                  <a:pt x="2169681" y="1721471"/>
                </a:lnTo>
                <a:lnTo>
                  <a:pt x="2159259" y="1706773"/>
                </a:lnTo>
                <a:lnTo>
                  <a:pt x="2143625" y="1703099"/>
                </a:lnTo>
                <a:lnTo>
                  <a:pt x="2143625" y="2184449"/>
                </a:lnTo>
                <a:lnTo>
                  <a:pt x="2166207" y="2206495"/>
                </a:lnTo>
                <a:close/>
              </a:path>
              <a:path w="9038313" h="4633457">
                <a:moveTo>
                  <a:pt x="2100196" y="1794959"/>
                </a:moveTo>
                <a:lnTo>
                  <a:pt x="2096723" y="1811494"/>
                </a:lnTo>
                <a:lnTo>
                  <a:pt x="2089773" y="1826192"/>
                </a:lnTo>
                <a:lnTo>
                  <a:pt x="2075877" y="1829866"/>
                </a:lnTo>
                <a:lnTo>
                  <a:pt x="2063716" y="1815169"/>
                </a:lnTo>
                <a:lnTo>
                  <a:pt x="2060242" y="1802309"/>
                </a:lnTo>
                <a:lnTo>
                  <a:pt x="2072402" y="2167914"/>
                </a:lnTo>
                <a:lnTo>
                  <a:pt x="2089773" y="2177100"/>
                </a:lnTo>
                <a:lnTo>
                  <a:pt x="2103671" y="2188123"/>
                </a:lnTo>
                <a:lnTo>
                  <a:pt x="2100196" y="1794959"/>
                </a:lnTo>
                <a:close/>
              </a:path>
              <a:path w="9038313" h="4633457">
                <a:moveTo>
                  <a:pt x="1834414" y="898397"/>
                </a:moveTo>
                <a:lnTo>
                  <a:pt x="1837889" y="913095"/>
                </a:lnTo>
                <a:lnTo>
                  <a:pt x="1837889" y="898397"/>
                </a:lnTo>
                <a:lnTo>
                  <a:pt x="1846574" y="885537"/>
                </a:lnTo>
                <a:lnTo>
                  <a:pt x="1830941" y="881863"/>
                </a:lnTo>
                <a:lnTo>
                  <a:pt x="1827466" y="867166"/>
                </a:lnTo>
                <a:lnTo>
                  <a:pt x="1823991" y="898397"/>
                </a:lnTo>
                <a:lnTo>
                  <a:pt x="1834414" y="898397"/>
                </a:lnTo>
                <a:close/>
              </a:path>
              <a:path w="9038313" h="4633457">
                <a:moveTo>
                  <a:pt x="1837889" y="681607"/>
                </a:moveTo>
                <a:lnTo>
                  <a:pt x="1846574" y="694467"/>
                </a:lnTo>
                <a:lnTo>
                  <a:pt x="1863945" y="778979"/>
                </a:lnTo>
                <a:lnTo>
                  <a:pt x="1879580" y="782654"/>
                </a:lnTo>
                <a:lnTo>
                  <a:pt x="1893477" y="782654"/>
                </a:lnTo>
                <a:lnTo>
                  <a:pt x="1900426" y="1120701"/>
                </a:lnTo>
                <a:lnTo>
                  <a:pt x="1900426" y="1106003"/>
                </a:lnTo>
                <a:lnTo>
                  <a:pt x="1896952" y="681607"/>
                </a:lnTo>
                <a:lnTo>
                  <a:pt x="1883054" y="674258"/>
                </a:lnTo>
                <a:lnTo>
                  <a:pt x="1867420" y="663234"/>
                </a:lnTo>
                <a:lnTo>
                  <a:pt x="1853523" y="666908"/>
                </a:lnTo>
                <a:lnTo>
                  <a:pt x="1837889" y="681607"/>
                </a:lnTo>
                <a:close/>
              </a:path>
              <a:path w="9038313" h="4633457">
                <a:moveTo>
                  <a:pt x="1886529" y="813887"/>
                </a:moveTo>
                <a:lnTo>
                  <a:pt x="1886529" y="828584"/>
                </a:lnTo>
                <a:lnTo>
                  <a:pt x="1900426" y="1120701"/>
                </a:lnTo>
                <a:lnTo>
                  <a:pt x="1893477" y="782654"/>
                </a:lnTo>
                <a:lnTo>
                  <a:pt x="1879580" y="790002"/>
                </a:lnTo>
                <a:lnTo>
                  <a:pt x="1870894" y="804699"/>
                </a:lnTo>
                <a:lnTo>
                  <a:pt x="1870894" y="817561"/>
                </a:lnTo>
                <a:lnTo>
                  <a:pt x="1886529" y="813887"/>
                </a:lnTo>
                <a:close/>
              </a:path>
              <a:path w="9038313" h="4633457">
                <a:moveTo>
                  <a:pt x="1863945" y="778979"/>
                </a:moveTo>
                <a:lnTo>
                  <a:pt x="1846574" y="694467"/>
                </a:lnTo>
                <a:lnTo>
                  <a:pt x="1834414" y="723863"/>
                </a:lnTo>
                <a:lnTo>
                  <a:pt x="1827466" y="736723"/>
                </a:lnTo>
                <a:lnTo>
                  <a:pt x="1820518" y="751420"/>
                </a:lnTo>
                <a:lnTo>
                  <a:pt x="1830941" y="766118"/>
                </a:lnTo>
                <a:lnTo>
                  <a:pt x="1846574" y="769793"/>
                </a:lnTo>
                <a:lnTo>
                  <a:pt x="1863945" y="778979"/>
                </a:lnTo>
                <a:close/>
              </a:path>
              <a:path w="9038313" h="4633457">
                <a:moveTo>
                  <a:pt x="1834414" y="723863"/>
                </a:moveTo>
                <a:lnTo>
                  <a:pt x="1846574" y="694467"/>
                </a:lnTo>
                <a:lnTo>
                  <a:pt x="1830941" y="688955"/>
                </a:lnTo>
                <a:lnTo>
                  <a:pt x="1823991" y="701815"/>
                </a:lnTo>
                <a:lnTo>
                  <a:pt x="1820518" y="716513"/>
                </a:lnTo>
                <a:lnTo>
                  <a:pt x="1834414" y="723863"/>
                </a:lnTo>
                <a:close/>
              </a:path>
              <a:path w="9038313" h="4633457">
                <a:moveTo>
                  <a:pt x="1923008" y="775304"/>
                </a:moveTo>
                <a:lnTo>
                  <a:pt x="1926483" y="762444"/>
                </a:lnTo>
                <a:lnTo>
                  <a:pt x="1926483" y="747746"/>
                </a:lnTo>
                <a:lnTo>
                  <a:pt x="1943854" y="751420"/>
                </a:lnTo>
                <a:lnTo>
                  <a:pt x="1929958" y="736723"/>
                </a:lnTo>
                <a:lnTo>
                  <a:pt x="1923008" y="723863"/>
                </a:lnTo>
                <a:lnTo>
                  <a:pt x="1923008" y="775304"/>
                </a:lnTo>
                <a:close/>
              </a:path>
              <a:path w="9038313" h="4633457">
                <a:moveTo>
                  <a:pt x="1923008" y="1032515"/>
                </a:moveTo>
                <a:lnTo>
                  <a:pt x="1923008" y="723863"/>
                </a:lnTo>
                <a:lnTo>
                  <a:pt x="1910848" y="709165"/>
                </a:lnTo>
                <a:lnTo>
                  <a:pt x="1907374" y="694467"/>
                </a:lnTo>
                <a:lnTo>
                  <a:pt x="1903900" y="1028840"/>
                </a:lnTo>
                <a:lnTo>
                  <a:pt x="1923008" y="1032515"/>
                </a:lnTo>
                <a:close/>
              </a:path>
              <a:path w="9038313" h="4633457">
                <a:moveTo>
                  <a:pt x="1867420" y="1175818"/>
                </a:moveTo>
                <a:lnTo>
                  <a:pt x="1870894" y="1162958"/>
                </a:lnTo>
                <a:lnTo>
                  <a:pt x="1883054" y="1148260"/>
                </a:lnTo>
                <a:lnTo>
                  <a:pt x="1886529" y="1133562"/>
                </a:lnTo>
                <a:lnTo>
                  <a:pt x="1900426" y="1120701"/>
                </a:lnTo>
                <a:lnTo>
                  <a:pt x="1886529" y="828584"/>
                </a:lnTo>
                <a:lnTo>
                  <a:pt x="1870894" y="843282"/>
                </a:lnTo>
                <a:lnTo>
                  <a:pt x="1867420" y="1175818"/>
                </a:lnTo>
                <a:close/>
              </a:path>
              <a:path w="9038313" h="4633457">
                <a:moveTo>
                  <a:pt x="1870894" y="843282"/>
                </a:moveTo>
                <a:lnTo>
                  <a:pt x="1856997" y="846956"/>
                </a:lnTo>
                <a:lnTo>
                  <a:pt x="1863945" y="1190515"/>
                </a:lnTo>
                <a:lnTo>
                  <a:pt x="1867420" y="1175818"/>
                </a:lnTo>
                <a:lnTo>
                  <a:pt x="1870894" y="843282"/>
                </a:lnTo>
                <a:close/>
              </a:path>
              <a:path w="9038313" h="4633457">
                <a:moveTo>
                  <a:pt x="1853523" y="2212007"/>
                </a:moveTo>
                <a:lnTo>
                  <a:pt x="1853523" y="878189"/>
                </a:lnTo>
                <a:lnTo>
                  <a:pt x="1850049" y="898397"/>
                </a:lnTo>
                <a:lnTo>
                  <a:pt x="1837889" y="898397"/>
                </a:lnTo>
                <a:lnTo>
                  <a:pt x="1837889" y="2219356"/>
                </a:lnTo>
                <a:lnTo>
                  <a:pt x="1853523" y="2212007"/>
                </a:lnTo>
                <a:close/>
              </a:path>
              <a:path w="9038313" h="4633457">
                <a:moveTo>
                  <a:pt x="1823991" y="898397"/>
                </a:moveTo>
                <a:lnTo>
                  <a:pt x="1823991" y="2226704"/>
                </a:lnTo>
                <a:lnTo>
                  <a:pt x="1837889" y="2219356"/>
                </a:lnTo>
                <a:lnTo>
                  <a:pt x="1837889" y="913095"/>
                </a:lnTo>
                <a:lnTo>
                  <a:pt x="1823991" y="898397"/>
                </a:lnTo>
                <a:close/>
              </a:path>
              <a:path w="9038313" h="4633457">
                <a:moveTo>
                  <a:pt x="2049819" y="709165"/>
                </a:moveTo>
                <a:lnTo>
                  <a:pt x="2049819" y="575048"/>
                </a:lnTo>
                <a:lnTo>
                  <a:pt x="2032448" y="582397"/>
                </a:lnTo>
                <a:lnTo>
                  <a:pt x="2016814" y="593420"/>
                </a:lnTo>
                <a:lnTo>
                  <a:pt x="2006391" y="608117"/>
                </a:lnTo>
                <a:lnTo>
                  <a:pt x="2020288" y="698141"/>
                </a:lnTo>
                <a:lnTo>
                  <a:pt x="2035923" y="701815"/>
                </a:lnTo>
                <a:lnTo>
                  <a:pt x="2049819" y="709165"/>
                </a:lnTo>
                <a:close/>
              </a:path>
              <a:path w="9038313" h="4633457">
                <a:moveTo>
                  <a:pt x="2002916" y="620979"/>
                </a:moveTo>
                <a:lnTo>
                  <a:pt x="1990756" y="635676"/>
                </a:lnTo>
                <a:lnTo>
                  <a:pt x="1999442" y="694467"/>
                </a:lnTo>
                <a:lnTo>
                  <a:pt x="2020288" y="698141"/>
                </a:lnTo>
                <a:lnTo>
                  <a:pt x="2006391" y="608117"/>
                </a:lnTo>
                <a:lnTo>
                  <a:pt x="2002916" y="620979"/>
                </a:lnTo>
                <a:close/>
              </a:path>
              <a:path w="9038313" h="4633457">
                <a:moveTo>
                  <a:pt x="1987283" y="650374"/>
                </a:moveTo>
                <a:lnTo>
                  <a:pt x="1983808" y="663234"/>
                </a:lnTo>
                <a:lnTo>
                  <a:pt x="1987283" y="681607"/>
                </a:lnTo>
                <a:lnTo>
                  <a:pt x="1999442" y="694467"/>
                </a:lnTo>
                <a:lnTo>
                  <a:pt x="1990756" y="635676"/>
                </a:lnTo>
                <a:lnTo>
                  <a:pt x="1987283" y="650374"/>
                </a:lnTo>
                <a:close/>
              </a:path>
              <a:path w="9038313" h="4633457">
                <a:moveTo>
                  <a:pt x="2180104" y="993933"/>
                </a:moveTo>
                <a:lnTo>
                  <a:pt x="2162733" y="986585"/>
                </a:lnTo>
                <a:lnTo>
                  <a:pt x="2173156" y="1028840"/>
                </a:lnTo>
                <a:lnTo>
                  <a:pt x="2188790" y="1039864"/>
                </a:lnTo>
                <a:lnTo>
                  <a:pt x="2188790" y="1025166"/>
                </a:lnTo>
                <a:lnTo>
                  <a:pt x="2192265" y="1008631"/>
                </a:lnTo>
                <a:lnTo>
                  <a:pt x="2180104" y="993933"/>
                </a:lnTo>
                <a:close/>
              </a:path>
              <a:path w="9038313" h="4633457">
                <a:moveTo>
                  <a:pt x="2173156" y="1028840"/>
                </a:moveTo>
                <a:lnTo>
                  <a:pt x="2162733" y="986585"/>
                </a:lnTo>
                <a:lnTo>
                  <a:pt x="2148836" y="979236"/>
                </a:lnTo>
                <a:lnTo>
                  <a:pt x="2133202" y="975561"/>
                </a:lnTo>
                <a:lnTo>
                  <a:pt x="2122779" y="962700"/>
                </a:lnTo>
                <a:lnTo>
                  <a:pt x="2108881" y="962700"/>
                </a:lnTo>
                <a:lnTo>
                  <a:pt x="2103671" y="948002"/>
                </a:lnTo>
                <a:lnTo>
                  <a:pt x="2112356" y="1060074"/>
                </a:lnTo>
                <a:lnTo>
                  <a:pt x="2126254" y="1043538"/>
                </a:lnTo>
                <a:lnTo>
                  <a:pt x="2143625" y="1032515"/>
                </a:lnTo>
                <a:lnTo>
                  <a:pt x="2155784" y="1017817"/>
                </a:lnTo>
                <a:lnTo>
                  <a:pt x="2173156" y="1028840"/>
                </a:lnTo>
                <a:close/>
              </a:path>
              <a:path w="9038313" h="4633457">
                <a:moveTo>
                  <a:pt x="2112356" y="1060074"/>
                </a:moveTo>
                <a:lnTo>
                  <a:pt x="2103671" y="948002"/>
                </a:lnTo>
                <a:lnTo>
                  <a:pt x="2089773" y="948002"/>
                </a:lnTo>
                <a:lnTo>
                  <a:pt x="2082825" y="962700"/>
                </a:lnTo>
                <a:lnTo>
                  <a:pt x="2082825" y="982910"/>
                </a:lnTo>
                <a:lnTo>
                  <a:pt x="2089773" y="1036189"/>
                </a:lnTo>
                <a:lnTo>
                  <a:pt x="2096723" y="1056398"/>
                </a:lnTo>
                <a:lnTo>
                  <a:pt x="2112356" y="1060074"/>
                </a:lnTo>
                <a:close/>
              </a:path>
              <a:path w="9038313" h="4633457">
                <a:moveTo>
                  <a:pt x="2082825" y="982910"/>
                </a:moveTo>
                <a:lnTo>
                  <a:pt x="2079350" y="997607"/>
                </a:lnTo>
                <a:lnTo>
                  <a:pt x="2079350" y="1017817"/>
                </a:lnTo>
                <a:lnTo>
                  <a:pt x="2063716" y="1028840"/>
                </a:lnTo>
                <a:lnTo>
                  <a:pt x="2056768" y="1043538"/>
                </a:lnTo>
                <a:lnTo>
                  <a:pt x="2072402" y="1039864"/>
                </a:lnTo>
                <a:lnTo>
                  <a:pt x="2089773" y="1036189"/>
                </a:lnTo>
                <a:lnTo>
                  <a:pt x="2082825" y="982910"/>
                </a:lnTo>
                <a:close/>
              </a:path>
              <a:path w="9038313" h="4633457">
                <a:moveTo>
                  <a:pt x="2228744" y="1036189"/>
                </a:moveTo>
                <a:lnTo>
                  <a:pt x="2216584" y="1021491"/>
                </a:lnTo>
                <a:lnTo>
                  <a:pt x="2202688" y="1021491"/>
                </a:lnTo>
                <a:lnTo>
                  <a:pt x="2188790" y="1025166"/>
                </a:lnTo>
                <a:lnTo>
                  <a:pt x="2188790" y="1039864"/>
                </a:lnTo>
                <a:lnTo>
                  <a:pt x="2202688" y="1043538"/>
                </a:lnTo>
                <a:lnTo>
                  <a:pt x="2216584" y="1043538"/>
                </a:lnTo>
                <a:lnTo>
                  <a:pt x="2228744" y="1036189"/>
                </a:lnTo>
                <a:close/>
              </a:path>
              <a:path w="9038313" h="4633457">
                <a:moveTo>
                  <a:pt x="2140150" y="933305"/>
                </a:moveTo>
                <a:lnTo>
                  <a:pt x="2136675" y="920445"/>
                </a:lnTo>
                <a:lnTo>
                  <a:pt x="2122779" y="902073"/>
                </a:lnTo>
                <a:lnTo>
                  <a:pt x="2108881" y="902073"/>
                </a:lnTo>
                <a:lnTo>
                  <a:pt x="2108881" y="813887"/>
                </a:lnTo>
                <a:lnTo>
                  <a:pt x="2093248" y="821235"/>
                </a:lnTo>
                <a:lnTo>
                  <a:pt x="2096723" y="913095"/>
                </a:lnTo>
                <a:lnTo>
                  <a:pt x="2112356" y="927793"/>
                </a:lnTo>
                <a:lnTo>
                  <a:pt x="2126254" y="933305"/>
                </a:lnTo>
                <a:lnTo>
                  <a:pt x="2140150" y="933305"/>
                </a:lnTo>
                <a:close/>
              </a:path>
              <a:path w="9038313" h="4633457">
                <a:moveTo>
                  <a:pt x="2143625" y="944328"/>
                </a:moveTo>
                <a:lnTo>
                  <a:pt x="2126254" y="933305"/>
                </a:lnTo>
                <a:lnTo>
                  <a:pt x="2133202" y="951678"/>
                </a:lnTo>
                <a:lnTo>
                  <a:pt x="2148836" y="951678"/>
                </a:lnTo>
                <a:lnTo>
                  <a:pt x="2143625" y="944328"/>
                </a:lnTo>
                <a:close/>
              </a:path>
              <a:path w="9038313" h="4633457">
                <a:moveTo>
                  <a:pt x="2355555" y="2441660"/>
                </a:moveTo>
                <a:lnTo>
                  <a:pt x="2341659" y="2430636"/>
                </a:lnTo>
                <a:lnTo>
                  <a:pt x="2326024" y="2426962"/>
                </a:lnTo>
                <a:lnTo>
                  <a:pt x="2308652" y="2419612"/>
                </a:lnTo>
                <a:lnTo>
                  <a:pt x="2305178" y="2441660"/>
                </a:lnTo>
                <a:lnTo>
                  <a:pt x="2308652" y="2454520"/>
                </a:lnTo>
                <a:lnTo>
                  <a:pt x="2326024" y="2465543"/>
                </a:lnTo>
                <a:lnTo>
                  <a:pt x="2345132" y="2461869"/>
                </a:lnTo>
                <a:lnTo>
                  <a:pt x="2355555" y="2441660"/>
                </a:lnTo>
                <a:close/>
              </a:path>
              <a:path w="9038313" h="4633457">
                <a:moveTo>
                  <a:pt x="2289544" y="2412264"/>
                </a:moveTo>
                <a:lnTo>
                  <a:pt x="2268698" y="2395729"/>
                </a:lnTo>
                <a:lnTo>
                  <a:pt x="2275646" y="2434310"/>
                </a:lnTo>
                <a:lnTo>
                  <a:pt x="2289544" y="2441660"/>
                </a:lnTo>
                <a:lnTo>
                  <a:pt x="2305178" y="2441660"/>
                </a:lnTo>
                <a:lnTo>
                  <a:pt x="2308652" y="2419612"/>
                </a:lnTo>
                <a:lnTo>
                  <a:pt x="2289544" y="2412264"/>
                </a:lnTo>
                <a:close/>
              </a:path>
              <a:path w="9038313" h="4633457">
                <a:moveTo>
                  <a:pt x="2275646" y="2434310"/>
                </a:moveTo>
                <a:lnTo>
                  <a:pt x="2268698" y="2395729"/>
                </a:lnTo>
                <a:lnTo>
                  <a:pt x="2253063" y="2395729"/>
                </a:lnTo>
                <a:lnTo>
                  <a:pt x="2239167" y="2384705"/>
                </a:lnTo>
                <a:lnTo>
                  <a:pt x="2225269" y="2381031"/>
                </a:lnTo>
                <a:lnTo>
                  <a:pt x="2209636" y="2377357"/>
                </a:lnTo>
                <a:lnTo>
                  <a:pt x="2176630" y="2377357"/>
                </a:lnTo>
                <a:lnTo>
                  <a:pt x="2155784" y="2381031"/>
                </a:lnTo>
                <a:lnTo>
                  <a:pt x="2133202" y="2388379"/>
                </a:lnTo>
                <a:lnTo>
                  <a:pt x="2129727" y="2403077"/>
                </a:lnTo>
                <a:lnTo>
                  <a:pt x="2143625" y="2403077"/>
                </a:lnTo>
                <a:lnTo>
                  <a:pt x="2159259" y="2395729"/>
                </a:lnTo>
                <a:lnTo>
                  <a:pt x="2188790" y="2388379"/>
                </a:lnTo>
                <a:lnTo>
                  <a:pt x="2199213" y="2403077"/>
                </a:lnTo>
                <a:lnTo>
                  <a:pt x="2213110" y="2406752"/>
                </a:lnTo>
                <a:lnTo>
                  <a:pt x="2228744" y="2406752"/>
                </a:lnTo>
                <a:lnTo>
                  <a:pt x="2253063" y="2419612"/>
                </a:lnTo>
                <a:lnTo>
                  <a:pt x="2268698" y="2419612"/>
                </a:lnTo>
                <a:lnTo>
                  <a:pt x="2275646" y="2434310"/>
                </a:lnTo>
                <a:close/>
              </a:path>
              <a:path w="9038313" h="4633457">
                <a:moveTo>
                  <a:pt x="2129727" y="2403077"/>
                </a:moveTo>
                <a:lnTo>
                  <a:pt x="2115831" y="2412264"/>
                </a:lnTo>
                <a:lnTo>
                  <a:pt x="2129727" y="2412264"/>
                </a:lnTo>
                <a:lnTo>
                  <a:pt x="2143625" y="2403077"/>
                </a:lnTo>
                <a:lnTo>
                  <a:pt x="2129727" y="2403077"/>
                </a:lnTo>
                <a:close/>
              </a:path>
              <a:path w="9038313" h="4633457">
                <a:moveTo>
                  <a:pt x="2359030" y="2465543"/>
                </a:moveTo>
                <a:lnTo>
                  <a:pt x="2372926" y="2461869"/>
                </a:lnTo>
                <a:lnTo>
                  <a:pt x="2369452" y="2445334"/>
                </a:lnTo>
                <a:lnTo>
                  <a:pt x="2355555" y="2441660"/>
                </a:lnTo>
                <a:lnTo>
                  <a:pt x="2345132" y="2461869"/>
                </a:lnTo>
                <a:lnTo>
                  <a:pt x="2359030" y="2465543"/>
                </a:lnTo>
                <a:close/>
              </a:path>
              <a:path w="9038313" h="4633457">
                <a:moveTo>
                  <a:pt x="2308652" y="2454520"/>
                </a:moveTo>
                <a:lnTo>
                  <a:pt x="2293019" y="2465543"/>
                </a:lnTo>
                <a:lnTo>
                  <a:pt x="2326024" y="2465543"/>
                </a:lnTo>
                <a:lnTo>
                  <a:pt x="2308652" y="2454520"/>
                </a:lnTo>
                <a:close/>
              </a:path>
              <a:path w="9038313" h="4633457">
                <a:moveTo>
                  <a:pt x="2188790" y="1074771"/>
                </a:moveTo>
                <a:lnTo>
                  <a:pt x="2173156" y="1071096"/>
                </a:lnTo>
                <a:lnTo>
                  <a:pt x="2159259" y="1071096"/>
                </a:lnTo>
                <a:lnTo>
                  <a:pt x="2143625" y="1085794"/>
                </a:lnTo>
                <a:lnTo>
                  <a:pt x="2143625" y="1098655"/>
                </a:lnTo>
                <a:lnTo>
                  <a:pt x="2159259" y="1102329"/>
                </a:lnTo>
                <a:lnTo>
                  <a:pt x="2173156" y="1089469"/>
                </a:lnTo>
                <a:lnTo>
                  <a:pt x="2188790" y="1074771"/>
                </a:lnTo>
                <a:close/>
              </a:path>
              <a:path w="9038313" h="4633457">
                <a:moveTo>
                  <a:pt x="2188790" y="828584"/>
                </a:moveTo>
                <a:lnTo>
                  <a:pt x="2206161" y="821235"/>
                </a:lnTo>
                <a:lnTo>
                  <a:pt x="2195738" y="808375"/>
                </a:lnTo>
                <a:lnTo>
                  <a:pt x="2192265" y="793677"/>
                </a:lnTo>
                <a:lnTo>
                  <a:pt x="2176630" y="786328"/>
                </a:lnTo>
                <a:lnTo>
                  <a:pt x="2173156" y="832258"/>
                </a:lnTo>
                <a:lnTo>
                  <a:pt x="2188790" y="82858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88790" y="859816"/>
                </a:lnTo>
                <a:lnTo>
                  <a:pt x="2185315" y="846956"/>
                </a:lnTo>
                <a:lnTo>
                  <a:pt x="2173156" y="832258"/>
                </a:lnTo>
                <a:lnTo>
                  <a:pt x="2176630" y="786328"/>
                </a:lnTo>
                <a:lnTo>
                  <a:pt x="2162733" y="775304"/>
                </a:lnTo>
                <a:lnTo>
                  <a:pt x="2176630" y="909421"/>
                </a:lnTo>
                <a:lnTo>
                  <a:pt x="2195738" y="89839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62733" y="775304"/>
                </a:moveTo>
                <a:lnTo>
                  <a:pt x="2148836" y="769793"/>
                </a:lnTo>
                <a:lnTo>
                  <a:pt x="2162733" y="916771"/>
                </a:lnTo>
                <a:lnTo>
                  <a:pt x="2176630" y="909421"/>
                </a:lnTo>
                <a:lnTo>
                  <a:pt x="2162733" y="775304"/>
                </a:lnTo>
                <a:close/>
              </a:path>
              <a:path w="9038313" h="4633457">
                <a:moveTo>
                  <a:pt x="2108881" y="813887"/>
                </a:moveTo>
                <a:lnTo>
                  <a:pt x="2108881" y="902073"/>
                </a:lnTo>
                <a:lnTo>
                  <a:pt x="2122779" y="898397"/>
                </a:lnTo>
                <a:lnTo>
                  <a:pt x="2115831" y="801025"/>
                </a:lnTo>
                <a:lnTo>
                  <a:pt x="2108881" y="813887"/>
                </a:lnTo>
                <a:close/>
              </a:path>
              <a:path w="9038313" h="4633457">
                <a:moveTo>
                  <a:pt x="2089773" y="835933"/>
                </a:moveTo>
                <a:lnTo>
                  <a:pt x="2075877" y="859816"/>
                </a:lnTo>
                <a:lnTo>
                  <a:pt x="2082825" y="916771"/>
                </a:lnTo>
                <a:lnTo>
                  <a:pt x="2096723" y="913095"/>
                </a:lnTo>
                <a:lnTo>
                  <a:pt x="2093248" y="821235"/>
                </a:lnTo>
                <a:lnTo>
                  <a:pt x="2089773" y="835933"/>
                </a:lnTo>
                <a:close/>
              </a:path>
              <a:path w="9038313" h="4633457">
                <a:moveTo>
                  <a:pt x="2199213" y="1692075"/>
                </a:moveTo>
                <a:lnTo>
                  <a:pt x="2185315" y="1695749"/>
                </a:lnTo>
                <a:lnTo>
                  <a:pt x="2199213" y="1703099"/>
                </a:lnTo>
                <a:lnTo>
                  <a:pt x="2213110" y="1699425"/>
                </a:lnTo>
                <a:lnTo>
                  <a:pt x="2199213" y="1692075"/>
                </a:lnTo>
                <a:close/>
              </a:path>
              <a:path w="9038313" h="4633457">
                <a:moveTo>
                  <a:pt x="2192265" y="1444050"/>
                </a:moveTo>
                <a:lnTo>
                  <a:pt x="2192265" y="1453238"/>
                </a:lnTo>
                <a:lnTo>
                  <a:pt x="2209636" y="1460586"/>
                </a:lnTo>
                <a:lnTo>
                  <a:pt x="2213110" y="1447726"/>
                </a:lnTo>
                <a:lnTo>
                  <a:pt x="2192265" y="1444050"/>
                </a:lnTo>
                <a:close/>
              </a:path>
              <a:path w="9038313" h="4633457">
                <a:moveTo>
                  <a:pt x="2235692" y="769793"/>
                </a:moveTo>
                <a:lnTo>
                  <a:pt x="2220059" y="769793"/>
                </a:lnTo>
                <a:lnTo>
                  <a:pt x="2232219" y="782654"/>
                </a:lnTo>
                <a:lnTo>
                  <a:pt x="2249590" y="775304"/>
                </a:lnTo>
                <a:lnTo>
                  <a:pt x="2249590" y="766118"/>
                </a:lnTo>
                <a:lnTo>
                  <a:pt x="2235692" y="769793"/>
                </a:lnTo>
                <a:close/>
              </a:path>
              <a:path w="9038313" h="4633457">
                <a:moveTo>
                  <a:pt x="2228744" y="1109677"/>
                </a:moveTo>
                <a:lnTo>
                  <a:pt x="2235692" y="1120701"/>
                </a:lnTo>
                <a:lnTo>
                  <a:pt x="2249590" y="1117027"/>
                </a:lnTo>
                <a:lnTo>
                  <a:pt x="2253063" y="1102329"/>
                </a:lnTo>
                <a:lnTo>
                  <a:pt x="2249590" y="1089469"/>
                </a:lnTo>
                <a:lnTo>
                  <a:pt x="2235692" y="1094980"/>
                </a:lnTo>
                <a:lnTo>
                  <a:pt x="2228744" y="1109677"/>
                </a:lnTo>
                <a:close/>
              </a:path>
              <a:path w="9038313" h="4633457">
                <a:moveTo>
                  <a:pt x="2253063" y="1344842"/>
                </a:moveTo>
                <a:lnTo>
                  <a:pt x="2265224" y="1328306"/>
                </a:lnTo>
                <a:lnTo>
                  <a:pt x="2249590" y="1333818"/>
                </a:lnTo>
                <a:lnTo>
                  <a:pt x="2249590" y="1320957"/>
                </a:lnTo>
                <a:lnTo>
                  <a:pt x="2246115" y="1333818"/>
                </a:lnTo>
                <a:lnTo>
                  <a:pt x="2256538" y="1333818"/>
                </a:lnTo>
                <a:lnTo>
                  <a:pt x="2253063" y="1344842"/>
                </a:lnTo>
                <a:close/>
              </a:path>
              <a:path w="9038313" h="4633457">
                <a:moveTo>
                  <a:pt x="2296492" y="1050886"/>
                </a:moveTo>
                <a:lnTo>
                  <a:pt x="2282595" y="1047212"/>
                </a:lnTo>
                <a:lnTo>
                  <a:pt x="2286069" y="1063748"/>
                </a:lnTo>
                <a:lnTo>
                  <a:pt x="2289544" y="1063748"/>
                </a:lnTo>
                <a:lnTo>
                  <a:pt x="2296492" y="1050886"/>
                </a:lnTo>
                <a:close/>
              </a:path>
              <a:path w="9038313" h="4633457">
                <a:moveTo>
                  <a:pt x="2301704" y="2041146"/>
                </a:moveTo>
                <a:lnTo>
                  <a:pt x="2312127" y="2019100"/>
                </a:lnTo>
                <a:lnTo>
                  <a:pt x="2312127" y="1963983"/>
                </a:lnTo>
                <a:lnTo>
                  <a:pt x="2315601" y="1945612"/>
                </a:lnTo>
                <a:lnTo>
                  <a:pt x="2329498" y="1952960"/>
                </a:lnTo>
                <a:lnTo>
                  <a:pt x="2315601" y="1938262"/>
                </a:lnTo>
                <a:lnTo>
                  <a:pt x="2305178" y="1925402"/>
                </a:lnTo>
                <a:lnTo>
                  <a:pt x="2301704" y="2041146"/>
                </a:lnTo>
                <a:close/>
              </a:path>
              <a:path w="9038313" h="4633457">
                <a:moveTo>
                  <a:pt x="2319075" y="1960309"/>
                </a:moveTo>
                <a:lnTo>
                  <a:pt x="2315601" y="1945612"/>
                </a:lnTo>
                <a:lnTo>
                  <a:pt x="2312127" y="1963983"/>
                </a:lnTo>
                <a:lnTo>
                  <a:pt x="2326024" y="1973169"/>
                </a:lnTo>
                <a:lnTo>
                  <a:pt x="2319075" y="196030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32972" y="1998891"/>
                </a:lnTo>
                <a:lnTo>
                  <a:pt x="2338184" y="1984193"/>
                </a:lnTo>
                <a:lnTo>
                  <a:pt x="2345132" y="2002565"/>
                </a:lnTo>
                <a:lnTo>
                  <a:pt x="2341659" y="1984193"/>
                </a:lnTo>
                <a:lnTo>
                  <a:pt x="2326024" y="1976843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26024" y="1976843"/>
                </a:lnTo>
                <a:lnTo>
                  <a:pt x="2312127" y="1963983"/>
                </a:lnTo>
                <a:lnTo>
                  <a:pt x="2312127" y="2019100"/>
                </a:lnTo>
                <a:lnTo>
                  <a:pt x="2326024" y="2022774"/>
                </a:lnTo>
                <a:lnTo>
                  <a:pt x="2332972" y="2002565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52080" y="1886819"/>
                </a:lnTo>
                <a:lnTo>
                  <a:pt x="2352080" y="1772913"/>
                </a:lnTo>
                <a:lnTo>
                  <a:pt x="2338184" y="1776587"/>
                </a:lnTo>
                <a:lnTo>
                  <a:pt x="2322549" y="1780261"/>
                </a:lnTo>
                <a:lnTo>
                  <a:pt x="2319075" y="1925402"/>
                </a:lnTo>
                <a:lnTo>
                  <a:pt x="2322549" y="1910704"/>
                </a:lnTo>
                <a:lnTo>
                  <a:pt x="2338184" y="1899681"/>
                </a:lnTo>
                <a:lnTo>
                  <a:pt x="2341659" y="1941936"/>
                </a:lnTo>
                <a:lnTo>
                  <a:pt x="2348607" y="1899681"/>
                </a:lnTo>
                <a:lnTo>
                  <a:pt x="2362503" y="1907029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05178" y="1925402"/>
                </a:moveTo>
                <a:lnTo>
                  <a:pt x="2319075" y="1938262"/>
                </a:lnTo>
                <a:lnTo>
                  <a:pt x="2319075" y="1925402"/>
                </a:lnTo>
                <a:lnTo>
                  <a:pt x="2322549" y="1780261"/>
                </a:lnTo>
                <a:lnTo>
                  <a:pt x="2301704" y="1776587"/>
                </a:lnTo>
                <a:lnTo>
                  <a:pt x="2301704" y="2041146"/>
                </a:lnTo>
                <a:lnTo>
                  <a:pt x="2305178" y="1925402"/>
                </a:lnTo>
                <a:close/>
              </a:path>
              <a:path w="9038313" h="4633457">
                <a:moveTo>
                  <a:pt x="2332972" y="1914378"/>
                </a:moveTo>
                <a:lnTo>
                  <a:pt x="2329498" y="1929076"/>
                </a:lnTo>
                <a:lnTo>
                  <a:pt x="2341659" y="1941936"/>
                </a:lnTo>
                <a:lnTo>
                  <a:pt x="2338184" y="1899681"/>
                </a:lnTo>
                <a:lnTo>
                  <a:pt x="2332972" y="1914378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5463" y="681607"/>
                </a:lnTo>
                <a:lnTo>
                  <a:pt x="2409407" y="681607"/>
                </a:lnTo>
                <a:lnTo>
                  <a:pt x="2405932" y="694467"/>
                </a:lnTo>
                <a:lnTo>
                  <a:pt x="2395509" y="681607"/>
                </a:lnTo>
                <a:lnTo>
                  <a:pt x="2378138" y="677932"/>
                </a:lnTo>
                <a:lnTo>
                  <a:pt x="2369452" y="694467"/>
                </a:lnTo>
                <a:lnTo>
                  <a:pt x="2378138" y="824909"/>
                </a:lnTo>
                <a:lnTo>
                  <a:pt x="2392034" y="821235"/>
                </a:lnTo>
                <a:lnTo>
                  <a:pt x="2405932" y="835933"/>
                </a:lnTo>
                <a:lnTo>
                  <a:pt x="2414617" y="856142"/>
                </a:lnTo>
                <a:lnTo>
                  <a:pt x="2421566" y="720189"/>
                </a:lnTo>
                <a:lnTo>
                  <a:pt x="2438938" y="709165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62700"/>
                </a:lnTo>
                <a:lnTo>
                  <a:pt x="2405932" y="1014143"/>
                </a:lnTo>
                <a:lnTo>
                  <a:pt x="2421566" y="1025166"/>
                </a:lnTo>
                <a:lnTo>
                  <a:pt x="2435463" y="1028840"/>
                </a:lnTo>
                <a:lnTo>
                  <a:pt x="2438938" y="709165"/>
                </a:lnTo>
                <a:lnTo>
                  <a:pt x="2421566" y="720189"/>
                </a:lnTo>
                <a:lnTo>
                  <a:pt x="2428515" y="881863"/>
                </a:lnTo>
                <a:lnTo>
                  <a:pt x="2421566" y="894723"/>
                </a:lnTo>
                <a:lnTo>
                  <a:pt x="2414617" y="909421"/>
                </a:lnTo>
                <a:lnTo>
                  <a:pt x="2398984" y="916771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435463" y="1028840"/>
                </a:moveTo>
                <a:lnTo>
                  <a:pt x="2438938" y="740398"/>
                </a:lnTo>
                <a:lnTo>
                  <a:pt x="2454572" y="727537"/>
                </a:lnTo>
                <a:lnTo>
                  <a:pt x="2468469" y="720189"/>
                </a:lnTo>
                <a:lnTo>
                  <a:pt x="2468469" y="705491"/>
                </a:lnTo>
                <a:lnTo>
                  <a:pt x="2454572" y="712839"/>
                </a:lnTo>
                <a:lnTo>
                  <a:pt x="2438938" y="709165"/>
                </a:lnTo>
                <a:lnTo>
                  <a:pt x="2435463" y="1028840"/>
                </a:lnTo>
                <a:close/>
              </a:path>
              <a:path w="9038313" h="4633457">
                <a:moveTo>
                  <a:pt x="2319075" y="966376"/>
                </a:moveTo>
                <a:lnTo>
                  <a:pt x="2305178" y="962700"/>
                </a:lnTo>
                <a:lnTo>
                  <a:pt x="2308652" y="1014143"/>
                </a:lnTo>
                <a:lnTo>
                  <a:pt x="2322549" y="1014143"/>
                </a:lnTo>
                <a:lnTo>
                  <a:pt x="2338184" y="970050"/>
                </a:lnTo>
                <a:lnTo>
                  <a:pt x="2319075" y="966376"/>
                </a:lnTo>
                <a:close/>
              </a:path>
              <a:path w="9038313" h="4633457">
                <a:moveTo>
                  <a:pt x="2305178" y="975561"/>
                </a:moveTo>
                <a:lnTo>
                  <a:pt x="2289544" y="979236"/>
                </a:lnTo>
                <a:lnTo>
                  <a:pt x="2293019" y="1008631"/>
                </a:lnTo>
                <a:lnTo>
                  <a:pt x="2308652" y="1014143"/>
                </a:lnTo>
                <a:lnTo>
                  <a:pt x="2305178" y="962700"/>
                </a:lnTo>
                <a:lnTo>
                  <a:pt x="2305178" y="975561"/>
                </a:lnTo>
                <a:close/>
              </a:path>
              <a:path w="9038313" h="4633457">
                <a:moveTo>
                  <a:pt x="2355555" y="1941936"/>
                </a:moveTo>
                <a:lnTo>
                  <a:pt x="2359030" y="1929076"/>
                </a:lnTo>
                <a:lnTo>
                  <a:pt x="2355555" y="1914378"/>
                </a:lnTo>
                <a:lnTo>
                  <a:pt x="2348607" y="1899681"/>
                </a:lnTo>
                <a:lnTo>
                  <a:pt x="2341659" y="1941936"/>
                </a:lnTo>
                <a:lnTo>
                  <a:pt x="2341659" y="1956634"/>
                </a:lnTo>
                <a:lnTo>
                  <a:pt x="2355555" y="1941936"/>
                </a:lnTo>
                <a:close/>
              </a:path>
              <a:path w="9038313" h="4633457">
                <a:moveTo>
                  <a:pt x="2315601" y="2041146"/>
                </a:moveTo>
                <a:lnTo>
                  <a:pt x="2329498" y="2037472"/>
                </a:lnTo>
                <a:lnTo>
                  <a:pt x="2315601" y="2033798"/>
                </a:lnTo>
                <a:lnTo>
                  <a:pt x="2312127" y="2019100"/>
                </a:lnTo>
                <a:lnTo>
                  <a:pt x="2301704" y="2041146"/>
                </a:lnTo>
                <a:lnTo>
                  <a:pt x="2315601" y="2041146"/>
                </a:lnTo>
                <a:close/>
              </a:path>
              <a:path w="9038313" h="4633457">
                <a:moveTo>
                  <a:pt x="2256538" y="1710447"/>
                </a:moveTo>
                <a:lnTo>
                  <a:pt x="2256538" y="1725145"/>
                </a:lnTo>
                <a:lnTo>
                  <a:pt x="2265224" y="1780261"/>
                </a:lnTo>
                <a:lnTo>
                  <a:pt x="2265224" y="1510191"/>
                </a:lnTo>
                <a:lnTo>
                  <a:pt x="2249590" y="1502843"/>
                </a:lnTo>
                <a:lnTo>
                  <a:pt x="2242642" y="1517540"/>
                </a:lnTo>
                <a:lnTo>
                  <a:pt x="2242642" y="1703099"/>
                </a:lnTo>
                <a:lnTo>
                  <a:pt x="2256538" y="1710447"/>
                </a:lnTo>
                <a:close/>
              </a:path>
              <a:path w="9038313" h="4633457">
                <a:moveTo>
                  <a:pt x="2235692" y="1798633"/>
                </a:moveTo>
                <a:lnTo>
                  <a:pt x="2253063" y="1802309"/>
                </a:lnTo>
                <a:lnTo>
                  <a:pt x="2242642" y="1734332"/>
                </a:lnTo>
                <a:lnTo>
                  <a:pt x="2228744" y="1728820"/>
                </a:lnTo>
                <a:lnTo>
                  <a:pt x="2225269" y="1714122"/>
                </a:lnTo>
                <a:lnTo>
                  <a:pt x="2225269" y="1728820"/>
                </a:lnTo>
                <a:lnTo>
                  <a:pt x="2220059" y="1741680"/>
                </a:lnTo>
                <a:lnTo>
                  <a:pt x="2220059" y="1798633"/>
                </a:lnTo>
                <a:lnTo>
                  <a:pt x="2235692" y="1798633"/>
                </a:lnTo>
                <a:close/>
              </a:path>
              <a:path w="9038313" h="4633457">
                <a:moveTo>
                  <a:pt x="2220059" y="1741680"/>
                </a:moveTo>
                <a:lnTo>
                  <a:pt x="2213110" y="1756378"/>
                </a:lnTo>
                <a:lnTo>
                  <a:pt x="2213110" y="1772913"/>
                </a:lnTo>
                <a:lnTo>
                  <a:pt x="2199213" y="1787611"/>
                </a:lnTo>
                <a:lnTo>
                  <a:pt x="2195738" y="1822518"/>
                </a:lnTo>
                <a:lnTo>
                  <a:pt x="2209636" y="1811494"/>
                </a:lnTo>
                <a:lnTo>
                  <a:pt x="2220059" y="1798633"/>
                </a:lnTo>
                <a:lnTo>
                  <a:pt x="2220059" y="1741680"/>
                </a:lnTo>
                <a:close/>
              </a:path>
              <a:path w="9038313" h="4633457">
                <a:moveTo>
                  <a:pt x="2319075" y="347233"/>
                </a:moveTo>
                <a:lnTo>
                  <a:pt x="2338184" y="347233"/>
                </a:lnTo>
                <a:lnTo>
                  <a:pt x="2332972" y="316001"/>
                </a:lnTo>
                <a:lnTo>
                  <a:pt x="2352080" y="316001"/>
                </a:lnTo>
                <a:lnTo>
                  <a:pt x="2365978" y="312327"/>
                </a:lnTo>
                <a:lnTo>
                  <a:pt x="2359030" y="297629"/>
                </a:lnTo>
                <a:lnTo>
                  <a:pt x="2341659" y="292117"/>
                </a:lnTo>
                <a:lnTo>
                  <a:pt x="2322549" y="284768"/>
                </a:lnTo>
                <a:lnTo>
                  <a:pt x="2319075" y="347233"/>
                </a:lnTo>
                <a:close/>
              </a:path>
              <a:path w="9038313" h="4633457">
                <a:moveTo>
                  <a:pt x="2286069" y="365606"/>
                </a:moveTo>
                <a:lnTo>
                  <a:pt x="2286069" y="350908"/>
                </a:lnTo>
                <a:lnTo>
                  <a:pt x="2301704" y="347233"/>
                </a:lnTo>
                <a:lnTo>
                  <a:pt x="2319075" y="347233"/>
                </a:lnTo>
                <a:lnTo>
                  <a:pt x="2322549" y="284768"/>
                </a:lnTo>
                <a:lnTo>
                  <a:pt x="2301704" y="288442"/>
                </a:lnTo>
                <a:lnTo>
                  <a:pt x="2286069" y="288442"/>
                </a:lnTo>
                <a:lnTo>
                  <a:pt x="2286069" y="365606"/>
                </a:lnTo>
                <a:close/>
              </a:path>
              <a:path w="9038313" h="4633457">
                <a:moveTo>
                  <a:pt x="2289544" y="2504125"/>
                </a:moveTo>
                <a:lnTo>
                  <a:pt x="2293019" y="2518822"/>
                </a:lnTo>
                <a:lnTo>
                  <a:pt x="2308652" y="2522496"/>
                </a:lnTo>
                <a:lnTo>
                  <a:pt x="2319075" y="2518822"/>
                </a:lnTo>
                <a:lnTo>
                  <a:pt x="2332972" y="2518822"/>
                </a:lnTo>
                <a:lnTo>
                  <a:pt x="2319075" y="2511473"/>
                </a:lnTo>
                <a:lnTo>
                  <a:pt x="2305178" y="2504125"/>
                </a:lnTo>
                <a:lnTo>
                  <a:pt x="2289544" y="2504125"/>
                </a:lnTo>
                <a:close/>
              </a:path>
              <a:path w="9038313" h="4633457">
                <a:moveTo>
                  <a:pt x="2322549" y="839607"/>
                </a:moveTo>
                <a:lnTo>
                  <a:pt x="2329498" y="885537"/>
                </a:lnTo>
                <a:lnTo>
                  <a:pt x="2345132" y="881863"/>
                </a:lnTo>
                <a:lnTo>
                  <a:pt x="2359030" y="874514"/>
                </a:lnTo>
                <a:lnTo>
                  <a:pt x="2359030" y="850630"/>
                </a:lnTo>
                <a:lnTo>
                  <a:pt x="2345132" y="835933"/>
                </a:lnTo>
                <a:lnTo>
                  <a:pt x="2341659" y="835933"/>
                </a:lnTo>
                <a:lnTo>
                  <a:pt x="2322549" y="839607"/>
                </a:lnTo>
                <a:close/>
              </a:path>
              <a:path w="9038313" h="4633457">
                <a:moveTo>
                  <a:pt x="2308652" y="850630"/>
                </a:moveTo>
                <a:lnTo>
                  <a:pt x="2305178" y="863492"/>
                </a:lnTo>
                <a:lnTo>
                  <a:pt x="2308652" y="878189"/>
                </a:lnTo>
                <a:lnTo>
                  <a:pt x="2329498" y="885537"/>
                </a:lnTo>
                <a:lnTo>
                  <a:pt x="2322549" y="839607"/>
                </a:lnTo>
                <a:lnTo>
                  <a:pt x="2308652" y="850630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395509" y="4317457"/>
                </a:lnTo>
                <a:lnTo>
                  <a:pt x="2395509" y="4302758"/>
                </a:lnTo>
                <a:lnTo>
                  <a:pt x="2381611" y="4310107"/>
                </a:lnTo>
                <a:lnTo>
                  <a:pt x="2392034" y="4288061"/>
                </a:lnTo>
                <a:lnTo>
                  <a:pt x="2378138" y="4295410"/>
                </a:lnTo>
                <a:lnTo>
                  <a:pt x="2385086" y="4333991"/>
                </a:lnTo>
                <a:lnTo>
                  <a:pt x="2392034" y="4363387"/>
                </a:lnTo>
                <a:lnTo>
                  <a:pt x="2402457" y="4376247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5086" y="4333991"/>
                </a:moveTo>
                <a:lnTo>
                  <a:pt x="2378138" y="4295410"/>
                </a:lnTo>
                <a:lnTo>
                  <a:pt x="2362503" y="4299084"/>
                </a:lnTo>
                <a:lnTo>
                  <a:pt x="2355555" y="4313782"/>
                </a:lnTo>
                <a:lnTo>
                  <a:pt x="2345132" y="4330317"/>
                </a:lnTo>
                <a:lnTo>
                  <a:pt x="2359030" y="4321131"/>
                </a:lnTo>
                <a:lnTo>
                  <a:pt x="2369452" y="4333991"/>
                </a:lnTo>
                <a:lnTo>
                  <a:pt x="2385086" y="4333991"/>
                </a:lnTo>
                <a:close/>
              </a:path>
              <a:path w="9038313" h="4633457">
                <a:moveTo>
                  <a:pt x="2369452" y="4418503"/>
                </a:moveTo>
                <a:lnTo>
                  <a:pt x="2365978" y="4433201"/>
                </a:lnTo>
                <a:lnTo>
                  <a:pt x="2378138" y="4418503"/>
                </a:lnTo>
                <a:lnTo>
                  <a:pt x="2372926" y="4398293"/>
                </a:lnTo>
                <a:lnTo>
                  <a:pt x="2359030" y="4407480"/>
                </a:lnTo>
                <a:lnTo>
                  <a:pt x="2355555" y="4422177"/>
                </a:lnTo>
                <a:lnTo>
                  <a:pt x="2355555" y="4433201"/>
                </a:lnTo>
                <a:lnTo>
                  <a:pt x="2369452" y="4418503"/>
                </a:lnTo>
                <a:close/>
              </a:path>
              <a:path w="9038313" h="4633457">
                <a:moveTo>
                  <a:pt x="2398984" y="4460759"/>
                </a:moveTo>
                <a:lnTo>
                  <a:pt x="2402457" y="4376247"/>
                </a:lnTo>
                <a:lnTo>
                  <a:pt x="2388561" y="4422177"/>
                </a:lnTo>
                <a:lnTo>
                  <a:pt x="2385086" y="4436876"/>
                </a:lnTo>
                <a:lnTo>
                  <a:pt x="2385086" y="4464434"/>
                </a:lnTo>
                <a:lnTo>
                  <a:pt x="2388561" y="4495666"/>
                </a:lnTo>
                <a:lnTo>
                  <a:pt x="2398984" y="4510364"/>
                </a:lnTo>
                <a:lnTo>
                  <a:pt x="2405932" y="4488318"/>
                </a:lnTo>
                <a:lnTo>
                  <a:pt x="2402457" y="4376247"/>
                </a:lnTo>
                <a:lnTo>
                  <a:pt x="2398984" y="4460759"/>
                </a:lnTo>
                <a:close/>
              </a:path>
              <a:path w="9038313" h="4633457">
                <a:moveTo>
                  <a:pt x="2385086" y="4407480"/>
                </a:moveTo>
                <a:lnTo>
                  <a:pt x="2388561" y="4422177"/>
                </a:lnTo>
                <a:lnTo>
                  <a:pt x="2402457" y="4376247"/>
                </a:lnTo>
                <a:lnTo>
                  <a:pt x="2381611" y="4372573"/>
                </a:lnTo>
                <a:lnTo>
                  <a:pt x="2381611" y="4422177"/>
                </a:lnTo>
                <a:lnTo>
                  <a:pt x="2385086" y="4407480"/>
                </a:lnTo>
                <a:close/>
              </a:path>
              <a:path w="9038313" h="4633457">
                <a:moveTo>
                  <a:pt x="2398984" y="4510364"/>
                </a:moveTo>
                <a:lnTo>
                  <a:pt x="2402457" y="4530573"/>
                </a:lnTo>
                <a:lnTo>
                  <a:pt x="2418092" y="4534247"/>
                </a:lnTo>
                <a:lnTo>
                  <a:pt x="2431989" y="4526899"/>
                </a:lnTo>
                <a:lnTo>
                  <a:pt x="2428515" y="4163130"/>
                </a:lnTo>
                <a:lnTo>
                  <a:pt x="2421566" y="4175991"/>
                </a:lnTo>
                <a:lnTo>
                  <a:pt x="2425040" y="4495666"/>
                </a:lnTo>
                <a:lnTo>
                  <a:pt x="2425040" y="4514038"/>
                </a:lnTo>
                <a:lnTo>
                  <a:pt x="2409407" y="4510364"/>
                </a:lnTo>
                <a:lnTo>
                  <a:pt x="2398984" y="4510364"/>
                </a:lnTo>
                <a:close/>
              </a:path>
              <a:path w="9038313" h="4633457">
                <a:moveTo>
                  <a:pt x="2395509" y="4510364"/>
                </a:moveTo>
                <a:lnTo>
                  <a:pt x="2381611" y="4510364"/>
                </a:lnTo>
                <a:lnTo>
                  <a:pt x="2388561" y="4526899"/>
                </a:lnTo>
                <a:lnTo>
                  <a:pt x="2402457" y="4530573"/>
                </a:lnTo>
                <a:lnTo>
                  <a:pt x="2398984" y="4510364"/>
                </a:lnTo>
                <a:lnTo>
                  <a:pt x="2395509" y="4510364"/>
                </a:lnTo>
                <a:close/>
              </a:path>
              <a:path w="9038313" h="4633457">
                <a:moveTo>
                  <a:pt x="2388561" y="4137409"/>
                </a:moveTo>
                <a:lnTo>
                  <a:pt x="2392034" y="4152107"/>
                </a:lnTo>
                <a:lnTo>
                  <a:pt x="2398984" y="4168642"/>
                </a:lnTo>
                <a:lnTo>
                  <a:pt x="2414617" y="4159456"/>
                </a:lnTo>
                <a:lnTo>
                  <a:pt x="2409407" y="4014316"/>
                </a:lnTo>
                <a:lnTo>
                  <a:pt x="2395509" y="4025339"/>
                </a:lnTo>
                <a:lnTo>
                  <a:pt x="2395509" y="4040037"/>
                </a:lnTo>
                <a:lnTo>
                  <a:pt x="2402457" y="4052897"/>
                </a:lnTo>
                <a:lnTo>
                  <a:pt x="2405932" y="4087804"/>
                </a:lnTo>
                <a:lnTo>
                  <a:pt x="2402457" y="4106177"/>
                </a:lnTo>
                <a:lnTo>
                  <a:pt x="2392034" y="4124549"/>
                </a:lnTo>
                <a:lnTo>
                  <a:pt x="2388561" y="4137409"/>
                </a:lnTo>
                <a:close/>
              </a:path>
              <a:path w="9038313" h="4633457">
                <a:moveTo>
                  <a:pt x="2421566" y="4175991"/>
                </a:moveTo>
                <a:lnTo>
                  <a:pt x="2421566" y="4207223"/>
                </a:lnTo>
                <a:lnTo>
                  <a:pt x="2409407" y="4221921"/>
                </a:lnTo>
                <a:lnTo>
                  <a:pt x="2405932" y="4240293"/>
                </a:lnTo>
                <a:lnTo>
                  <a:pt x="2418092" y="4253154"/>
                </a:lnTo>
                <a:lnTo>
                  <a:pt x="2425040" y="4495666"/>
                </a:lnTo>
                <a:lnTo>
                  <a:pt x="2421566" y="4175991"/>
                </a:lnTo>
                <a:close/>
              </a:path>
              <a:path w="9038313" h="4633457">
                <a:moveTo>
                  <a:pt x="2402457" y="4376247"/>
                </a:moveTo>
                <a:lnTo>
                  <a:pt x="2405932" y="4488318"/>
                </a:lnTo>
                <a:lnTo>
                  <a:pt x="2425040" y="4495666"/>
                </a:lnTo>
                <a:lnTo>
                  <a:pt x="2418092" y="4253154"/>
                </a:lnTo>
                <a:lnTo>
                  <a:pt x="2409407" y="4267852"/>
                </a:lnTo>
                <a:lnTo>
                  <a:pt x="2409407" y="4282549"/>
                </a:lnTo>
                <a:lnTo>
                  <a:pt x="2402457" y="4376247"/>
                </a:lnTo>
                <a:close/>
              </a:path>
              <a:path w="9038313" h="4633457">
                <a:moveTo>
                  <a:pt x="2442411" y="3924292"/>
                </a:moveTo>
                <a:lnTo>
                  <a:pt x="2438938" y="3937152"/>
                </a:lnTo>
                <a:lnTo>
                  <a:pt x="2431989" y="3955525"/>
                </a:lnTo>
                <a:lnTo>
                  <a:pt x="2428515" y="3968385"/>
                </a:lnTo>
                <a:lnTo>
                  <a:pt x="2425040" y="3983083"/>
                </a:lnTo>
                <a:lnTo>
                  <a:pt x="2418092" y="4001456"/>
                </a:lnTo>
                <a:lnTo>
                  <a:pt x="2428515" y="4163130"/>
                </a:lnTo>
                <a:lnTo>
                  <a:pt x="2431989" y="4526899"/>
                </a:lnTo>
                <a:lnTo>
                  <a:pt x="2445886" y="4526899"/>
                </a:lnTo>
                <a:lnTo>
                  <a:pt x="2442411" y="3924292"/>
                </a:lnTo>
                <a:close/>
              </a:path>
              <a:path w="9038313" h="4633457">
                <a:moveTo>
                  <a:pt x="2418092" y="4001456"/>
                </a:moveTo>
                <a:lnTo>
                  <a:pt x="2409407" y="4014316"/>
                </a:lnTo>
                <a:lnTo>
                  <a:pt x="2414617" y="4159456"/>
                </a:lnTo>
                <a:lnTo>
                  <a:pt x="2428515" y="4163130"/>
                </a:lnTo>
                <a:lnTo>
                  <a:pt x="2418092" y="4001456"/>
                </a:lnTo>
                <a:close/>
              </a:path>
              <a:path w="9038313" h="4633457">
                <a:moveTo>
                  <a:pt x="2359030" y="4460759"/>
                </a:moveTo>
                <a:lnTo>
                  <a:pt x="2365978" y="4475457"/>
                </a:lnTo>
                <a:lnTo>
                  <a:pt x="2381611" y="4479131"/>
                </a:lnTo>
                <a:lnTo>
                  <a:pt x="2388561" y="4495666"/>
                </a:lnTo>
                <a:lnTo>
                  <a:pt x="2385086" y="4464434"/>
                </a:lnTo>
                <a:lnTo>
                  <a:pt x="2372926" y="4449736"/>
                </a:lnTo>
                <a:lnTo>
                  <a:pt x="2359030" y="4460759"/>
                </a:lnTo>
                <a:close/>
              </a:path>
              <a:path w="9038313" h="4633457">
                <a:moveTo>
                  <a:pt x="2378138" y="4348689"/>
                </a:moveTo>
                <a:lnTo>
                  <a:pt x="2378138" y="4363387"/>
                </a:lnTo>
                <a:lnTo>
                  <a:pt x="2392034" y="4363387"/>
                </a:lnTo>
                <a:lnTo>
                  <a:pt x="2385086" y="4333991"/>
                </a:lnTo>
                <a:lnTo>
                  <a:pt x="2378138" y="4348689"/>
                </a:lnTo>
                <a:close/>
              </a:path>
              <a:path w="9038313" h="4633457">
                <a:moveTo>
                  <a:pt x="2365978" y="4363387"/>
                </a:moveTo>
                <a:lnTo>
                  <a:pt x="2359030" y="4376247"/>
                </a:lnTo>
                <a:lnTo>
                  <a:pt x="2365978" y="4390945"/>
                </a:lnTo>
                <a:lnTo>
                  <a:pt x="2369452" y="4376247"/>
                </a:lnTo>
                <a:lnTo>
                  <a:pt x="2365978" y="4363387"/>
                </a:lnTo>
                <a:close/>
              </a:path>
              <a:path w="9038313" h="4633457">
                <a:moveTo>
                  <a:pt x="2385086" y="4541596"/>
                </a:moveTo>
                <a:lnTo>
                  <a:pt x="2369452" y="4534247"/>
                </a:lnTo>
                <a:lnTo>
                  <a:pt x="2385086" y="4545271"/>
                </a:lnTo>
                <a:lnTo>
                  <a:pt x="2398984" y="4552620"/>
                </a:lnTo>
                <a:lnTo>
                  <a:pt x="2385086" y="4541596"/>
                </a:lnTo>
                <a:close/>
              </a:path>
              <a:path w="9038313" h="4633457">
                <a:moveTo>
                  <a:pt x="2385086" y="846956"/>
                </a:moveTo>
                <a:lnTo>
                  <a:pt x="2369452" y="846956"/>
                </a:lnTo>
                <a:lnTo>
                  <a:pt x="2372926" y="859816"/>
                </a:lnTo>
                <a:lnTo>
                  <a:pt x="2398984" y="859816"/>
                </a:lnTo>
                <a:lnTo>
                  <a:pt x="2385086" y="846956"/>
                </a:lnTo>
                <a:close/>
              </a:path>
              <a:path w="9038313" h="4633457">
                <a:moveTo>
                  <a:pt x="2385086" y="4275201"/>
                </a:moveTo>
                <a:lnTo>
                  <a:pt x="2392034" y="4260503"/>
                </a:lnTo>
                <a:lnTo>
                  <a:pt x="2395509" y="4243968"/>
                </a:lnTo>
                <a:lnTo>
                  <a:pt x="2381611" y="4253154"/>
                </a:lnTo>
                <a:lnTo>
                  <a:pt x="2372926" y="4260503"/>
                </a:lnTo>
                <a:lnTo>
                  <a:pt x="2385086" y="4275201"/>
                </a:lnTo>
                <a:close/>
              </a:path>
              <a:path w="9038313" h="4633457">
                <a:moveTo>
                  <a:pt x="2398984" y="4172316"/>
                </a:moveTo>
                <a:lnTo>
                  <a:pt x="2385086" y="4168642"/>
                </a:lnTo>
                <a:lnTo>
                  <a:pt x="2395509" y="4214572"/>
                </a:lnTo>
                <a:lnTo>
                  <a:pt x="2402457" y="4201712"/>
                </a:lnTo>
                <a:lnTo>
                  <a:pt x="2402457" y="4187014"/>
                </a:lnTo>
                <a:lnTo>
                  <a:pt x="2398984" y="4172316"/>
                </a:lnTo>
                <a:close/>
              </a:path>
              <a:path w="9038313" h="4633457">
                <a:moveTo>
                  <a:pt x="2395509" y="4214572"/>
                </a:moveTo>
                <a:lnTo>
                  <a:pt x="2385086" y="4168642"/>
                </a:lnTo>
                <a:lnTo>
                  <a:pt x="2385086" y="4183339"/>
                </a:lnTo>
                <a:lnTo>
                  <a:pt x="2381611" y="4201712"/>
                </a:lnTo>
                <a:lnTo>
                  <a:pt x="2381611" y="4210897"/>
                </a:lnTo>
                <a:lnTo>
                  <a:pt x="2395509" y="4214572"/>
                </a:lnTo>
                <a:close/>
              </a:path>
              <a:path w="9038313" h="4633457">
                <a:moveTo>
                  <a:pt x="2522320" y="2511473"/>
                </a:moveTo>
                <a:lnTo>
                  <a:pt x="2525795" y="2496775"/>
                </a:lnTo>
                <a:lnTo>
                  <a:pt x="2511897" y="2487589"/>
                </a:lnTo>
                <a:lnTo>
                  <a:pt x="2497999" y="2483915"/>
                </a:lnTo>
                <a:lnTo>
                  <a:pt x="2482366" y="2472891"/>
                </a:lnTo>
                <a:lnTo>
                  <a:pt x="2468469" y="2465543"/>
                </a:lnTo>
                <a:lnTo>
                  <a:pt x="2454572" y="2465543"/>
                </a:lnTo>
                <a:lnTo>
                  <a:pt x="2438938" y="2469217"/>
                </a:lnTo>
                <a:lnTo>
                  <a:pt x="2421566" y="2465543"/>
                </a:lnTo>
                <a:lnTo>
                  <a:pt x="2405932" y="2465543"/>
                </a:lnTo>
                <a:lnTo>
                  <a:pt x="2421566" y="2476567"/>
                </a:lnTo>
                <a:lnTo>
                  <a:pt x="2435463" y="2511473"/>
                </a:lnTo>
                <a:lnTo>
                  <a:pt x="2449360" y="2522496"/>
                </a:lnTo>
                <a:lnTo>
                  <a:pt x="2461520" y="2507799"/>
                </a:lnTo>
                <a:lnTo>
                  <a:pt x="2475417" y="2511473"/>
                </a:lnTo>
                <a:lnTo>
                  <a:pt x="2491051" y="2504125"/>
                </a:lnTo>
                <a:lnTo>
                  <a:pt x="2504949" y="2504125"/>
                </a:lnTo>
                <a:lnTo>
                  <a:pt x="2518845" y="2507799"/>
                </a:lnTo>
                <a:lnTo>
                  <a:pt x="2522320" y="2511473"/>
                </a:lnTo>
                <a:close/>
              </a:path>
              <a:path w="9038313" h="4633457">
                <a:moveTo>
                  <a:pt x="2421566" y="2493101"/>
                </a:moveTo>
                <a:lnTo>
                  <a:pt x="2398984" y="2504125"/>
                </a:lnTo>
                <a:lnTo>
                  <a:pt x="2405932" y="2511473"/>
                </a:lnTo>
                <a:lnTo>
                  <a:pt x="2435463" y="2511473"/>
                </a:lnTo>
                <a:lnTo>
                  <a:pt x="2421566" y="2476567"/>
                </a:lnTo>
                <a:lnTo>
                  <a:pt x="2421566" y="2493101"/>
                </a:lnTo>
                <a:close/>
              </a:path>
              <a:path w="9038313" h="4633457">
                <a:moveTo>
                  <a:pt x="2398984" y="2504125"/>
                </a:moveTo>
                <a:lnTo>
                  <a:pt x="2385086" y="2500450"/>
                </a:lnTo>
                <a:lnTo>
                  <a:pt x="2392034" y="2515148"/>
                </a:lnTo>
                <a:lnTo>
                  <a:pt x="2405932" y="2511473"/>
                </a:lnTo>
                <a:lnTo>
                  <a:pt x="2398984" y="2504125"/>
                </a:lnTo>
                <a:close/>
              </a:path>
              <a:path w="9038313" h="4633457">
                <a:moveTo>
                  <a:pt x="2445886" y="1124376"/>
                </a:moveTo>
                <a:lnTo>
                  <a:pt x="2431989" y="1124376"/>
                </a:lnTo>
                <a:lnTo>
                  <a:pt x="2445886" y="1668191"/>
                </a:lnTo>
                <a:lnTo>
                  <a:pt x="2461520" y="1660842"/>
                </a:lnTo>
                <a:lnTo>
                  <a:pt x="2475417" y="1644308"/>
                </a:lnTo>
                <a:lnTo>
                  <a:pt x="2491051" y="1633284"/>
                </a:lnTo>
                <a:lnTo>
                  <a:pt x="2491051" y="1618587"/>
                </a:lnTo>
                <a:lnTo>
                  <a:pt x="2475417" y="1609401"/>
                </a:lnTo>
                <a:lnTo>
                  <a:pt x="2471943" y="1148260"/>
                </a:lnTo>
                <a:lnTo>
                  <a:pt x="2458046" y="1144584"/>
                </a:lnTo>
                <a:lnTo>
                  <a:pt x="2442411" y="1137236"/>
                </a:lnTo>
                <a:lnTo>
                  <a:pt x="2445886" y="1124376"/>
                </a:lnTo>
                <a:close/>
              </a:path>
              <a:path w="9038313" h="4633457">
                <a:moveTo>
                  <a:pt x="2485840" y="1151934"/>
                </a:moveTo>
                <a:lnTo>
                  <a:pt x="2471943" y="1148260"/>
                </a:lnTo>
                <a:lnTo>
                  <a:pt x="2478891" y="1190515"/>
                </a:lnTo>
                <a:lnTo>
                  <a:pt x="2494526" y="1186841"/>
                </a:lnTo>
                <a:lnTo>
                  <a:pt x="2494526" y="1170306"/>
                </a:lnTo>
                <a:lnTo>
                  <a:pt x="2501474" y="1155608"/>
                </a:lnTo>
                <a:lnTo>
                  <a:pt x="2485840" y="1151934"/>
                </a:lnTo>
                <a:close/>
              </a:path>
              <a:path w="9038313" h="4633457">
                <a:moveTo>
                  <a:pt x="2478891" y="1190515"/>
                </a:moveTo>
                <a:lnTo>
                  <a:pt x="2471943" y="1148260"/>
                </a:lnTo>
                <a:lnTo>
                  <a:pt x="2475417" y="1609401"/>
                </a:lnTo>
                <a:lnTo>
                  <a:pt x="2491051" y="1614912"/>
                </a:lnTo>
                <a:lnTo>
                  <a:pt x="2482366" y="1236446"/>
                </a:lnTo>
                <a:lnTo>
                  <a:pt x="2494526" y="1190515"/>
                </a:lnTo>
                <a:lnTo>
                  <a:pt x="2478891" y="1190515"/>
                </a:lnTo>
                <a:close/>
              </a:path>
              <a:path w="9038313" h="4633457">
                <a:moveTo>
                  <a:pt x="2402457" y="1699425"/>
                </a:moveTo>
                <a:lnTo>
                  <a:pt x="2409407" y="1686563"/>
                </a:lnTo>
                <a:lnTo>
                  <a:pt x="2421724" y="1680550"/>
                </a:lnTo>
                <a:lnTo>
                  <a:pt x="2431989" y="1671866"/>
                </a:lnTo>
                <a:lnTo>
                  <a:pt x="2445886" y="1668191"/>
                </a:lnTo>
                <a:lnTo>
                  <a:pt x="2431989" y="1124376"/>
                </a:lnTo>
                <a:lnTo>
                  <a:pt x="2425040" y="1109677"/>
                </a:lnTo>
                <a:lnTo>
                  <a:pt x="2409407" y="1102329"/>
                </a:lnTo>
                <a:lnTo>
                  <a:pt x="2402457" y="1699425"/>
                </a:lnTo>
                <a:close/>
              </a:path>
              <a:path w="9038313" h="4633457">
                <a:moveTo>
                  <a:pt x="2365978" y="1098655"/>
                </a:moveTo>
                <a:lnTo>
                  <a:pt x="2372926" y="1721471"/>
                </a:lnTo>
                <a:lnTo>
                  <a:pt x="2388561" y="1710447"/>
                </a:lnTo>
                <a:lnTo>
                  <a:pt x="2402457" y="1699425"/>
                </a:lnTo>
                <a:lnTo>
                  <a:pt x="2409407" y="1102329"/>
                </a:lnTo>
                <a:lnTo>
                  <a:pt x="2395509" y="1089469"/>
                </a:lnTo>
                <a:lnTo>
                  <a:pt x="2381611" y="1094980"/>
                </a:lnTo>
                <a:lnTo>
                  <a:pt x="2365978" y="1098655"/>
                </a:lnTo>
                <a:close/>
              </a:path>
              <a:path w="9038313" h="4633457">
                <a:moveTo>
                  <a:pt x="2454572" y="731211"/>
                </a:moveTo>
                <a:lnTo>
                  <a:pt x="2449360" y="1039864"/>
                </a:lnTo>
                <a:lnTo>
                  <a:pt x="2464995" y="1063748"/>
                </a:lnTo>
                <a:lnTo>
                  <a:pt x="2478891" y="1074771"/>
                </a:lnTo>
                <a:lnTo>
                  <a:pt x="2494526" y="1074771"/>
                </a:lnTo>
                <a:lnTo>
                  <a:pt x="2497999" y="751420"/>
                </a:lnTo>
                <a:lnTo>
                  <a:pt x="2511897" y="744072"/>
                </a:lnTo>
                <a:lnTo>
                  <a:pt x="2497999" y="720189"/>
                </a:lnTo>
                <a:lnTo>
                  <a:pt x="2478891" y="720189"/>
                </a:lnTo>
                <a:lnTo>
                  <a:pt x="2464995" y="731211"/>
                </a:lnTo>
                <a:lnTo>
                  <a:pt x="2454572" y="747746"/>
                </a:lnTo>
                <a:lnTo>
                  <a:pt x="2454572" y="731211"/>
                </a:lnTo>
                <a:close/>
              </a:path>
              <a:path w="9038313" h="4633457">
                <a:moveTo>
                  <a:pt x="2438938" y="740398"/>
                </a:moveTo>
                <a:lnTo>
                  <a:pt x="2435463" y="1028840"/>
                </a:lnTo>
                <a:lnTo>
                  <a:pt x="2449360" y="1039864"/>
                </a:lnTo>
                <a:lnTo>
                  <a:pt x="2454572" y="731211"/>
                </a:lnTo>
                <a:lnTo>
                  <a:pt x="2438938" y="740398"/>
                </a:lnTo>
                <a:close/>
              </a:path>
              <a:path w="9038313" h="4633457">
                <a:moveTo>
                  <a:pt x="2577908" y="382140"/>
                </a:moveTo>
                <a:lnTo>
                  <a:pt x="2534480" y="382140"/>
                </a:lnTo>
                <a:lnTo>
                  <a:pt x="2518845" y="385815"/>
                </a:lnTo>
                <a:lnTo>
                  <a:pt x="2497999" y="389489"/>
                </a:lnTo>
                <a:lnTo>
                  <a:pt x="2482366" y="407861"/>
                </a:lnTo>
                <a:lnTo>
                  <a:pt x="2497999" y="400513"/>
                </a:lnTo>
                <a:lnTo>
                  <a:pt x="2508423" y="420723"/>
                </a:lnTo>
                <a:lnTo>
                  <a:pt x="2534480" y="420723"/>
                </a:lnTo>
                <a:lnTo>
                  <a:pt x="2562274" y="446443"/>
                </a:lnTo>
                <a:lnTo>
                  <a:pt x="2577908" y="382140"/>
                </a:lnTo>
                <a:close/>
              </a:path>
              <a:path w="9038313" h="4633457">
                <a:moveTo>
                  <a:pt x="2471943" y="389489"/>
                </a:moveTo>
                <a:lnTo>
                  <a:pt x="2468469" y="404187"/>
                </a:lnTo>
                <a:lnTo>
                  <a:pt x="2482366" y="407861"/>
                </a:lnTo>
                <a:lnTo>
                  <a:pt x="2497999" y="389489"/>
                </a:lnTo>
                <a:lnTo>
                  <a:pt x="2471943" y="389489"/>
                </a:lnTo>
                <a:close/>
              </a:path>
              <a:path w="9038313" h="4633457">
                <a:moveTo>
                  <a:pt x="2511897" y="723863"/>
                </a:moveTo>
                <a:lnTo>
                  <a:pt x="2497999" y="720189"/>
                </a:lnTo>
                <a:lnTo>
                  <a:pt x="2511897" y="744072"/>
                </a:lnTo>
                <a:lnTo>
                  <a:pt x="2525795" y="740398"/>
                </a:lnTo>
                <a:lnTo>
                  <a:pt x="2525795" y="727537"/>
                </a:lnTo>
                <a:lnTo>
                  <a:pt x="2511897" y="723863"/>
                </a:lnTo>
                <a:close/>
              </a:path>
              <a:path w="9038313" h="4633457">
                <a:moveTo>
                  <a:pt x="2558799" y="769793"/>
                </a:moveTo>
                <a:lnTo>
                  <a:pt x="2555326" y="755096"/>
                </a:lnTo>
                <a:lnTo>
                  <a:pt x="2541428" y="744072"/>
                </a:lnTo>
                <a:lnTo>
                  <a:pt x="2525795" y="755096"/>
                </a:lnTo>
                <a:lnTo>
                  <a:pt x="2511897" y="758770"/>
                </a:lnTo>
                <a:lnTo>
                  <a:pt x="2531005" y="775304"/>
                </a:lnTo>
                <a:lnTo>
                  <a:pt x="2544903" y="769793"/>
                </a:lnTo>
                <a:lnTo>
                  <a:pt x="2558799" y="769793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44903" y="1067422"/>
                </a:lnTo>
                <a:lnTo>
                  <a:pt x="2531005" y="1050886"/>
                </a:lnTo>
                <a:lnTo>
                  <a:pt x="2515372" y="1036189"/>
                </a:lnTo>
                <a:lnTo>
                  <a:pt x="2511897" y="782654"/>
                </a:lnTo>
                <a:lnTo>
                  <a:pt x="2531005" y="775304"/>
                </a:lnTo>
                <a:lnTo>
                  <a:pt x="2511897" y="758770"/>
                </a:lnTo>
                <a:lnTo>
                  <a:pt x="2511897" y="1089469"/>
                </a:lnTo>
                <a:lnTo>
                  <a:pt x="2525795" y="1098655"/>
                </a:lnTo>
                <a:lnTo>
                  <a:pt x="2551851" y="1102329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497999" y="751420"/>
                </a:moveTo>
                <a:lnTo>
                  <a:pt x="2494526" y="1074771"/>
                </a:lnTo>
                <a:lnTo>
                  <a:pt x="2511897" y="1089469"/>
                </a:lnTo>
                <a:lnTo>
                  <a:pt x="2511897" y="758770"/>
                </a:lnTo>
                <a:lnTo>
                  <a:pt x="2497999" y="751420"/>
                </a:lnTo>
                <a:close/>
              </a:path>
              <a:path w="9038313" h="4633457">
                <a:moveTo>
                  <a:pt x="2588331" y="1622261"/>
                </a:moveTo>
                <a:lnTo>
                  <a:pt x="2602228" y="1622261"/>
                </a:lnTo>
                <a:lnTo>
                  <a:pt x="2617862" y="1618587"/>
                </a:lnTo>
                <a:lnTo>
                  <a:pt x="2631760" y="1609401"/>
                </a:lnTo>
                <a:lnTo>
                  <a:pt x="2628285" y="1594703"/>
                </a:lnTo>
                <a:lnTo>
                  <a:pt x="2602228" y="1580005"/>
                </a:lnTo>
                <a:lnTo>
                  <a:pt x="2588331" y="1622261"/>
                </a:lnTo>
                <a:close/>
              </a:path>
              <a:path w="9038313" h="4633457">
                <a:moveTo>
                  <a:pt x="2548376" y="1738006"/>
                </a:moveTo>
                <a:lnTo>
                  <a:pt x="2562274" y="1728820"/>
                </a:lnTo>
                <a:lnTo>
                  <a:pt x="2570960" y="1622261"/>
                </a:lnTo>
                <a:lnTo>
                  <a:pt x="2588331" y="1622261"/>
                </a:lnTo>
                <a:lnTo>
                  <a:pt x="2602228" y="1580005"/>
                </a:lnTo>
                <a:lnTo>
                  <a:pt x="2584857" y="1583679"/>
                </a:lnTo>
                <a:lnTo>
                  <a:pt x="2558799" y="1591029"/>
                </a:lnTo>
                <a:lnTo>
                  <a:pt x="2548376" y="1738006"/>
                </a:lnTo>
                <a:close/>
              </a:path>
              <a:path w="9038313" h="4633457">
                <a:moveTo>
                  <a:pt x="2511897" y="1752704"/>
                </a:moveTo>
                <a:lnTo>
                  <a:pt x="2518845" y="1738006"/>
                </a:lnTo>
                <a:lnTo>
                  <a:pt x="2548376" y="1738006"/>
                </a:lnTo>
                <a:lnTo>
                  <a:pt x="2558799" y="1591029"/>
                </a:lnTo>
                <a:lnTo>
                  <a:pt x="2541428" y="1598377"/>
                </a:lnTo>
                <a:lnTo>
                  <a:pt x="2525795" y="1605727"/>
                </a:lnTo>
                <a:lnTo>
                  <a:pt x="2511897" y="1752704"/>
                </a:lnTo>
                <a:close/>
              </a:path>
              <a:path w="9038313" h="4633457">
                <a:moveTo>
                  <a:pt x="2468469" y="1791285"/>
                </a:moveTo>
                <a:lnTo>
                  <a:pt x="2475417" y="1776587"/>
                </a:lnTo>
                <a:lnTo>
                  <a:pt x="2482366" y="1763726"/>
                </a:lnTo>
                <a:lnTo>
                  <a:pt x="2497999" y="1756378"/>
                </a:lnTo>
                <a:lnTo>
                  <a:pt x="2511897" y="1752704"/>
                </a:lnTo>
                <a:lnTo>
                  <a:pt x="2525795" y="1605727"/>
                </a:lnTo>
                <a:lnTo>
                  <a:pt x="2504949" y="1622261"/>
                </a:lnTo>
                <a:lnTo>
                  <a:pt x="2494526" y="1636958"/>
                </a:lnTo>
                <a:lnTo>
                  <a:pt x="2478891" y="1653494"/>
                </a:lnTo>
                <a:lnTo>
                  <a:pt x="2468469" y="1791285"/>
                </a:lnTo>
                <a:close/>
              </a:path>
              <a:path w="9038313" h="4633457">
                <a:moveTo>
                  <a:pt x="2464995" y="1660842"/>
                </a:moveTo>
                <a:lnTo>
                  <a:pt x="2445886" y="1668191"/>
                </a:lnTo>
                <a:lnTo>
                  <a:pt x="2454572" y="1837216"/>
                </a:lnTo>
                <a:lnTo>
                  <a:pt x="2464995" y="1805983"/>
                </a:lnTo>
                <a:lnTo>
                  <a:pt x="2468469" y="1791285"/>
                </a:lnTo>
                <a:lnTo>
                  <a:pt x="2478891" y="1653494"/>
                </a:lnTo>
                <a:lnTo>
                  <a:pt x="2464995" y="1660842"/>
                </a:lnTo>
                <a:close/>
              </a:path>
              <a:path w="9038313" h="4633457">
                <a:moveTo>
                  <a:pt x="2454572" y="1837216"/>
                </a:moveTo>
                <a:lnTo>
                  <a:pt x="2445886" y="1668191"/>
                </a:lnTo>
                <a:lnTo>
                  <a:pt x="2431989" y="1675540"/>
                </a:lnTo>
                <a:lnTo>
                  <a:pt x="2421724" y="1680550"/>
                </a:lnTo>
                <a:lnTo>
                  <a:pt x="2414617" y="1686563"/>
                </a:lnTo>
                <a:lnTo>
                  <a:pt x="2425040" y="1840890"/>
                </a:lnTo>
                <a:lnTo>
                  <a:pt x="2438938" y="1840890"/>
                </a:lnTo>
                <a:lnTo>
                  <a:pt x="2454572" y="1837216"/>
                </a:lnTo>
                <a:close/>
              </a:path>
              <a:path w="9038313" h="4633457">
                <a:moveTo>
                  <a:pt x="2388561" y="1853750"/>
                </a:moveTo>
                <a:lnTo>
                  <a:pt x="2388561" y="1840890"/>
                </a:lnTo>
                <a:lnTo>
                  <a:pt x="2392034" y="1853750"/>
                </a:lnTo>
                <a:lnTo>
                  <a:pt x="2409407" y="1844564"/>
                </a:lnTo>
                <a:lnTo>
                  <a:pt x="2425040" y="1840890"/>
                </a:lnTo>
                <a:lnTo>
                  <a:pt x="2414617" y="1686563"/>
                </a:lnTo>
                <a:lnTo>
                  <a:pt x="2402457" y="1699425"/>
                </a:lnTo>
                <a:lnTo>
                  <a:pt x="2388561" y="1714122"/>
                </a:lnTo>
                <a:lnTo>
                  <a:pt x="2388561" y="1853750"/>
                </a:lnTo>
                <a:close/>
              </a:path>
              <a:path w="9038313" h="4633457">
                <a:moveTo>
                  <a:pt x="2195738" y="1478958"/>
                </a:moveTo>
                <a:lnTo>
                  <a:pt x="2199213" y="1682889"/>
                </a:lnTo>
                <a:lnTo>
                  <a:pt x="2213110" y="1686563"/>
                </a:lnTo>
                <a:lnTo>
                  <a:pt x="2228744" y="1692075"/>
                </a:lnTo>
                <a:lnTo>
                  <a:pt x="2242642" y="1703099"/>
                </a:lnTo>
                <a:lnTo>
                  <a:pt x="2242642" y="1517540"/>
                </a:lnTo>
                <a:lnTo>
                  <a:pt x="2228744" y="1510191"/>
                </a:lnTo>
                <a:lnTo>
                  <a:pt x="2220059" y="1495493"/>
                </a:lnTo>
                <a:lnTo>
                  <a:pt x="2209636" y="1482633"/>
                </a:lnTo>
                <a:lnTo>
                  <a:pt x="2195738" y="1478958"/>
                </a:lnTo>
                <a:close/>
              </a:path>
              <a:path w="9038313" h="4633457">
                <a:moveTo>
                  <a:pt x="2617862" y="1653494"/>
                </a:moveTo>
                <a:lnTo>
                  <a:pt x="2617862" y="1636958"/>
                </a:lnTo>
                <a:lnTo>
                  <a:pt x="2602228" y="1633284"/>
                </a:lnTo>
                <a:lnTo>
                  <a:pt x="2584857" y="1625936"/>
                </a:lnTo>
                <a:lnTo>
                  <a:pt x="2570960" y="1622261"/>
                </a:lnTo>
                <a:lnTo>
                  <a:pt x="2562274" y="1728820"/>
                </a:lnTo>
                <a:lnTo>
                  <a:pt x="2577908" y="1717796"/>
                </a:lnTo>
                <a:lnTo>
                  <a:pt x="2591805" y="1714122"/>
                </a:lnTo>
                <a:lnTo>
                  <a:pt x="2607439" y="1706773"/>
                </a:lnTo>
                <a:lnTo>
                  <a:pt x="2617862" y="1653494"/>
                </a:lnTo>
                <a:close/>
              </a:path>
              <a:path w="9038313" h="4633457">
                <a:moveTo>
                  <a:pt x="2588331" y="1741680"/>
                </a:moveTo>
                <a:lnTo>
                  <a:pt x="2598754" y="1772913"/>
                </a:lnTo>
                <a:lnTo>
                  <a:pt x="2614388" y="1763726"/>
                </a:lnTo>
                <a:lnTo>
                  <a:pt x="2628285" y="1749028"/>
                </a:lnTo>
                <a:lnTo>
                  <a:pt x="2638708" y="1734332"/>
                </a:lnTo>
                <a:lnTo>
                  <a:pt x="2654343" y="1734332"/>
                </a:lnTo>
                <a:lnTo>
                  <a:pt x="2671714" y="1728820"/>
                </a:lnTo>
                <a:lnTo>
                  <a:pt x="2690822" y="1721471"/>
                </a:lnTo>
                <a:lnTo>
                  <a:pt x="2704720" y="1717796"/>
                </a:lnTo>
                <a:lnTo>
                  <a:pt x="2704720" y="1703099"/>
                </a:lnTo>
                <a:lnTo>
                  <a:pt x="2690822" y="1699425"/>
                </a:lnTo>
                <a:lnTo>
                  <a:pt x="2675187" y="1703099"/>
                </a:lnTo>
                <a:lnTo>
                  <a:pt x="2661291" y="1699425"/>
                </a:lnTo>
                <a:lnTo>
                  <a:pt x="2650868" y="1710447"/>
                </a:lnTo>
                <a:lnTo>
                  <a:pt x="2635234" y="1714122"/>
                </a:lnTo>
                <a:lnTo>
                  <a:pt x="2621337" y="1717796"/>
                </a:lnTo>
                <a:lnTo>
                  <a:pt x="2598754" y="1728820"/>
                </a:lnTo>
                <a:lnTo>
                  <a:pt x="2588331" y="1741680"/>
                </a:lnTo>
                <a:close/>
              </a:path>
              <a:path w="9038313" h="4633457">
                <a:moveTo>
                  <a:pt x="2661291" y="1699425"/>
                </a:moveTo>
                <a:lnTo>
                  <a:pt x="2647393" y="1695749"/>
                </a:lnTo>
                <a:lnTo>
                  <a:pt x="2643920" y="1682889"/>
                </a:lnTo>
                <a:lnTo>
                  <a:pt x="2624811" y="1682889"/>
                </a:lnTo>
                <a:lnTo>
                  <a:pt x="2621337" y="1668191"/>
                </a:lnTo>
                <a:lnTo>
                  <a:pt x="2617862" y="1653494"/>
                </a:lnTo>
                <a:lnTo>
                  <a:pt x="2621337" y="1703099"/>
                </a:lnTo>
                <a:lnTo>
                  <a:pt x="2635234" y="1710447"/>
                </a:lnTo>
                <a:lnTo>
                  <a:pt x="2650868" y="1710447"/>
                </a:lnTo>
                <a:lnTo>
                  <a:pt x="2661291" y="1699425"/>
                </a:lnTo>
                <a:close/>
              </a:path>
              <a:path w="9038313" h="4633457">
                <a:moveTo>
                  <a:pt x="2471943" y="1829866"/>
                </a:moveTo>
                <a:lnTo>
                  <a:pt x="2485840" y="1829866"/>
                </a:lnTo>
                <a:lnTo>
                  <a:pt x="2471943" y="1818843"/>
                </a:lnTo>
                <a:lnTo>
                  <a:pt x="2464995" y="1805983"/>
                </a:lnTo>
                <a:lnTo>
                  <a:pt x="2454572" y="1837216"/>
                </a:lnTo>
                <a:lnTo>
                  <a:pt x="2471943" y="1829866"/>
                </a:lnTo>
                <a:close/>
              </a:path>
              <a:path w="9038313" h="4633457">
                <a:moveTo>
                  <a:pt x="2418092" y="1857424"/>
                </a:moveTo>
                <a:lnTo>
                  <a:pt x="2438938" y="1848238"/>
                </a:lnTo>
                <a:lnTo>
                  <a:pt x="2425040" y="1853750"/>
                </a:lnTo>
                <a:lnTo>
                  <a:pt x="2428515" y="1848238"/>
                </a:lnTo>
                <a:lnTo>
                  <a:pt x="2414617" y="1853750"/>
                </a:lnTo>
                <a:lnTo>
                  <a:pt x="2398984" y="1853750"/>
                </a:lnTo>
                <a:lnTo>
                  <a:pt x="2418092" y="1857424"/>
                </a:lnTo>
                <a:close/>
              </a:path>
              <a:path w="9038313" h="4633457">
                <a:moveTo>
                  <a:pt x="2438938" y="2669473"/>
                </a:moveTo>
                <a:lnTo>
                  <a:pt x="2428515" y="2684171"/>
                </a:lnTo>
                <a:lnTo>
                  <a:pt x="2438938" y="3452127"/>
                </a:lnTo>
                <a:lnTo>
                  <a:pt x="2438938" y="2693358"/>
                </a:lnTo>
                <a:lnTo>
                  <a:pt x="2454572" y="2684171"/>
                </a:lnTo>
                <a:lnTo>
                  <a:pt x="2458046" y="2669473"/>
                </a:lnTo>
                <a:lnTo>
                  <a:pt x="2438938" y="2669473"/>
                </a:lnTo>
                <a:close/>
              </a:path>
              <a:path w="9038313" h="4633457">
                <a:moveTo>
                  <a:pt x="2438938" y="3452127"/>
                </a:moveTo>
                <a:lnTo>
                  <a:pt x="2428515" y="2684171"/>
                </a:lnTo>
                <a:lnTo>
                  <a:pt x="2405932" y="2697032"/>
                </a:lnTo>
                <a:lnTo>
                  <a:pt x="2392034" y="2697032"/>
                </a:lnTo>
                <a:lnTo>
                  <a:pt x="2378138" y="2711730"/>
                </a:lnTo>
                <a:lnTo>
                  <a:pt x="2359030" y="2708055"/>
                </a:lnTo>
                <a:lnTo>
                  <a:pt x="2348607" y="2722753"/>
                </a:lnTo>
                <a:lnTo>
                  <a:pt x="2348607" y="2735614"/>
                </a:lnTo>
                <a:lnTo>
                  <a:pt x="2359030" y="3404360"/>
                </a:lnTo>
                <a:lnTo>
                  <a:pt x="2372926" y="3413546"/>
                </a:lnTo>
                <a:lnTo>
                  <a:pt x="2392034" y="3428244"/>
                </a:lnTo>
                <a:lnTo>
                  <a:pt x="2405932" y="3431918"/>
                </a:lnTo>
                <a:lnTo>
                  <a:pt x="2425040" y="3439267"/>
                </a:lnTo>
                <a:lnTo>
                  <a:pt x="2438938" y="3452127"/>
                </a:lnTo>
                <a:close/>
              </a:path>
              <a:path w="9038313" h="4633457">
                <a:moveTo>
                  <a:pt x="2329498" y="3362104"/>
                </a:moveTo>
                <a:lnTo>
                  <a:pt x="2332972" y="3374965"/>
                </a:lnTo>
                <a:lnTo>
                  <a:pt x="2345132" y="3389663"/>
                </a:lnTo>
                <a:lnTo>
                  <a:pt x="2359030" y="3404360"/>
                </a:lnTo>
                <a:lnTo>
                  <a:pt x="2348607" y="2735614"/>
                </a:lnTo>
                <a:lnTo>
                  <a:pt x="2338184" y="2750311"/>
                </a:lnTo>
                <a:lnTo>
                  <a:pt x="2329498" y="3362104"/>
                </a:lnTo>
                <a:close/>
              </a:path>
              <a:path w="9038313" h="4633457">
                <a:moveTo>
                  <a:pt x="2326024" y="3343732"/>
                </a:moveTo>
                <a:lnTo>
                  <a:pt x="2329498" y="3362104"/>
                </a:lnTo>
                <a:lnTo>
                  <a:pt x="2338184" y="2750311"/>
                </a:lnTo>
                <a:lnTo>
                  <a:pt x="2319075" y="2765009"/>
                </a:lnTo>
                <a:lnTo>
                  <a:pt x="2319075" y="3329034"/>
                </a:lnTo>
                <a:lnTo>
                  <a:pt x="2326024" y="3343732"/>
                </a:lnTo>
                <a:close/>
              </a:path>
              <a:path w="9038313" h="4633457">
                <a:moveTo>
                  <a:pt x="2308652" y="3312500"/>
                </a:moveTo>
                <a:lnTo>
                  <a:pt x="2319075" y="3329034"/>
                </a:lnTo>
                <a:lnTo>
                  <a:pt x="2319075" y="2777869"/>
                </a:lnTo>
                <a:lnTo>
                  <a:pt x="2305178" y="2774195"/>
                </a:lnTo>
                <a:lnTo>
                  <a:pt x="2305178" y="2873405"/>
                </a:lnTo>
                <a:lnTo>
                  <a:pt x="2308652" y="3312500"/>
                </a:lnTo>
                <a:close/>
              </a:path>
              <a:path w="9038313" h="4633457">
                <a:moveTo>
                  <a:pt x="2286069" y="2932196"/>
                </a:moveTo>
                <a:lnTo>
                  <a:pt x="2272173" y="2935870"/>
                </a:lnTo>
                <a:lnTo>
                  <a:pt x="2279121" y="3251871"/>
                </a:lnTo>
                <a:lnTo>
                  <a:pt x="2286069" y="3266569"/>
                </a:lnTo>
                <a:lnTo>
                  <a:pt x="2293019" y="3281267"/>
                </a:lnTo>
                <a:lnTo>
                  <a:pt x="2296492" y="2919336"/>
                </a:lnTo>
                <a:lnTo>
                  <a:pt x="2286069" y="2932196"/>
                </a:lnTo>
                <a:close/>
              </a:path>
              <a:path w="9038313" h="4633457">
                <a:moveTo>
                  <a:pt x="2253063" y="3204104"/>
                </a:moveTo>
                <a:lnTo>
                  <a:pt x="2265224" y="3220638"/>
                </a:lnTo>
                <a:lnTo>
                  <a:pt x="2272173" y="3235336"/>
                </a:lnTo>
                <a:lnTo>
                  <a:pt x="2279121" y="3251871"/>
                </a:lnTo>
                <a:lnTo>
                  <a:pt x="2272173" y="2935870"/>
                </a:lnTo>
                <a:lnTo>
                  <a:pt x="2272173" y="2950568"/>
                </a:lnTo>
                <a:lnTo>
                  <a:pt x="2265224" y="2965265"/>
                </a:lnTo>
                <a:lnTo>
                  <a:pt x="2253063" y="3204104"/>
                </a:lnTo>
                <a:close/>
              </a:path>
              <a:path w="9038313" h="4633457">
                <a:moveTo>
                  <a:pt x="2249590" y="2970777"/>
                </a:moveTo>
                <a:lnTo>
                  <a:pt x="2246115" y="3189406"/>
                </a:lnTo>
                <a:lnTo>
                  <a:pt x="2253063" y="3204104"/>
                </a:lnTo>
                <a:lnTo>
                  <a:pt x="2265224" y="2965265"/>
                </a:lnTo>
                <a:lnTo>
                  <a:pt x="2249590" y="2970777"/>
                </a:lnTo>
                <a:close/>
              </a:path>
              <a:path w="9038313" h="4633457">
                <a:moveTo>
                  <a:pt x="2235692" y="2974451"/>
                </a:moveTo>
                <a:lnTo>
                  <a:pt x="2235692" y="2992824"/>
                </a:lnTo>
                <a:lnTo>
                  <a:pt x="2225269" y="3009358"/>
                </a:lnTo>
                <a:lnTo>
                  <a:pt x="2216584" y="3024056"/>
                </a:lnTo>
                <a:lnTo>
                  <a:pt x="2216584" y="3038754"/>
                </a:lnTo>
                <a:lnTo>
                  <a:pt x="2225269" y="3066313"/>
                </a:lnTo>
                <a:lnTo>
                  <a:pt x="2239167" y="3062638"/>
                </a:lnTo>
                <a:lnTo>
                  <a:pt x="2235692" y="2974451"/>
                </a:lnTo>
                <a:close/>
              </a:path>
              <a:path w="9038313" h="4633457">
                <a:moveTo>
                  <a:pt x="2438938" y="2693358"/>
                </a:moveTo>
                <a:lnTo>
                  <a:pt x="2438938" y="2742962"/>
                </a:lnTo>
                <a:lnTo>
                  <a:pt x="2442411" y="2726428"/>
                </a:lnTo>
                <a:lnTo>
                  <a:pt x="2449360" y="2711730"/>
                </a:lnTo>
                <a:lnTo>
                  <a:pt x="2438938" y="2693358"/>
                </a:lnTo>
                <a:close/>
              </a:path>
              <a:path w="9038313" h="4633457">
                <a:moveTo>
                  <a:pt x="2454572" y="3801198"/>
                </a:moveTo>
                <a:lnTo>
                  <a:pt x="2454572" y="3891222"/>
                </a:lnTo>
                <a:lnTo>
                  <a:pt x="2445886" y="3909594"/>
                </a:lnTo>
                <a:lnTo>
                  <a:pt x="2442411" y="3924292"/>
                </a:lnTo>
                <a:lnTo>
                  <a:pt x="2445886" y="4526899"/>
                </a:lnTo>
                <a:lnTo>
                  <a:pt x="2454572" y="4534247"/>
                </a:lnTo>
                <a:lnTo>
                  <a:pt x="2464995" y="4559969"/>
                </a:lnTo>
                <a:lnTo>
                  <a:pt x="2454572" y="3801198"/>
                </a:lnTo>
                <a:close/>
              </a:path>
              <a:path w="9038313" h="4633457">
                <a:moveTo>
                  <a:pt x="2414617" y="4541596"/>
                </a:moveTo>
                <a:lnTo>
                  <a:pt x="2421566" y="4556295"/>
                </a:lnTo>
                <a:lnTo>
                  <a:pt x="2435463" y="4545271"/>
                </a:lnTo>
                <a:lnTo>
                  <a:pt x="2454572" y="4534247"/>
                </a:lnTo>
                <a:lnTo>
                  <a:pt x="2445886" y="4526899"/>
                </a:lnTo>
                <a:lnTo>
                  <a:pt x="2428515" y="4537922"/>
                </a:lnTo>
                <a:lnTo>
                  <a:pt x="2414617" y="4541596"/>
                </a:lnTo>
                <a:close/>
              </a:path>
              <a:path w="9038313" h="4633457">
                <a:moveTo>
                  <a:pt x="2449360" y="3856315"/>
                </a:moveTo>
                <a:lnTo>
                  <a:pt x="2449360" y="3874687"/>
                </a:lnTo>
                <a:lnTo>
                  <a:pt x="2454572" y="3891222"/>
                </a:lnTo>
                <a:lnTo>
                  <a:pt x="2454572" y="3817734"/>
                </a:lnTo>
                <a:lnTo>
                  <a:pt x="2445886" y="3832432"/>
                </a:lnTo>
                <a:lnTo>
                  <a:pt x="2449360" y="3856315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1520" y="3747919"/>
                </a:lnTo>
                <a:lnTo>
                  <a:pt x="2458046" y="3768129"/>
                </a:lnTo>
                <a:lnTo>
                  <a:pt x="2449360" y="3782827"/>
                </a:lnTo>
                <a:lnTo>
                  <a:pt x="2454572" y="3801198"/>
                </a:lnTo>
                <a:lnTo>
                  <a:pt x="2464995" y="4559969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97999" y="2693358"/>
                </a:moveTo>
                <a:lnTo>
                  <a:pt x="2494526" y="2676823"/>
                </a:lnTo>
                <a:lnTo>
                  <a:pt x="2494526" y="2693358"/>
                </a:lnTo>
                <a:lnTo>
                  <a:pt x="2485840" y="3536640"/>
                </a:lnTo>
                <a:lnTo>
                  <a:pt x="2482366" y="3551337"/>
                </a:lnTo>
                <a:lnTo>
                  <a:pt x="2485840" y="3566035"/>
                </a:lnTo>
                <a:lnTo>
                  <a:pt x="2491051" y="4526899"/>
                </a:lnTo>
                <a:lnTo>
                  <a:pt x="2501474" y="4491992"/>
                </a:lnTo>
                <a:lnTo>
                  <a:pt x="2497999" y="2693358"/>
                </a:lnTo>
                <a:close/>
              </a:path>
              <a:path w="9038313" h="4633457">
                <a:moveTo>
                  <a:pt x="2491051" y="4526899"/>
                </a:moveTo>
                <a:lnTo>
                  <a:pt x="2485840" y="3566035"/>
                </a:lnTo>
                <a:lnTo>
                  <a:pt x="2482366" y="3582570"/>
                </a:lnTo>
                <a:lnTo>
                  <a:pt x="2482366" y="3600942"/>
                </a:lnTo>
                <a:lnTo>
                  <a:pt x="2478891" y="3613802"/>
                </a:lnTo>
                <a:lnTo>
                  <a:pt x="2475417" y="3628500"/>
                </a:lnTo>
                <a:lnTo>
                  <a:pt x="2475417" y="3674431"/>
                </a:lnTo>
                <a:lnTo>
                  <a:pt x="2471943" y="3690966"/>
                </a:lnTo>
                <a:lnTo>
                  <a:pt x="2471943" y="3705664"/>
                </a:lnTo>
                <a:lnTo>
                  <a:pt x="2468469" y="3720362"/>
                </a:lnTo>
                <a:lnTo>
                  <a:pt x="2468469" y="4541596"/>
                </a:lnTo>
                <a:lnTo>
                  <a:pt x="2491051" y="4526899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4995" y="4559969"/>
                </a:lnTo>
                <a:lnTo>
                  <a:pt x="2468469" y="4541596"/>
                </a:lnTo>
                <a:lnTo>
                  <a:pt x="2468469" y="3720362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31989" y="4552620"/>
                </a:moveTo>
                <a:lnTo>
                  <a:pt x="2435463" y="4569155"/>
                </a:lnTo>
                <a:lnTo>
                  <a:pt x="2454572" y="4572829"/>
                </a:lnTo>
                <a:lnTo>
                  <a:pt x="2464995" y="4559969"/>
                </a:lnTo>
                <a:lnTo>
                  <a:pt x="2454572" y="4534247"/>
                </a:lnTo>
                <a:lnTo>
                  <a:pt x="2445886" y="4552620"/>
                </a:lnTo>
                <a:lnTo>
                  <a:pt x="2431989" y="4552620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3474175"/>
                </a:lnTo>
                <a:lnTo>
                  <a:pt x="2475417" y="3481523"/>
                </a:lnTo>
                <a:lnTo>
                  <a:pt x="2478891" y="3494384"/>
                </a:lnTo>
                <a:lnTo>
                  <a:pt x="2482366" y="3512756"/>
                </a:lnTo>
                <a:lnTo>
                  <a:pt x="2485840" y="3536640"/>
                </a:lnTo>
                <a:lnTo>
                  <a:pt x="2494526" y="2693358"/>
                </a:lnTo>
                <a:lnTo>
                  <a:pt x="2475417" y="2700707"/>
                </a:lnTo>
                <a:lnTo>
                  <a:pt x="2461520" y="274663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2746637"/>
                </a:lnTo>
                <a:lnTo>
                  <a:pt x="2445886" y="2757660"/>
                </a:lnTo>
                <a:lnTo>
                  <a:pt x="2438938" y="2742962"/>
                </a:lnTo>
                <a:lnTo>
                  <a:pt x="2438938" y="345212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18092" y="4563643"/>
                </a:moveTo>
                <a:lnTo>
                  <a:pt x="2402457" y="4559969"/>
                </a:lnTo>
                <a:lnTo>
                  <a:pt x="2405932" y="4572829"/>
                </a:lnTo>
                <a:lnTo>
                  <a:pt x="2421566" y="4580178"/>
                </a:lnTo>
                <a:lnTo>
                  <a:pt x="2431989" y="4569155"/>
                </a:lnTo>
                <a:lnTo>
                  <a:pt x="2418092" y="4563643"/>
                </a:lnTo>
                <a:close/>
              </a:path>
              <a:path w="9038313" h="4633457">
                <a:moveTo>
                  <a:pt x="2475417" y="4591202"/>
                </a:moveTo>
                <a:lnTo>
                  <a:pt x="2461520" y="4594876"/>
                </a:lnTo>
                <a:lnTo>
                  <a:pt x="2464995" y="4602224"/>
                </a:lnTo>
                <a:lnTo>
                  <a:pt x="2482366" y="4607737"/>
                </a:lnTo>
                <a:lnTo>
                  <a:pt x="2475417" y="4563643"/>
                </a:lnTo>
                <a:lnTo>
                  <a:pt x="2468469" y="4576504"/>
                </a:lnTo>
                <a:lnTo>
                  <a:pt x="2475417" y="4591202"/>
                </a:lnTo>
                <a:close/>
              </a:path>
              <a:path w="9038313" h="4633457">
                <a:moveTo>
                  <a:pt x="2558799" y="4611411"/>
                </a:moveTo>
                <a:lnTo>
                  <a:pt x="2574434" y="4615085"/>
                </a:lnTo>
                <a:lnTo>
                  <a:pt x="2588331" y="4615085"/>
                </a:lnTo>
                <a:lnTo>
                  <a:pt x="2602228" y="4611411"/>
                </a:lnTo>
                <a:lnTo>
                  <a:pt x="2607439" y="4602224"/>
                </a:lnTo>
                <a:lnTo>
                  <a:pt x="2588331" y="4598550"/>
                </a:lnTo>
                <a:lnTo>
                  <a:pt x="2574434" y="4591202"/>
                </a:lnTo>
                <a:lnTo>
                  <a:pt x="2558799" y="4611411"/>
                </a:lnTo>
                <a:close/>
              </a:path>
              <a:path w="9038313" h="4633457">
                <a:moveTo>
                  <a:pt x="2534480" y="4552620"/>
                </a:moveTo>
                <a:lnTo>
                  <a:pt x="2541428" y="4611411"/>
                </a:lnTo>
                <a:lnTo>
                  <a:pt x="2558799" y="4611411"/>
                </a:lnTo>
                <a:lnTo>
                  <a:pt x="2574434" y="4591202"/>
                </a:lnTo>
                <a:lnTo>
                  <a:pt x="2555326" y="4580178"/>
                </a:lnTo>
                <a:lnTo>
                  <a:pt x="2541428" y="4569155"/>
                </a:lnTo>
                <a:lnTo>
                  <a:pt x="2534480" y="4552620"/>
                </a:lnTo>
                <a:close/>
              </a:path>
              <a:path w="9038313" h="4633457">
                <a:moveTo>
                  <a:pt x="2478891" y="4583853"/>
                </a:moveTo>
                <a:lnTo>
                  <a:pt x="2482366" y="4607737"/>
                </a:lnTo>
                <a:lnTo>
                  <a:pt x="2497999" y="4607737"/>
                </a:lnTo>
                <a:lnTo>
                  <a:pt x="2511897" y="4611411"/>
                </a:lnTo>
                <a:lnTo>
                  <a:pt x="2541428" y="4611411"/>
                </a:lnTo>
                <a:lnTo>
                  <a:pt x="2534480" y="4552620"/>
                </a:lnTo>
                <a:lnTo>
                  <a:pt x="2531005" y="4537922"/>
                </a:lnTo>
                <a:lnTo>
                  <a:pt x="2511897" y="4530573"/>
                </a:lnTo>
                <a:lnTo>
                  <a:pt x="2508423" y="4591202"/>
                </a:lnTo>
                <a:lnTo>
                  <a:pt x="2494526" y="4591202"/>
                </a:lnTo>
                <a:lnTo>
                  <a:pt x="2478891" y="4583853"/>
                </a:lnTo>
                <a:close/>
              </a:path>
              <a:path w="9038313" h="4633457">
                <a:moveTo>
                  <a:pt x="2508423" y="4591202"/>
                </a:moveTo>
                <a:lnTo>
                  <a:pt x="2511897" y="4530573"/>
                </a:lnTo>
                <a:lnTo>
                  <a:pt x="2497999" y="4530573"/>
                </a:lnTo>
                <a:lnTo>
                  <a:pt x="2482366" y="4534247"/>
                </a:lnTo>
                <a:lnTo>
                  <a:pt x="2475417" y="4548946"/>
                </a:lnTo>
                <a:lnTo>
                  <a:pt x="2491051" y="4556295"/>
                </a:lnTo>
                <a:lnTo>
                  <a:pt x="2504949" y="4556295"/>
                </a:lnTo>
                <a:lnTo>
                  <a:pt x="2508423" y="4591202"/>
                </a:lnTo>
                <a:close/>
              </a:path>
              <a:path w="9038313" h="4633457">
                <a:moveTo>
                  <a:pt x="2491051" y="4569155"/>
                </a:moveTo>
                <a:lnTo>
                  <a:pt x="2491051" y="4583853"/>
                </a:lnTo>
                <a:lnTo>
                  <a:pt x="2508423" y="4591202"/>
                </a:lnTo>
                <a:lnTo>
                  <a:pt x="2504949" y="4556295"/>
                </a:lnTo>
                <a:lnTo>
                  <a:pt x="2491051" y="4569155"/>
                </a:lnTo>
                <a:close/>
              </a:path>
              <a:path w="9038313" h="4633457">
                <a:moveTo>
                  <a:pt x="2497999" y="1232771"/>
                </a:moveTo>
                <a:lnTo>
                  <a:pt x="2504949" y="1218073"/>
                </a:lnTo>
                <a:lnTo>
                  <a:pt x="2497999" y="1205213"/>
                </a:lnTo>
                <a:lnTo>
                  <a:pt x="2494526" y="1190515"/>
                </a:lnTo>
                <a:lnTo>
                  <a:pt x="2482366" y="1236446"/>
                </a:lnTo>
                <a:lnTo>
                  <a:pt x="2497999" y="1232771"/>
                </a:lnTo>
                <a:close/>
              </a:path>
              <a:path w="9038313" h="4633457">
                <a:moveTo>
                  <a:pt x="2591805" y="4359712"/>
                </a:moveTo>
                <a:lnTo>
                  <a:pt x="2595280" y="4345015"/>
                </a:lnTo>
                <a:lnTo>
                  <a:pt x="2574434" y="4337666"/>
                </a:lnTo>
                <a:lnTo>
                  <a:pt x="2555326" y="4321131"/>
                </a:lnTo>
                <a:lnTo>
                  <a:pt x="2548376" y="4306433"/>
                </a:lnTo>
                <a:lnTo>
                  <a:pt x="2548376" y="2719078"/>
                </a:lnTo>
                <a:lnTo>
                  <a:pt x="2534480" y="2719078"/>
                </a:lnTo>
                <a:lnTo>
                  <a:pt x="2531005" y="2704381"/>
                </a:lnTo>
                <a:lnTo>
                  <a:pt x="2541428" y="4436876"/>
                </a:lnTo>
                <a:lnTo>
                  <a:pt x="2548376" y="4414828"/>
                </a:lnTo>
                <a:lnTo>
                  <a:pt x="2551851" y="4401968"/>
                </a:lnTo>
                <a:lnTo>
                  <a:pt x="2570960" y="4387271"/>
                </a:lnTo>
                <a:lnTo>
                  <a:pt x="2588331" y="4372573"/>
                </a:lnTo>
                <a:lnTo>
                  <a:pt x="2591805" y="4359712"/>
                </a:lnTo>
                <a:close/>
              </a:path>
              <a:path w="9038313" h="4633457">
                <a:moveTo>
                  <a:pt x="2508423" y="4514038"/>
                </a:moveTo>
                <a:lnTo>
                  <a:pt x="2525795" y="4517713"/>
                </a:lnTo>
                <a:lnTo>
                  <a:pt x="2515372" y="4499341"/>
                </a:lnTo>
                <a:lnTo>
                  <a:pt x="2501474" y="4491992"/>
                </a:lnTo>
                <a:lnTo>
                  <a:pt x="2491051" y="4526899"/>
                </a:lnTo>
                <a:lnTo>
                  <a:pt x="2508423" y="4514038"/>
                </a:lnTo>
                <a:close/>
              </a:path>
              <a:path w="9038313" h="4633457">
                <a:moveTo>
                  <a:pt x="2458046" y="2704381"/>
                </a:moveTo>
                <a:lnTo>
                  <a:pt x="2449360" y="2719078"/>
                </a:lnTo>
                <a:lnTo>
                  <a:pt x="2458046" y="2731940"/>
                </a:lnTo>
                <a:lnTo>
                  <a:pt x="2461520" y="2746637"/>
                </a:lnTo>
                <a:lnTo>
                  <a:pt x="2475417" y="2700707"/>
                </a:lnTo>
                <a:lnTo>
                  <a:pt x="2458046" y="2704381"/>
                </a:lnTo>
                <a:close/>
              </a:path>
              <a:path w="9038313" h="4633457">
                <a:moveTo>
                  <a:pt x="2531005" y="793677"/>
                </a:moveTo>
                <a:lnTo>
                  <a:pt x="2544903" y="797351"/>
                </a:lnTo>
                <a:lnTo>
                  <a:pt x="2574434" y="797351"/>
                </a:lnTo>
                <a:lnTo>
                  <a:pt x="2558799" y="782654"/>
                </a:lnTo>
                <a:lnTo>
                  <a:pt x="2544903" y="782654"/>
                </a:lnTo>
                <a:lnTo>
                  <a:pt x="2531005" y="793677"/>
                </a:lnTo>
                <a:close/>
              </a:path>
              <a:path w="9038313" h="4633457">
                <a:moveTo>
                  <a:pt x="2525795" y="778979"/>
                </a:moveTo>
                <a:lnTo>
                  <a:pt x="2511897" y="782654"/>
                </a:lnTo>
                <a:lnTo>
                  <a:pt x="2515372" y="801025"/>
                </a:lnTo>
                <a:lnTo>
                  <a:pt x="2531005" y="793677"/>
                </a:lnTo>
                <a:lnTo>
                  <a:pt x="2544903" y="782654"/>
                </a:lnTo>
                <a:lnTo>
                  <a:pt x="2525795" y="778979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41428" y="959026"/>
                </a:lnTo>
                <a:lnTo>
                  <a:pt x="2534480" y="944328"/>
                </a:lnTo>
                <a:lnTo>
                  <a:pt x="2518845" y="933305"/>
                </a:lnTo>
                <a:lnTo>
                  <a:pt x="2515372" y="817561"/>
                </a:lnTo>
                <a:lnTo>
                  <a:pt x="2531005" y="813887"/>
                </a:lnTo>
                <a:lnTo>
                  <a:pt x="2544903" y="813887"/>
                </a:lnTo>
                <a:lnTo>
                  <a:pt x="2544903" y="801025"/>
                </a:lnTo>
                <a:lnTo>
                  <a:pt x="2531005" y="797351"/>
                </a:lnTo>
                <a:lnTo>
                  <a:pt x="2515372" y="801025"/>
                </a:lnTo>
                <a:lnTo>
                  <a:pt x="2515372" y="1036189"/>
                </a:lnTo>
                <a:lnTo>
                  <a:pt x="2534480" y="1039864"/>
                </a:lnTo>
                <a:lnTo>
                  <a:pt x="2551851" y="1047212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02228" y="856142"/>
                </a:moveTo>
                <a:lnTo>
                  <a:pt x="2588331" y="850630"/>
                </a:lnTo>
                <a:lnTo>
                  <a:pt x="2591805" y="933305"/>
                </a:lnTo>
                <a:lnTo>
                  <a:pt x="2607439" y="940654"/>
                </a:lnTo>
                <a:lnTo>
                  <a:pt x="2614388" y="859816"/>
                </a:lnTo>
                <a:lnTo>
                  <a:pt x="2617862" y="846956"/>
                </a:lnTo>
                <a:lnTo>
                  <a:pt x="2602228" y="856142"/>
                </a:lnTo>
                <a:close/>
              </a:path>
              <a:path w="9038313" h="4633457">
                <a:moveTo>
                  <a:pt x="2577908" y="927793"/>
                </a:moveTo>
                <a:lnTo>
                  <a:pt x="2591805" y="933305"/>
                </a:lnTo>
                <a:lnTo>
                  <a:pt x="2588331" y="850630"/>
                </a:lnTo>
                <a:lnTo>
                  <a:pt x="2574434" y="839607"/>
                </a:lnTo>
                <a:lnTo>
                  <a:pt x="2558799" y="828584"/>
                </a:lnTo>
                <a:lnTo>
                  <a:pt x="2558799" y="924119"/>
                </a:lnTo>
                <a:lnTo>
                  <a:pt x="2577908" y="927793"/>
                </a:lnTo>
                <a:close/>
              </a:path>
              <a:path w="9038313" h="4633457">
                <a:moveTo>
                  <a:pt x="2544903" y="824909"/>
                </a:moveTo>
                <a:lnTo>
                  <a:pt x="2531005" y="817561"/>
                </a:lnTo>
                <a:lnTo>
                  <a:pt x="2534480" y="933305"/>
                </a:lnTo>
                <a:lnTo>
                  <a:pt x="2544903" y="927793"/>
                </a:lnTo>
                <a:lnTo>
                  <a:pt x="2558799" y="924119"/>
                </a:lnTo>
                <a:lnTo>
                  <a:pt x="2558799" y="828584"/>
                </a:lnTo>
                <a:lnTo>
                  <a:pt x="2544903" y="824909"/>
                </a:lnTo>
                <a:close/>
              </a:path>
              <a:path w="9038313" h="4633457">
                <a:moveTo>
                  <a:pt x="2531005" y="817561"/>
                </a:moveTo>
                <a:lnTo>
                  <a:pt x="2515372" y="817561"/>
                </a:lnTo>
                <a:lnTo>
                  <a:pt x="2518845" y="933305"/>
                </a:lnTo>
                <a:lnTo>
                  <a:pt x="2534480" y="933305"/>
                </a:lnTo>
                <a:lnTo>
                  <a:pt x="2531005" y="817561"/>
                </a:lnTo>
                <a:close/>
              </a:path>
              <a:path w="9038313" h="4633457">
                <a:moveTo>
                  <a:pt x="2628285" y="863492"/>
                </a:moveTo>
                <a:lnTo>
                  <a:pt x="2614388" y="859816"/>
                </a:lnTo>
                <a:lnTo>
                  <a:pt x="2621337" y="927793"/>
                </a:lnTo>
                <a:lnTo>
                  <a:pt x="2624811" y="979236"/>
                </a:lnTo>
                <a:lnTo>
                  <a:pt x="2631760" y="966376"/>
                </a:lnTo>
                <a:lnTo>
                  <a:pt x="2631760" y="885537"/>
                </a:lnTo>
                <a:lnTo>
                  <a:pt x="2643920" y="870840"/>
                </a:lnTo>
                <a:lnTo>
                  <a:pt x="2628285" y="863492"/>
                </a:lnTo>
                <a:close/>
              </a:path>
              <a:path w="9038313" h="4633457">
                <a:moveTo>
                  <a:pt x="2617862" y="940654"/>
                </a:moveTo>
                <a:lnTo>
                  <a:pt x="2602228" y="951678"/>
                </a:lnTo>
                <a:lnTo>
                  <a:pt x="2614388" y="966376"/>
                </a:lnTo>
                <a:lnTo>
                  <a:pt x="2624811" y="979236"/>
                </a:lnTo>
                <a:lnTo>
                  <a:pt x="2621337" y="927793"/>
                </a:lnTo>
                <a:lnTo>
                  <a:pt x="2617862" y="940654"/>
                </a:lnTo>
                <a:close/>
              </a:path>
              <a:path w="9038313" h="4633457">
                <a:moveTo>
                  <a:pt x="2515372" y="192907"/>
                </a:moveTo>
                <a:lnTo>
                  <a:pt x="2531005" y="150651"/>
                </a:lnTo>
                <a:lnTo>
                  <a:pt x="2525795" y="62464"/>
                </a:lnTo>
                <a:lnTo>
                  <a:pt x="2567485" y="49604"/>
                </a:lnTo>
                <a:lnTo>
                  <a:pt x="2551851" y="42256"/>
                </a:lnTo>
                <a:lnTo>
                  <a:pt x="2537955" y="42256"/>
                </a:lnTo>
                <a:lnTo>
                  <a:pt x="2522320" y="38581"/>
                </a:lnTo>
                <a:lnTo>
                  <a:pt x="2515372" y="192907"/>
                </a:lnTo>
                <a:close/>
              </a:path>
              <a:path w="9038313" h="4633457">
                <a:moveTo>
                  <a:pt x="2534480" y="1247468"/>
                </a:moveTo>
                <a:lnTo>
                  <a:pt x="2525795" y="1232771"/>
                </a:lnTo>
                <a:lnTo>
                  <a:pt x="2511897" y="1232771"/>
                </a:lnTo>
                <a:lnTo>
                  <a:pt x="2504949" y="1609401"/>
                </a:lnTo>
                <a:lnTo>
                  <a:pt x="2515372" y="1594703"/>
                </a:lnTo>
                <a:lnTo>
                  <a:pt x="2511897" y="1271353"/>
                </a:lnTo>
                <a:lnTo>
                  <a:pt x="2526298" y="1263045"/>
                </a:lnTo>
                <a:lnTo>
                  <a:pt x="2534480" y="1247468"/>
                </a:lnTo>
                <a:close/>
              </a:path>
              <a:path w="9038313" h="4633457">
                <a:moveTo>
                  <a:pt x="2497999" y="1236446"/>
                </a:moveTo>
                <a:lnTo>
                  <a:pt x="2482366" y="1236446"/>
                </a:lnTo>
                <a:lnTo>
                  <a:pt x="2491051" y="1614912"/>
                </a:lnTo>
                <a:lnTo>
                  <a:pt x="2504949" y="1609401"/>
                </a:lnTo>
                <a:lnTo>
                  <a:pt x="2511897" y="1232771"/>
                </a:lnTo>
                <a:lnTo>
                  <a:pt x="2497999" y="1236446"/>
                </a:lnTo>
                <a:close/>
              </a:path>
              <a:path w="9038313" h="4633457">
                <a:moveTo>
                  <a:pt x="2650868" y="58790"/>
                </a:moveTo>
                <a:lnTo>
                  <a:pt x="2650868" y="115745"/>
                </a:lnTo>
                <a:lnTo>
                  <a:pt x="2675187" y="104721"/>
                </a:lnTo>
                <a:lnTo>
                  <a:pt x="2690822" y="97372"/>
                </a:lnTo>
                <a:lnTo>
                  <a:pt x="2708193" y="84512"/>
                </a:lnTo>
                <a:lnTo>
                  <a:pt x="2678662" y="69814"/>
                </a:lnTo>
                <a:lnTo>
                  <a:pt x="2657816" y="73488"/>
                </a:lnTo>
                <a:lnTo>
                  <a:pt x="2650868" y="58790"/>
                </a:lnTo>
                <a:close/>
              </a:path>
              <a:path w="9038313" h="4633457">
                <a:moveTo>
                  <a:pt x="2635234" y="49604"/>
                </a:moveTo>
                <a:lnTo>
                  <a:pt x="2621337" y="45930"/>
                </a:lnTo>
                <a:lnTo>
                  <a:pt x="2624811" y="119419"/>
                </a:lnTo>
                <a:lnTo>
                  <a:pt x="2650868" y="115745"/>
                </a:lnTo>
                <a:lnTo>
                  <a:pt x="2650868" y="58790"/>
                </a:lnTo>
                <a:lnTo>
                  <a:pt x="2635234" y="49604"/>
                </a:lnTo>
                <a:close/>
              </a:path>
              <a:path w="9038313" h="4633457">
                <a:moveTo>
                  <a:pt x="2607439" y="49604"/>
                </a:moveTo>
                <a:lnTo>
                  <a:pt x="2584857" y="49604"/>
                </a:lnTo>
                <a:lnTo>
                  <a:pt x="2588331" y="126767"/>
                </a:lnTo>
                <a:lnTo>
                  <a:pt x="2602228" y="123093"/>
                </a:lnTo>
                <a:lnTo>
                  <a:pt x="2624811" y="119419"/>
                </a:lnTo>
                <a:lnTo>
                  <a:pt x="2621337" y="45930"/>
                </a:lnTo>
                <a:lnTo>
                  <a:pt x="2607439" y="49604"/>
                </a:lnTo>
                <a:close/>
              </a:path>
              <a:path w="9038313" h="4633457">
                <a:moveTo>
                  <a:pt x="2525795" y="62464"/>
                </a:moveTo>
                <a:lnTo>
                  <a:pt x="2531005" y="150651"/>
                </a:lnTo>
                <a:lnTo>
                  <a:pt x="2567485" y="135953"/>
                </a:lnTo>
                <a:lnTo>
                  <a:pt x="2588331" y="126767"/>
                </a:lnTo>
                <a:lnTo>
                  <a:pt x="2584857" y="49604"/>
                </a:lnTo>
                <a:lnTo>
                  <a:pt x="2567485" y="58790"/>
                </a:lnTo>
                <a:lnTo>
                  <a:pt x="2544903" y="62464"/>
                </a:lnTo>
                <a:lnTo>
                  <a:pt x="2525795" y="62464"/>
                </a:lnTo>
                <a:close/>
              </a:path>
              <a:path w="9038313" h="4633457">
                <a:moveTo>
                  <a:pt x="2595280" y="135953"/>
                </a:moveTo>
                <a:lnTo>
                  <a:pt x="2531005" y="150651"/>
                </a:lnTo>
                <a:lnTo>
                  <a:pt x="2544903" y="178210"/>
                </a:lnTo>
                <a:lnTo>
                  <a:pt x="2570960" y="165348"/>
                </a:lnTo>
                <a:lnTo>
                  <a:pt x="2602228" y="150651"/>
                </a:lnTo>
                <a:lnTo>
                  <a:pt x="2617862" y="139628"/>
                </a:lnTo>
                <a:lnTo>
                  <a:pt x="2595280" y="135953"/>
                </a:lnTo>
                <a:close/>
              </a:path>
              <a:path w="9038313" h="4633457">
                <a:moveTo>
                  <a:pt x="2690822" y="1278702"/>
                </a:moveTo>
                <a:lnTo>
                  <a:pt x="2678662" y="1260330"/>
                </a:lnTo>
                <a:lnTo>
                  <a:pt x="2664764" y="1264004"/>
                </a:lnTo>
                <a:lnTo>
                  <a:pt x="2661291" y="1247468"/>
                </a:lnTo>
                <a:lnTo>
                  <a:pt x="2650868" y="1225422"/>
                </a:lnTo>
                <a:lnTo>
                  <a:pt x="2638708" y="1208887"/>
                </a:lnTo>
                <a:lnTo>
                  <a:pt x="2638708" y="1194189"/>
                </a:lnTo>
                <a:lnTo>
                  <a:pt x="2624811" y="1186841"/>
                </a:lnTo>
                <a:lnTo>
                  <a:pt x="2628285" y="1545098"/>
                </a:lnTo>
                <a:lnTo>
                  <a:pt x="2643920" y="1545098"/>
                </a:lnTo>
                <a:lnTo>
                  <a:pt x="2657816" y="1548772"/>
                </a:lnTo>
                <a:lnTo>
                  <a:pt x="2671714" y="1545098"/>
                </a:lnTo>
                <a:lnTo>
                  <a:pt x="2675187" y="1286051"/>
                </a:lnTo>
                <a:lnTo>
                  <a:pt x="2690822" y="1278702"/>
                </a:lnTo>
                <a:close/>
              </a:path>
              <a:path w="9038313" h="4633457">
                <a:moveTo>
                  <a:pt x="2610914" y="1190515"/>
                </a:moveTo>
                <a:lnTo>
                  <a:pt x="2602228" y="1205213"/>
                </a:lnTo>
                <a:lnTo>
                  <a:pt x="2607439" y="1545098"/>
                </a:lnTo>
                <a:lnTo>
                  <a:pt x="2628285" y="1545098"/>
                </a:lnTo>
                <a:lnTo>
                  <a:pt x="2624811" y="1186841"/>
                </a:lnTo>
                <a:lnTo>
                  <a:pt x="2610914" y="1190515"/>
                </a:lnTo>
                <a:close/>
              </a:path>
              <a:path w="9038313" h="4633457">
                <a:moveTo>
                  <a:pt x="2607439" y="1545098"/>
                </a:moveTo>
                <a:lnTo>
                  <a:pt x="2602228" y="1205213"/>
                </a:lnTo>
                <a:lnTo>
                  <a:pt x="2598754" y="1218073"/>
                </a:lnTo>
                <a:lnTo>
                  <a:pt x="2591805" y="1232771"/>
                </a:lnTo>
                <a:lnTo>
                  <a:pt x="2588331" y="1247468"/>
                </a:lnTo>
                <a:lnTo>
                  <a:pt x="2584857" y="1548772"/>
                </a:lnTo>
                <a:lnTo>
                  <a:pt x="2607439" y="1545098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567145"/>
                </a:lnTo>
                <a:lnTo>
                  <a:pt x="2570960" y="1552446"/>
                </a:lnTo>
                <a:lnTo>
                  <a:pt x="2584857" y="1548772"/>
                </a:lnTo>
                <a:lnTo>
                  <a:pt x="2588331" y="1247468"/>
                </a:lnTo>
                <a:lnTo>
                  <a:pt x="2574434" y="1240120"/>
                </a:lnTo>
                <a:lnTo>
                  <a:pt x="2558799" y="1252980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252980"/>
                </a:lnTo>
                <a:lnTo>
                  <a:pt x="2548376" y="1267678"/>
                </a:lnTo>
                <a:lnTo>
                  <a:pt x="2544903" y="1252980"/>
                </a:lnTo>
                <a:lnTo>
                  <a:pt x="2531005" y="1260330"/>
                </a:lnTo>
                <a:lnTo>
                  <a:pt x="2531005" y="1587353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11897" y="1271353"/>
                </a:moveTo>
                <a:lnTo>
                  <a:pt x="2515372" y="1594703"/>
                </a:lnTo>
                <a:lnTo>
                  <a:pt x="2531005" y="1587353"/>
                </a:lnTo>
                <a:lnTo>
                  <a:pt x="2531005" y="1260330"/>
                </a:lnTo>
                <a:lnTo>
                  <a:pt x="2526298" y="1263045"/>
                </a:lnTo>
                <a:lnTo>
                  <a:pt x="2525795" y="1264004"/>
                </a:lnTo>
                <a:lnTo>
                  <a:pt x="2511897" y="1271353"/>
                </a:lnTo>
                <a:close/>
              </a:path>
              <a:path w="9038313" h="4633457">
                <a:moveTo>
                  <a:pt x="2610914" y="1082120"/>
                </a:moveTo>
                <a:lnTo>
                  <a:pt x="2621337" y="1067422"/>
                </a:lnTo>
                <a:lnTo>
                  <a:pt x="2614388" y="1050886"/>
                </a:lnTo>
                <a:lnTo>
                  <a:pt x="2610914" y="1036189"/>
                </a:lnTo>
                <a:lnTo>
                  <a:pt x="2610914" y="1025166"/>
                </a:lnTo>
                <a:lnTo>
                  <a:pt x="2598754" y="1004957"/>
                </a:lnTo>
                <a:lnTo>
                  <a:pt x="2595280" y="990259"/>
                </a:lnTo>
                <a:lnTo>
                  <a:pt x="2595280" y="1071096"/>
                </a:lnTo>
                <a:lnTo>
                  <a:pt x="2610914" y="1082120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67485" y="1060074"/>
                </a:lnTo>
                <a:lnTo>
                  <a:pt x="2581382" y="1067422"/>
                </a:lnTo>
                <a:lnTo>
                  <a:pt x="2595280" y="1071096"/>
                </a:lnTo>
                <a:lnTo>
                  <a:pt x="2595280" y="990259"/>
                </a:lnTo>
                <a:lnTo>
                  <a:pt x="2581382" y="993933"/>
                </a:lnTo>
                <a:lnTo>
                  <a:pt x="2567485" y="979236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21337" y="1056398"/>
                </a:moveTo>
                <a:lnTo>
                  <a:pt x="2624811" y="1043538"/>
                </a:lnTo>
                <a:lnTo>
                  <a:pt x="2624811" y="1028840"/>
                </a:lnTo>
                <a:lnTo>
                  <a:pt x="2610914" y="1025166"/>
                </a:lnTo>
                <a:lnTo>
                  <a:pt x="2610914" y="1036189"/>
                </a:lnTo>
                <a:lnTo>
                  <a:pt x="2621337" y="1056398"/>
                </a:lnTo>
                <a:close/>
              </a:path>
              <a:path w="9038313" h="4633457">
                <a:moveTo>
                  <a:pt x="2577908" y="1085794"/>
                </a:moveTo>
                <a:lnTo>
                  <a:pt x="2562274" y="1078445"/>
                </a:lnTo>
                <a:lnTo>
                  <a:pt x="2570960" y="1109677"/>
                </a:lnTo>
                <a:lnTo>
                  <a:pt x="2584857" y="1113353"/>
                </a:lnTo>
                <a:lnTo>
                  <a:pt x="2588331" y="1098655"/>
                </a:lnTo>
                <a:lnTo>
                  <a:pt x="2577908" y="1085794"/>
                </a:lnTo>
                <a:close/>
              </a:path>
              <a:path w="9038313" h="4633457">
                <a:moveTo>
                  <a:pt x="2504949" y="374792"/>
                </a:moveTo>
                <a:lnTo>
                  <a:pt x="2518845" y="369280"/>
                </a:lnTo>
                <a:lnTo>
                  <a:pt x="2534480" y="369280"/>
                </a:lnTo>
                <a:lnTo>
                  <a:pt x="2548376" y="374792"/>
                </a:lnTo>
                <a:lnTo>
                  <a:pt x="2567485" y="361932"/>
                </a:lnTo>
                <a:lnTo>
                  <a:pt x="2581382" y="369280"/>
                </a:lnTo>
                <a:lnTo>
                  <a:pt x="2577908" y="382140"/>
                </a:lnTo>
                <a:lnTo>
                  <a:pt x="2562274" y="446443"/>
                </a:lnTo>
                <a:lnTo>
                  <a:pt x="2577908" y="446443"/>
                </a:lnTo>
                <a:lnTo>
                  <a:pt x="2591805" y="442768"/>
                </a:lnTo>
                <a:lnTo>
                  <a:pt x="2584857" y="281094"/>
                </a:lnTo>
                <a:lnTo>
                  <a:pt x="2555326" y="281094"/>
                </a:lnTo>
                <a:lnTo>
                  <a:pt x="2541428" y="284768"/>
                </a:lnTo>
                <a:lnTo>
                  <a:pt x="2518845" y="288442"/>
                </a:lnTo>
                <a:lnTo>
                  <a:pt x="2504949" y="374792"/>
                </a:lnTo>
                <a:close/>
              </a:path>
              <a:path w="9038313" h="4633457">
                <a:moveTo>
                  <a:pt x="2491051" y="301303"/>
                </a:moveTo>
                <a:lnTo>
                  <a:pt x="2471943" y="304977"/>
                </a:lnTo>
                <a:lnTo>
                  <a:pt x="2478891" y="354582"/>
                </a:lnTo>
                <a:lnTo>
                  <a:pt x="2485840" y="369280"/>
                </a:lnTo>
                <a:lnTo>
                  <a:pt x="2504949" y="374792"/>
                </a:lnTo>
                <a:lnTo>
                  <a:pt x="2518845" y="288442"/>
                </a:lnTo>
                <a:lnTo>
                  <a:pt x="2491051" y="301303"/>
                </a:lnTo>
                <a:close/>
              </a:path>
              <a:path w="9038313" h="4633457">
                <a:moveTo>
                  <a:pt x="2478891" y="354582"/>
                </a:moveTo>
                <a:lnTo>
                  <a:pt x="2471943" y="304977"/>
                </a:lnTo>
                <a:lnTo>
                  <a:pt x="2454572" y="308651"/>
                </a:lnTo>
                <a:lnTo>
                  <a:pt x="2438938" y="312327"/>
                </a:lnTo>
                <a:lnTo>
                  <a:pt x="2425040" y="316001"/>
                </a:lnTo>
                <a:lnTo>
                  <a:pt x="2418092" y="336210"/>
                </a:lnTo>
                <a:lnTo>
                  <a:pt x="2431989" y="347233"/>
                </a:lnTo>
                <a:lnTo>
                  <a:pt x="2445886" y="350908"/>
                </a:lnTo>
                <a:lnTo>
                  <a:pt x="2464995" y="358256"/>
                </a:lnTo>
                <a:lnTo>
                  <a:pt x="2478891" y="354582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3874" y="154326"/>
                </a:lnTo>
                <a:lnTo>
                  <a:pt x="2668239" y="154326"/>
                </a:lnTo>
                <a:lnTo>
                  <a:pt x="2661291" y="169024"/>
                </a:lnTo>
                <a:lnTo>
                  <a:pt x="2647393" y="161674"/>
                </a:lnTo>
                <a:lnTo>
                  <a:pt x="2624811" y="165348"/>
                </a:lnTo>
                <a:lnTo>
                  <a:pt x="2614388" y="178210"/>
                </a:lnTo>
                <a:lnTo>
                  <a:pt x="2598754" y="185558"/>
                </a:lnTo>
                <a:lnTo>
                  <a:pt x="2584857" y="189233"/>
                </a:lnTo>
                <a:lnTo>
                  <a:pt x="2562274" y="203931"/>
                </a:lnTo>
                <a:lnTo>
                  <a:pt x="2558799" y="216791"/>
                </a:lnTo>
                <a:lnTo>
                  <a:pt x="2577908" y="224141"/>
                </a:lnTo>
                <a:lnTo>
                  <a:pt x="2595280" y="227815"/>
                </a:lnTo>
                <a:lnTo>
                  <a:pt x="2610914" y="224141"/>
                </a:lnTo>
                <a:lnTo>
                  <a:pt x="2624811" y="220465"/>
                </a:lnTo>
                <a:lnTo>
                  <a:pt x="2635234" y="442768"/>
                </a:lnTo>
                <a:lnTo>
                  <a:pt x="2650868" y="439094"/>
                </a:lnTo>
                <a:lnTo>
                  <a:pt x="2664764" y="439094"/>
                </a:lnTo>
                <a:lnTo>
                  <a:pt x="2687347" y="442768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784627" y="497885"/>
                </a:moveTo>
                <a:lnTo>
                  <a:pt x="2807210" y="512583"/>
                </a:lnTo>
                <a:lnTo>
                  <a:pt x="2788102" y="126767"/>
                </a:lnTo>
                <a:lnTo>
                  <a:pt x="2767256" y="115745"/>
                </a:lnTo>
                <a:lnTo>
                  <a:pt x="2748147" y="112069"/>
                </a:lnTo>
                <a:lnTo>
                  <a:pt x="2730776" y="108395"/>
                </a:lnTo>
                <a:lnTo>
                  <a:pt x="2715141" y="115745"/>
                </a:lnTo>
                <a:lnTo>
                  <a:pt x="2711668" y="135953"/>
                </a:lnTo>
                <a:lnTo>
                  <a:pt x="2720353" y="450118"/>
                </a:lnTo>
                <a:lnTo>
                  <a:pt x="2737725" y="455629"/>
                </a:lnTo>
                <a:lnTo>
                  <a:pt x="2755096" y="462978"/>
                </a:lnTo>
                <a:lnTo>
                  <a:pt x="2774204" y="470326"/>
                </a:lnTo>
                <a:lnTo>
                  <a:pt x="2784627" y="485024"/>
                </a:lnTo>
                <a:lnTo>
                  <a:pt x="2784627" y="497885"/>
                </a:lnTo>
                <a:close/>
              </a:path>
              <a:path w="9038313" h="4633457">
                <a:moveTo>
                  <a:pt x="2711668" y="150651"/>
                </a:moveTo>
                <a:lnTo>
                  <a:pt x="2697770" y="158000"/>
                </a:lnTo>
                <a:lnTo>
                  <a:pt x="2704720" y="446443"/>
                </a:lnTo>
                <a:lnTo>
                  <a:pt x="2720353" y="450118"/>
                </a:lnTo>
                <a:lnTo>
                  <a:pt x="2711668" y="135953"/>
                </a:lnTo>
                <a:lnTo>
                  <a:pt x="2711668" y="150651"/>
                </a:lnTo>
                <a:close/>
              </a:path>
              <a:path w="9038313" h="4633457">
                <a:moveTo>
                  <a:pt x="2621337" y="442768"/>
                </a:moveTo>
                <a:lnTo>
                  <a:pt x="2635234" y="442768"/>
                </a:lnTo>
                <a:lnTo>
                  <a:pt x="2624811" y="220465"/>
                </a:lnTo>
                <a:lnTo>
                  <a:pt x="2617862" y="235163"/>
                </a:lnTo>
                <a:lnTo>
                  <a:pt x="2610914" y="255372"/>
                </a:lnTo>
                <a:lnTo>
                  <a:pt x="2607439" y="446443"/>
                </a:lnTo>
                <a:lnTo>
                  <a:pt x="2621337" y="442768"/>
                </a:lnTo>
                <a:close/>
              </a:path>
              <a:path w="9038313" h="4633457">
                <a:moveTo>
                  <a:pt x="2598754" y="270070"/>
                </a:moveTo>
                <a:lnTo>
                  <a:pt x="2584857" y="281094"/>
                </a:lnTo>
                <a:lnTo>
                  <a:pt x="2591805" y="442768"/>
                </a:lnTo>
                <a:lnTo>
                  <a:pt x="2607439" y="446443"/>
                </a:lnTo>
                <a:lnTo>
                  <a:pt x="2610914" y="255372"/>
                </a:lnTo>
                <a:lnTo>
                  <a:pt x="2598754" y="270070"/>
                </a:lnTo>
                <a:close/>
              </a:path>
              <a:path w="9038313" h="4633457">
                <a:moveTo>
                  <a:pt x="2534480" y="420723"/>
                </a:moveTo>
                <a:lnTo>
                  <a:pt x="2515372" y="424397"/>
                </a:lnTo>
                <a:lnTo>
                  <a:pt x="2518845" y="446443"/>
                </a:lnTo>
                <a:lnTo>
                  <a:pt x="2534480" y="450118"/>
                </a:lnTo>
                <a:lnTo>
                  <a:pt x="2570960" y="459304"/>
                </a:lnTo>
                <a:lnTo>
                  <a:pt x="2562274" y="446443"/>
                </a:lnTo>
                <a:lnTo>
                  <a:pt x="2534480" y="420723"/>
                </a:lnTo>
                <a:close/>
              </a:path>
              <a:path w="9038313" h="4633457">
                <a:moveTo>
                  <a:pt x="2614388" y="4163130"/>
                </a:moveTo>
                <a:lnTo>
                  <a:pt x="2614388" y="4198037"/>
                </a:lnTo>
                <a:lnTo>
                  <a:pt x="2628285" y="4190688"/>
                </a:lnTo>
                <a:lnTo>
                  <a:pt x="2647393" y="4198037"/>
                </a:lnTo>
                <a:lnTo>
                  <a:pt x="2650868" y="4183339"/>
                </a:lnTo>
                <a:lnTo>
                  <a:pt x="2635234" y="4179665"/>
                </a:lnTo>
                <a:lnTo>
                  <a:pt x="2621337" y="4179665"/>
                </a:lnTo>
                <a:lnTo>
                  <a:pt x="2614388" y="4163130"/>
                </a:lnTo>
                <a:close/>
              </a:path>
              <a:path w="9038313" h="4633457">
                <a:moveTo>
                  <a:pt x="2614388" y="4198037"/>
                </a:moveTo>
                <a:lnTo>
                  <a:pt x="2614388" y="4163130"/>
                </a:lnTo>
                <a:lnTo>
                  <a:pt x="2610914" y="4148433"/>
                </a:lnTo>
                <a:lnTo>
                  <a:pt x="2607439" y="4225596"/>
                </a:lnTo>
                <a:lnTo>
                  <a:pt x="2617862" y="4210897"/>
                </a:lnTo>
                <a:lnTo>
                  <a:pt x="2631760" y="4207223"/>
                </a:lnTo>
                <a:lnTo>
                  <a:pt x="2614388" y="4198037"/>
                </a:lnTo>
                <a:close/>
              </a:path>
              <a:path w="9038313" h="4633457">
                <a:moveTo>
                  <a:pt x="2555326" y="2507799"/>
                </a:moveTo>
                <a:lnTo>
                  <a:pt x="2558799" y="2515148"/>
                </a:lnTo>
                <a:lnTo>
                  <a:pt x="2574434" y="2518822"/>
                </a:lnTo>
                <a:lnTo>
                  <a:pt x="2588331" y="2518822"/>
                </a:lnTo>
                <a:lnTo>
                  <a:pt x="2591805" y="2504125"/>
                </a:lnTo>
                <a:lnTo>
                  <a:pt x="2570960" y="2504125"/>
                </a:lnTo>
                <a:lnTo>
                  <a:pt x="2555326" y="2507799"/>
                </a:lnTo>
                <a:close/>
              </a:path>
              <a:path w="9038313" h="4633457">
                <a:moveTo>
                  <a:pt x="2661291" y="889212"/>
                </a:moveTo>
                <a:lnTo>
                  <a:pt x="2647393" y="881863"/>
                </a:lnTo>
                <a:lnTo>
                  <a:pt x="2654343" y="959026"/>
                </a:lnTo>
                <a:lnTo>
                  <a:pt x="2668239" y="955352"/>
                </a:lnTo>
                <a:lnTo>
                  <a:pt x="2675187" y="927793"/>
                </a:lnTo>
                <a:lnTo>
                  <a:pt x="2690822" y="924119"/>
                </a:lnTo>
                <a:lnTo>
                  <a:pt x="2678662" y="902073"/>
                </a:lnTo>
                <a:lnTo>
                  <a:pt x="2664764" y="898397"/>
                </a:lnTo>
                <a:lnTo>
                  <a:pt x="2650868" y="905747"/>
                </a:lnTo>
                <a:lnTo>
                  <a:pt x="2661291" y="889212"/>
                </a:lnTo>
                <a:close/>
              </a:path>
              <a:path w="9038313" h="4633457">
                <a:moveTo>
                  <a:pt x="2683874" y="2715404"/>
                </a:moveTo>
                <a:lnTo>
                  <a:pt x="2664764" y="2711730"/>
                </a:lnTo>
                <a:lnTo>
                  <a:pt x="2678662" y="4141084"/>
                </a:lnTo>
                <a:lnTo>
                  <a:pt x="2678662" y="4124549"/>
                </a:lnTo>
                <a:lnTo>
                  <a:pt x="2683874" y="4082293"/>
                </a:lnTo>
                <a:lnTo>
                  <a:pt x="2701245" y="4078618"/>
                </a:lnTo>
                <a:lnTo>
                  <a:pt x="2687347" y="2731940"/>
                </a:lnTo>
                <a:lnTo>
                  <a:pt x="2671714" y="2731940"/>
                </a:lnTo>
                <a:lnTo>
                  <a:pt x="2668239" y="2719078"/>
                </a:lnTo>
                <a:lnTo>
                  <a:pt x="2683874" y="2715404"/>
                </a:lnTo>
                <a:close/>
              </a:path>
              <a:path w="9038313" h="4633457">
                <a:moveTo>
                  <a:pt x="2671714" y="1545098"/>
                </a:moveTo>
                <a:lnTo>
                  <a:pt x="2687347" y="1548772"/>
                </a:lnTo>
                <a:lnTo>
                  <a:pt x="2678662" y="1313609"/>
                </a:lnTo>
                <a:lnTo>
                  <a:pt x="2701245" y="1317283"/>
                </a:lnTo>
                <a:lnTo>
                  <a:pt x="2704720" y="1302585"/>
                </a:lnTo>
                <a:lnTo>
                  <a:pt x="2690822" y="1295237"/>
                </a:lnTo>
                <a:lnTo>
                  <a:pt x="2675187" y="1286051"/>
                </a:lnTo>
                <a:lnTo>
                  <a:pt x="2671714" y="1545098"/>
                </a:lnTo>
                <a:close/>
              </a:path>
              <a:path w="9038313" h="4633457">
                <a:moveTo>
                  <a:pt x="2734250" y="1359540"/>
                </a:moveTo>
                <a:lnTo>
                  <a:pt x="2730776" y="1425679"/>
                </a:lnTo>
                <a:lnTo>
                  <a:pt x="2744673" y="1422005"/>
                </a:lnTo>
                <a:lnTo>
                  <a:pt x="2760308" y="1418330"/>
                </a:lnTo>
                <a:lnTo>
                  <a:pt x="2771117" y="1415471"/>
                </a:lnTo>
                <a:lnTo>
                  <a:pt x="2777181" y="1410982"/>
                </a:lnTo>
                <a:lnTo>
                  <a:pt x="2784627" y="1401795"/>
                </a:lnTo>
                <a:lnTo>
                  <a:pt x="2781153" y="1387097"/>
                </a:lnTo>
                <a:lnTo>
                  <a:pt x="2767256" y="1379749"/>
                </a:lnTo>
                <a:lnTo>
                  <a:pt x="2744673" y="1383423"/>
                </a:lnTo>
                <a:lnTo>
                  <a:pt x="2734250" y="1372400"/>
                </a:lnTo>
                <a:lnTo>
                  <a:pt x="2734250" y="1359540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1622" y="1429353"/>
                </a:lnTo>
                <a:lnTo>
                  <a:pt x="2737725" y="1440376"/>
                </a:lnTo>
                <a:lnTo>
                  <a:pt x="2730776" y="1425679"/>
                </a:lnTo>
                <a:lnTo>
                  <a:pt x="2734250" y="1359540"/>
                </a:lnTo>
                <a:lnTo>
                  <a:pt x="2723827" y="1344842"/>
                </a:lnTo>
                <a:lnTo>
                  <a:pt x="2737725" y="1548772"/>
                </a:lnTo>
                <a:lnTo>
                  <a:pt x="2755096" y="1534074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96787" y="1387097"/>
                </a:moveTo>
                <a:lnTo>
                  <a:pt x="2781153" y="1387097"/>
                </a:lnTo>
                <a:lnTo>
                  <a:pt x="2784627" y="1401795"/>
                </a:lnTo>
                <a:lnTo>
                  <a:pt x="2800262" y="1401795"/>
                </a:lnTo>
                <a:lnTo>
                  <a:pt x="2796787" y="1387097"/>
                </a:lnTo>
                <a:close/>
              </a:path>
              <a:path w="9038313" h="4633457">
                <a:moveTo>
                  <a:pt x="2810685" y="1418330"/>
                </a:moveTo>
                <a:lnTo>
                  <a:pt x="2803735" y="1506517"/>
                </a:lnTo>
                <a:lnTo>
                  <a:pt x="2817633" y="1506517"/>
                </a:lnTo>
                <a:lnTo>
                  <a:pt x="2831531" y="1495493"/>
                </a:lnTo>
                <a:lnTo>
                  <a:pt x="2847164" y="1482633"/>
                </a:lnTo>
                <a:lnTo>
                  <a:pt x="2847164" y="1467935"/>
                </a:lnTo>
                <a:lnTo>
                  <a:pt x="2831531" y="1467935"/>
                </a:lnTo>
                <a:lnTo>
                  <a:pt x="2824581" y="1422005"/>
                </a:lnTo>
                <a:lnTo>
                  <a:pt x="2810685" y="1433028"/>
                </a:lnTo>
                <a:lnTo>
                  <a:pt x="2810685" y="1418330"/>
                </a:lnTo>
                <a:close/>
              </a:path>
              <a:path w="9038313" h="4633457">
                <a:moveTo>
                  <a:pt x="2800262" y="1405469"/>
                </a:moveTo>
                <a:lnTo>
                  <a:pt x="2784627" y="1405469"/>
                </a:lnTo>
                <a:lnTo>
                  <a:pt x="2788102" y="1510191"/>
                </a:lnTo>
                <a:lnTo>
                  <a:pt x="2803735" y="1506517"/>
                </a:lnTo>
                <a:lnTo>
                  <a:pt x="2810685" y="1418330"/>
                </a:lnTo>
                <a:lnTo>
                  <a:pt x="2800262" y="1405469"/>
                </a:lnTo>
                <a:close/>
              </a:path>
              <a:path w="9038313" h="4633457">
                <a:moveTo>
                  <a:pt x="2784627" y="1405469"/>
                </a:moveTo>
                <a:lnTo>
                  <a:pt x="2777181" y="1410982"/>
                </a:lnTo>
                <a:lnTo>
                  <a:pt x="2774204" y="1414655"/>
                </a:lnTo>
                <a:lnTo>
                  <a:pt x="2771117" y="1415471"/>
                </a:lnTo>
                <a:lnTo>
                  <a:pt x="2767256" y="1418330"/>
                </a:lnTo>
                <a:lnTo>
                  <a:pt x="2774204" y="1513865"/>
                </a:lnTo>
                <a:lnTo>
                  <a:pt x="2788102" y="1510191"/>
                </a:lnTo>
                <a:lnTo>
                  <a:pt x="2784627" y="1405469"/>
                </a:lnTo>
                <a:close/>
              </a:path>
              <a:path w="9038313" h="4633457">
                <a:moveTo>
                  <a:pt x="2678662" y="1313609"/>
                </a:moveTo>
                <a:lnTo>
                  <a:pt x="2687347" y="1548772"/>
                </a:lnTo>
                <a:lnTo>
                  <a:pt x="2737725" y="1548772"/>
                </a:lnTo>
                <a:lnTo>
                  <a:pt x="2723827" y="1344842"/>
                </a:lnTo>
                <a:lnTo>
                  <a:pt x="2708193" y="1344842"/>
                </a:lnTo>
                <a:lnTo>
                  <a:pt x="2697770" y="1328306"/>
                </a:lnTo>
                <a:lnTo>
                  <a:pt x="2678662" y="1313609"/>
                </a:lnTo>
                <a:close/>
              </a:path>
              <a:path w="9038313" h="4633457">
                <a:moveTo>
                  <a:pt x="2840216" y="1429353"/>
                </a:moveTo>
                <a:lnTo>
                  <a:pt x="2824581" y="1422005"/>
                </a:lnTo>
                <a:lnTo>
                  <a:pt x="2831531" y="1467935"/>
                </a:lnTo>
                <a:lnTo>
                  <a:pt x="2847164" y="1464260"/>
                </a:lnTo>
                <a:lnTo>
                  <a:pt x="2847164" y="1444050"/>
                </a:lnTo>
                <a:lnTo>
                  <a:pt x="2840216" y="1429353"/>
                </a:lnTo>
                <a:close/>
              </a:path>
              <a:path w="9038313" h="4633457">
                <a:moveTo>
                  <a:pt x="2723827" y="1692075"/>
                </a:moveTo>
                <a:lnTo>
                  <a:pt x="2727302" y="1679215"/>
                </a:lnTo>
                <a:lnTo>
                  <a:pt x="2730776" y="1664517"/>
                </a:lnTo>
                <a:lnTo>
                  <a:pt x="2720353" y="1703099"/>
                </a:lnTo>
                <a:lnTo>
                  <a:pt x="2734250" y="1699425"/>
                </a:lnTo>
                <a:lnTo>
                  <a:pt x="2730776" y="1679215"/>
                </a:lnTo>
                <a:lnTo>
                  <a:pt x="2723827" y="1692075"/>
                </a:lnTo>
                <a:close/>
              </a:path>
              <a:path w="9038313" h="4633457">
                <a:moveTo>
                  <a:pt x="2720353" y="1703099"/>
                </a:moveTo>
                <a:lnTo>
                  <a:pt x="2730776" y="1664517"/>
                </a:lnTo>
                <a:lnTo>
                  <a:pt x="2715141" y="1668191"/>
                </a:lnTo>
                <a:lnTo>
                  <a:pt x="2708193" y="1682889"/>
                </a:lnTo>
                <a:lnTo>
                  <a:pt x="2704720" y="1699425"/>
                </a:lnTo>
                <a:lnTo>
                  <a:pt x="2720353" y="1703099"/>
                </a:lnTo>
                <a:close/>
              </a:path>
              <a:path w="9038313" h="4633457">
                <a:moveTo>
                  <a:pt x="2701245" y="2735614"/>
                </a:moveTo>
                <a:lnTo>
                  <a:pt x="2687347" y="2731940"/>
                </a:lnTo>
                <a:lnTo>
                  <a:pt x="2701245" y="4078618"/>
                </a:lnTo>
                <a:lnTo>
                  <a:pt x="2701245" y="2770521"/>
                </a:lnTo>
                <a:lnTo>
                  <a:pt x="2711668" y="2757660"/>
                </a:lnTo>
                <a:lnTo>
                  <a:pt x="2715141" y="2742962"/>
                </a:lnTo>
                <a:lnTo>
                  <a:pt x="2701245" y="2735614"/>
                </a:lnTo>
                <a:close/>
              </a:path>
              <a:path w="9038313" h="4633457">
                <a:moveTo>
                  <a:pt x="2683874" y="4082293"/>
                </a:moveTo>
                <a:lnTo>
                  <a:pt x="2678662" y="4124549"/>
                </a:lnTo>
                <a:lnTo>
                  <a:pt x="2683874" y="4109851"/>
                </a:lnTo>
                <a:lnTo>
                  <a:pt x="2687347" y="4095153"/>
                </a:lnTo>
                <a:lnTo>
                  <a:pt x="2683874" y="4082293"/>
                </a:lnTo>
                <a:close/>
              </a:path>
              <a:path w="9038313" h="4633457">
                <a:moveTo>
                  <a:pt x="2610914" y="4148433"/>
                </a:moveTo>
                <a:lnTo>
                  <a:pt x="2617862" y="4133735"/>
                </a:lnTo>
                <a:lnTo>
                  <a:pt x="2635234" y="4141084"/>
                </a:lnTo>
                <a:lnTo>
                  <a:pt x="2650868" y="4148433"/>
                </a:lnTo>
                <a:lnTo>
                  <a:pt x="2664764" y="4144758"/>
                </a:lnTo>
                <a:lnTo>
                  <a:pt x="2678662" y="4141084"/>
                </a:lnTo>
                <a:lnTo>
                  <a:pt x="2664764" y="2711730"/>
                </a:lnTo>
                <a:lnTo>
                  <a:pt x="2643920" y="2715404"/>
                </a:lnTo>
                <a:lnTo>
                  <a:pt x="2617862" y="2731940"/>
                </a:lnTo>
                <a:lnTo>
                  <a:pt x="2610914" y="4148433"/>
                </a:lnTo>
                <a:close/>
              </a:path>
              <a:path w="9038313" h="4633457">
                <a:moveTo>
                  <a:pt x="2607439" y="4225596"/>
                </a:moveTo>
                <a:lnTo>
                  <a:pt x="2610914" y="4148433"/>
                </a:lnTo>
                <a:lnTo>
                  <a:pt x="2617862" y="2731940"/>
                </a:lnTo>
                <a:lnTo>
                  <a:pt x="2602228" y="2726428"/>
                </a:lnTo>
                <a:lnTo>
                  <a:pt x="2607439" y="4253154"/>
                </a:lnTo>
                <a:lnTo>
                  <a:pt x="2607439" y="4225596"/>
                </a:lnTo>
                <a:close/>
              </a:path>
              <a:path w="9038313" h="4633457">
                <a:moveTo>
                  <a:pt x="2567485" y="4278874"/>
                </a:moveTo>
                <a:lnTo>
                  <a:pt x="2581382" y="4271526"/>
                </a:lnTo>
                <a:lnTo>
                  <a:pt x="2595280" y="4271526"/>
                </a:lnTo>
                <a:lnTo>
                  <a:pt x="2607439" y="4253154"/>
                </a:lnTo>
                <a:lnTo>
                  <a:pt x="2602228" y="2726428"/>
                </a:lnTo>
                <a:lnTo>
                  <a:pt x="2588331" y="2719078"/>
                </a:lnTo>
                <a:lnTo>
                  <a:pt x="2567485" y="4278874"/>
                </a:lnTo>
                <a:close/>
              </a:path>
              <a:path w="9038313" h="4633457">
                <a:moveTo>
                  <a:pt x="2562274" y="2715404"/>
                </a:moveTo>
                <a:lnTo>
                  <a:pt x="2548376" y="2719078"/>
                </a:lnTo>
                <a:lnTo>
                  <a:pt x="2558799" y="4291735"/>
                </a:lnTo>
                <a:lnTo>
                  <a:pt x="2567485" y="4278874"/>
                </a:lnTo>
                <a:lnTo>
                  <a:pt x="2588331" y="2719078"/>
                </a:lnTo>
                <a:lnTo>
                  <a:pt x="2562274" y="2715404"/>
                </a:lnTo>
                <a:close/>
              </a:path>
              <a:path w="9038313" h="4633457">
                <a:moveTo>
                  <a:pt x="2511897" y="4457085"/>
                </a:moveTo>
                <a:lnTo>
                  <a:pt x="2522320" y="4444224"/>
                </a:lnTo>
                <a:lnTo>
                  <a:pt x="2522320" y="4429526"/>
                </a:lnTo>
                <a:lnTo>
                  <a:pt x="2541428" y="4436876"/>
                </a:lnTo>
                <a:lnTo>
                  <a:pt x="2531005" y="2704381"/>
                </a:lnTo>
                <a:lnTo>
                  <a:pt x="2511897" y="2693358"/>
                </a:lnTo>
                <a:lnTo>
                  <a:pt x="2511897" y="4457085"/>
                </a:lnTo>
                <a:close/>
              </a:path>
              <a:path w="9038313" h="4633457">
                <a:moveTo>
                  <a:pt x="2511897" y="2693358"/>
                </a:moveTo>
                <a:lnTo>
                  <a:pt x="2497999" y="2693358"/>
                </a:lnTo>
                <a:lnTo>
                  <a:pt x="2501474" y="4491992"/>
                </a:lnTo>
                <a:lnTo>
                  <a:pt x="2508423" y="4475457"/>
                </a:lnTo>
                <a:lnTo>
                  <a:pt x="2511897" y="4457085"/>
                </a:lnTo>
                <a:lnTo>
                  <a:pt x="2511897" y="2693358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803735" y="3940827"/>
                </a:lnTo>
                <a:lnTo>
                  <a:pt x="2796787" y="2823800"/>
                </a:lnTo>
                <a:lnTo>
                  <a:pt x="2781153" y="2816451"/>
                </a:lnTo>
                <a:lnTo>
                  <a:pt x="2777679" y="2803591"/>
                </a:lnTo>
                <a:lnTo>
                  <a:pt x="2767256" y="4071269"/>
                </a:lnTo>
                <a:lnTo>
                  <a:pt x="2784627" y="4063921"/>
                </a:lnTo>
                <a:lnTo>
                  <a:pt x="2777679" y="3916944"/>
                </a:lnTo>
                <a:lnTo>
                  <a:pt x="2781153" y="3902246"/>
                </a:lnTo>
                <a:lnTo>
                  <a:pt x="2784627" y="3885711"/>
                </a:lnTo>
                <a:lnTo>
                  <a:pt x="2788102" y="3898571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777679" y="2803591"/>
                </a:moveTo>
                <a:lnTo>
                  <a:pt x="2760308" y="2785219"/>
                </a:lnTo>
                <a:lnTo>
                  <a:pt x="2744673" y="2777869"/>
                </a:lnTo>
                <a:lnTo>
                  <a:pt x="2730776" y="2770521"/>
                </a:lnTo>
                <a:lnTo>
                  <a:pt x="2715141" y="2774195"/>
                </a:lnTo>
                <a:lnTo>
                  <a:pt x="2744673" y="4074944"/>
                </a:lnTo>
                <a:lnTo>
                  <a:pt x="2767256" y="4071269"/>
                </a:lnTo>
                <a:lnTo>
                  <a:pt x="2777679" y="2803591"/>
                </a:lnTo>
                <a:close/>
              </a:path>
              <a:path w="9038313" h="4633457">
                <a:moveTo>
                  <a:pt x="2715141" y="4078618"/>
                </a:moveTo>
                <a:lnTo>
                  <a:pt x="2744673" y="4074944"/>
                </a:lnTo>
                <a:lnTo>
                  <a:pt x="2715141" y="2774195"/>
                </a:lnTo>
                <a:lnTo>
                  <a:pt x="2701245" y="2770521"/>
                </a:lnTo>
                <a:lnTo>
                  <a:pt x="2701245" y="4078618"/>
                </a:lnTo>
                <a:lnTo>
                  <a:pt x="2715141" y="4078618"/>
                </a:lnTo>
                <a:close/>
              </a:path>
              <a:path w="9038313" h="4633457">
                <a:moveTo>
                  <a:pt x="2890592" y="2855033"/>
                </a:moveTo>
                <a:lnTo>
                  <a:pt x="2890592" y="2842172"/>
                </a:lnTo>
                <a:lnTo>
                  <a:pt x="2868010" y="2838498"/>
                </a:lnTo>
                <a:lnTo>
                  <a:pt x="2850639" y="2838498"/>
                </a:lnTo>
                <a:lnTo>
                  <a:pt x="2836741" y="2842172"/>
                </a:lnTo>
                <a:lnTo>
                  <a:pt x="2817633" y="2838498"/>
                </a:lnTo>
                <a:lnTo>
                  <a:pt x="2810685" y="2851358"/>
                </a:lnTo>
                <a:lnTo>
                  <a:pt x="2810685" y="2834824"/>
                </a:lnTo>
                <a:lnTo>
                  <a:pt x="2796787" y="2823800"/>
                </a:lnTo>
                <a:lnTo>
                  <a:pt x="2803735" y="3940827"/>
                </a:lnTo>
                <a:lnTo>
                  <a:pt x="2817633" y="3948176"/>
                </a:lnTo>
                <a:lnTo>
                  <a:pt x="2831531" y="3955525"/>
                </a:lnTo>
                <a:lnTo>
                  <a:pt x="2850639" y="3951851"/>
                </a:lnTo>
                <a:lnTo>
                  <a:pt x="2864535" y="3955525"/>
                </a:lnTo>
                <a:lnTo>
                  <a:pt x="2883644" y="3951851"/>
                </a:lnTo>
                <a:lnTo>
                  <a:pt x="2890592" y="2855033"/>
                </a:lnTo>
                <a:close/>
              </a:path>
              <a:path w="9038313" h="4633457">
                <a:moveTo>
                  <a:pt x="2953303" y="3013309"/>
                </a:moveTo>
                <a:lnTo>
                  <a:pt x="2960077" y="2884429"/>
                </a:lnTo>
                <a:lnTo>
                  <a:pt x="2944444" y="2877079"/>
                </a:lnTo>
                <a:lnTo>
                  <a:pt x="2940969" y="3035080"/>
                </a:lnTo>
                <a:lnTo>
                  <a:pt x="2945452" y="3027495"/>
                </a:lnTo>
                <a:lnTo>
                  <a:pt x="2944444" y="3027732"/>
                </a:lnTo>
                <a:lnTo>
                  <a:pt x="2953129" y="3013034"/>
                </a:lnTo>
                <a:lnTo>
                  <a:pt x="2953303" y="3013309"/>
                </a:lnTo>
                <a:close/>
              </a:path>
              <a:path w="9038313" h="4633457">
                <a:moveTo>
                  <a:pt x="2980923" y="2946894"/>
                </a:moveTo>
                <a:lnTo>
                  <a:pt x="2970500" y="2932196"/>
                </a:lnTo>
                <a:lnTo>
                  <a:pt x="2973975" y="2989149"/>
                </a:lnTo>
                <a:lnTo>
                  <a:pt x="2984398" y="2974451"/>
                </a:lnTo>
                <a:lnTo>
                  <a:pt x="2993083" y="2961591"/>
                </a:lnTo>
                <a:lnTo>
                  <a:pt x="2980923" y="2946894"/>
                </a:lnTo>
                <a:close/>
              </a:path>
              <a:path w="9038313" h="4633457">
                <a:moveTo>
                  <a:pt x="2973975" y="2989149"/>
                </a:moveTo>
                <a:lnTo>
                  <a:pt x="2970500" y="2932196"/>
                </a:lnTo>
                <a:lnTo>
                  <a:pt x="2967027" y="2915660"/>
                </a:lnTo>
                <a:lnTo>
                  <a:pt x="2963552" y="2900963"/>
                </a:lnTo>
                <a:lnTo>
                  <a:pt x="2960077" y="2884429"/>
                </a:lnTo>
                <a:lnTo>
                  <a:pt x="2960077" y="3000173"/>
                </a:lnTo>
                <a:lnTo>
                  <a:pt x="2973975" y="2989149"/>
                </a:lnTo>
                <a:close/>
              </a:path>
              <a:path w="9038313" h="4633457">
                <a:moveTo>
                  <a:pt x="2904490" y="3924292"/>
                </a:moveTo>
                <a:lnTo>
                  <a:pt x="2920123" y="3909594"/>
                </a:lnTo>
                <a:lnTo>
                  <a:pt x="2923598" y="3038754"/>
                </a:lnTo>
                <a:lnTo>
                  <a:pt x="2940969" y="3035080"/>
                </a:lnTo>
                <a:lnTo>
                  <a:pt x="2944444" y="2877079"/>
                </a:lnTo>
                <a:lnTo>
                  <a:pt x="2930546" y="2866055"/>
                </a:lnTo>
                <a:lnTo>
                  <a:pt x="2907964" y="2851358"/>
                </a:lnTo>
                <a:lnTo>
                  <a:pt x="2904490" y="3924292"/>
                </a:lnTo>
                <a:close/>
              </a:path>
              <a:path w="9038313" h="4633457">
                <a:moveTo>
                  <a:pt x="2897541" y="3940827"/>
                </a:moveTo>
                <a:lnTo>
                  <a:pt x="2904490" y="3924292"/>
                </a:lnTo>
                <a:lnTo>
                  <a:pt x="2907964" y="2851358"/>
                </a:lnTo>
                <a:lnTo>
                  <a:pt x="2894067" y="2842172"/>
                </a:lnTo>
                <a:lnTo>
                  <a:pt x="2890592" y="2855033"/>
                </a:lnTo>
                <a:lnTo>
                  <a:pt x="2883644" y="3951851"/>
                </a:lnTo>
                <a:lnTo>
                  <a:pt x="2897541" y="3940827"/>
                </a:lnTo>
                <a:close/>
              </a:path>
              <a:path w="9038313" h="4633457">
                <a:moveTo>
                  <a:pt x="2949656" y="3020382"/>
                </a:moveTo>
                <a:lnTo>
                  <a:pt x="2945452" y="3027495"/>
                </a:lnTo>
                <a:lnTo>
                  <a:pt x="2960077" y="3024056"/>
                </a:lnTo>
                <a:lnTo>
                  <a:pt x="2953303" y="3013309"/>
                </a:lnTo>
                <a:lnTo>
                  <a:pt x="2949656" y="3020382"/>
                </a:lnTo>
                <a:close/>
              </a:path>
              <a:path w="9038313" h="4633457">
                <a:moveTo>
                  <a:pt x="2956604" y="3843455"/>
                </a:moveTo>
                <a:lnTo>
                  <a:pt x="2960077" y="3814060"/>
                </a:lnTo>
                <a:lnTo>
                  <a:pt x="2973975" y="3817734"/>
                </a:lnTo>
                <a:lnTo>
                  <a:pt x="2984398" y="3825082"/>
                </a:lnTo>
                <a:lnTo>
                  <a:pt x="2993083" y="3804873"/>
                </a:lnTo>
                <a:lnTo>
                  <a:pt x="3003506" y="3786501"/>
                </a:lnTo>
                <a:lnTo>
                  <a:pt x="2993083" y="3046103"/>
                </a:lnTo>
                <a:lnTo>
                  <a:pt x="2977450" y="3046103"/>
                </a:lnTo>
                <a:lnTo>
                  <a:pt x="2970500" y="3031406"/>
                </a:lnTo>
                <a:lnTo>
                  <a:pt x="2956604" y="3843455"/>
                </a:lnTo>
                <a:close/>
              </a:path>
              <a:path w="9038313" h="4633457">
                <a:moveTo>
                  <a:pt x="2934021" y="3882036"/>
                </a:moveTo>
                <a:lnTo>
                  <a:pt x="2937496" y="3867339"/>
                </a:lnTo>
                <a:lnTo>
                  <a:pt x="2940969" y="3852641"/>
                </a:lnTo>
                <a:lnTo>
                  <a:pt x="2956604" y="3843455"/>
                </a:lnTo>
                <a:lnTo>
                  <a:pt x="2970500" y="3031406"/>
                </a:lnTo>
                <a:lnTo>
                  <a:pt x="2953129" y="3031406"/>
                </a:lnTo>
                <a:lnTo>
                  <a:pt x="2937496" y="3038754"/>
                </a:lnTo>
                <a:lnTo>
                  <a:pt x="2934021" y="3882036"/>
                </a:lnTo>
                <a:close/>
              </a:path>
              <a:path w="9038313" h="4633457">
                <a:moveTo>
                  <a:pt x="2927073" y="3894896"/>
                </a:moveTo>
                <a:lnTo>
                  <a:pt x="2934021" y="3882036"/>
                </a:lnTo>
                <a:lnTo>
                  <a:pt x="2937496" y="3038754"/>
                </a:lnTo>
                <a:lnTo>
                  <a:pt x="2923598" y="3038754"/>
                </a:lnTo>
                <a:lnTo>
                  <a:pt x="2920123" y="3909594"/>
                </a:lnTo>
                <a:lnTo>
                  <a:pt x="2927073" y="3894896"/>
                </a:lnTo>
                <a:close/>
              </a:path>
              <a:path w="9038313" h="4633457">
                <a:moveTo>
                  <a:pt x="3029563" y="3031406"/>
                </a:moveTo>
                <a:lnTo>
                  <a:pt x="3013929" y="3046103"/>
                </a:lnTo>
                <a:lnTo>
                  <a:pt x="3006981" y="3058963"/>
                </a:lnTo>
                <a:lnTo>
                  <a:pt x="3006981" y="3046103"/>
                </a:lnTo>
                <a:lnTo>
                  <a:pt x="2993083" y="3046103"/>
                </a:lnTo>
                <a:lnTo>
                  <a:pt x="3003506" y="3786501"/>
                </a:lnTo>
                <a:lnTo>
                  <a:pt x="3017404" y="3775478"/>
                </a:lnTo>
                <a:lnTo>
                  <a:pt x="3029563" y="3031406"/>
                </a:lnTo>
                <a:close/>
              </a:path>
              <a:path w="9038313" h="4633457">
                <a:moveTo>
                  <a:pt x="2949656" y="3863665"/>
                </a:moveTo>
                <a:lnTo>
                  <a:pt x="2963552" y="3856315"/>
                </a:lnTo>
                <a:lnTo>
                  <a:pt x="2973975" y="3843455"/>
                </a:lnTo>
                <a:lnTo>
                  <a:pt x="2984398" y="3825082"/>
                </a:lnTo>
                <a:lnTo>
                  <a:pt x="2973975" y="3817734"/>
                </a:lnTo>
                <a:lnTo>
                  <a:pt x="2973975" y="3832432"/>
                </a:lnTo>
                <a:lnTo>
                  <a:pt x="2963552" y="3848967"/>
                </a:lnTo>
                <a:lnTo>
                  <a:pt x="2949656" y="3863665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062638"/>
                </a:lnTo>
                <a:lnTo>
                  <a:pt x="3116419" y="3035080"/>
                </a:lnTo>
                <a:lnTo>
                  <a:pt x="3102523" y="3031406"/>
                </a:lnTo>
                <a:lnTo>
                  <a:pt x="3086888" y="3024056"/>
                </a:lnTo>
                <a:lnTo>
                  <a:pt x="3072992" y="3020382"/>
                </a:lnTo>
                <a:lnTo>
                  <a:pt x="3057357" y="3013034"/>
                </a:lnTo>
                <a:lnTo>
                  <a:pt x="3043461" y="3016708"/>
                </a:lnTo>
                <a:lnTo>
                  <a:pt x="3066044" y="3656059"/>
                </a:lnTo>
                <a:lnTo>
                  <a:pt x="3076467" y="3643198"/>
                </a:lnTo>
                <a:lnTo>
                  <a:pt x="3093838" y="3635849"/>
                </a:lnTo>
                <a:lnTo>
                  <a:pt x="3109471" y="3632175"/>
                </a:lnTo>
                <a:lnTo>
                  <a:pt x="3126842" y="3624826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017404" y="3775478"/>
                </a:moveTo>
                <a:lnTo>
                  <a:pt x="3020877" y="3705664"/>
                </a:lnTo>
                <a:lnTo>
                  <a:pt x="3033038" y="3685454"/>
                </a:lnTo>
                <a:lnTo>
                  <a:pt x="3043461" y="3670757"/>
                </a:lnTo>
                <a:lnTo>
                  <a:pt x="3066044" y="3656059"/>
                </a:lnTo>
                <a:lnTo>
                  <a:pt x="3043461" y="3016708"/>
                </a:lnTo>
                <a:lnTo>
                  <a:pt x="3029563" y="3031406"/>
                </a:lnTo>
                <a:lnTo>
                  <a:pt x="3017404" y="3775478"/>
                </a:lnTo>
                <a:close/>
              </a:path>
              <a:path w="9038313" h="4633457">
                <a:moveTo>
                  <a:pt x="3371778" y="3209616"/>
                </a:moveTo>
                <a:lnTo>
                  <a:pt x="3375253" y="3196755"/>
                </a:lnTo>
                <a:lnTo>
                  <a:pt x="3371778" y="3182057"/>
                </a:lnTo>
                <a:lnTo>
                  <a:pt x="3371778" y="3165521"/>
                </a:lnTo>
                <a:lnTo>
                  <a:pt x="3363093" y="3143476"/>
                </a:lnTo>
                <a:lnTo>
                  <a:pt x="3363093" y="3231662"/>
                </a:lnTo>
                <a:lnTo>
                  <a:pt x="3371778" y="3209616"/>
                </a:lnTo>
                <a:close/>
              </a:path>
              <a:path w="9038313" h="4633457">
                <a:moveTo>
                  <a:pt x="3335299" y="3273917"/>
                </a:moveTo>
                <a:lnTo>
                  <a:pt x="3345722" y="3259220"/>
                </a:lnTo>
                <a:lnTo>
                  <a:pt x="3352670" y="3246360"/>
                </a:lnTo>
                <a:lnTo>
                  <a:pt x="3363093" y="3231662"/>
                </a:lnTo>
                <a:lnTo>
                  <a:pt x="3363093" y="3143476"/>
                </a:lnTo>
                <a:lnTo>
                  <a:pt x="3345722" y="3132452"/>
                </a:lnTo>
                <a:lnTo>
                  <a:pt x="3335299" y="3273917"/>
                </a:lnTo>
                <a:close/>
              </a:path>
              <a:path w="9038313" h="4633457">
                <a:moveTo>
                  <a:pt x="3269288" y="3358429"/>
                </a:moveTo>
                <a:lnTo>
                  <a:pt x="3272762" y="3343732"/>
                </a:lnTo>
                <a:lnTo>
                  <a:pt x="3286659" y="3336383"/>
                </a:lnTo>
                <a:lnTo>
                  <a:pt x="3302293" y="3316174"/>
                </a:lnTo>
                <a:lnTo>
                  <a:pt x="3309242" y="3301476"/>
                </a:lnTo>
                <a:lnTo>
                  <a:pt x="3319665" y="3281267"/>
                </a:lnTo>
                <a:lnTo>
                  <a:pt x="3335299" y="3273917"/>
                </a:lnTo>
                <a:lnTo>
                  <a:pt x="3345722" y="3132452"/>
                </a:lnTo>
                <a:lnTo>
                  <a:pt x="3331824" y="3132452"/>
                </a:lnTo>
                <a:lnTo>
                  <a:pt x="3316190" y="3126940"/>
                </a:lnTo>
                <a:lnTo>
                  <a:pt x="3302293" y="3115918"/>
                </a:lnTo>
                <a:lnTo>
                  <a:pt x="3286659" y="3101220"/>
                </a:lnTo>
                <a:lnTo>
                  <a:pt x="3272762" y="3090197"/>
                </a:lnTo>
                <a:lnTo>
                  <a:pt x="3269288" y="3358429"/>
                </a:lnTo>
                <a:close/>
              </a:path>
              <a:path w="9038313" h="4633457">
                <a:moveTo>
                  <a:pt x="3265813" y="3385988"/>
                </a:moveTo>
                <a:lnTo>
                  <a:pt x="3269288" y="3371291"/>
                </a:lnTo>
                <a:lnTo>
                  <a:pt x="3269288" y="3358429"/>
                </a:lnTo>
                <a:lnTo>
                  <a:pt x="3272762" y="3090197"/>
                </a:lnTo>
                <a:lnTo>
                  <a:pt x="3258865" y="3081011"/>
                </a:lnTo>
                <a:lnTo>
                  <a:pt x="3265813" y="3466825"/>
                </a:lnTo>
                <a:lnTo>
                  <a:pt x="3265813" y="3435593"/>
                </a:lnTo>
                <a:lnTo>
                  <a:pt x="3272762" y="3417220"/>
                </a:lnTo>
                <a:lnTo>
                  <a:pt x="3269288" y="3400686"/>
                </a:lnTo>
                <a:lnTo>
                  <a:pt x="3265813" y="3385988"/>
                </a:lnTo>
                <a:close/>
              </a:path>
              <a:path w="9038313" h="4633457">
                <a:moveTo>
                  <a:pt x="3250180" y="3481523"/>
                </a:moveTo>
                <a:lnTo>
                  <a:pt x="3265813" y="3466825"/>
                </a:lnTo>
                <a:lnTo>
                  <a:pt x="3258865" y="3081011"/>
                </a:lnTo>
                <a:lnTo>
                  <a:pt x="3243232" y="3073661"/>
                </a:lnTo>
                <a:lnTo>
                  <a:pt x="3250180" y="3516430"/>
                </a:lnTo>
                <a:lnTo>
                  <a:pt x="3250180" y="3481523"/>
                </a:lnTo>
                <a:close/>
              </a:path>
              <a:path w="9038313" h="4633457">
                <a:moveTo>
                  <a:pt x="3218911" y="3575221"/>
                </a:moveTo>
                <a:lnTo>
                  <a:pt x="3222386" y="3558687"/>
                </a:lnTo>
                <a:lnTo>
                  <a:pt x="3236282" y="3543989"/>
                </a:lnTo>
                <a:lnTo>
                  <a:pt x="3239757" y="3529291"/>
                </a:lnTo>
                <a:lnTo>
                  <a:pt x="3250180" y="3516430"/>
                </a:lnTo>
                <a:lnTo>
                  <a:pt x="3243232" y="3073661"/>
                </a:lnTo>
                <a:lnTo>
                  <a:pt x="3222386" y="3073661"/>
                </a:lnTo>
                <a:lnTo>
                  <a:pt x="3218911" y="3575221"/>
                </a:lnTo>
                <a:close/>
              </a:path>
              <a:path w="9038313" h="4633457">
                <a:moveTo>
                  <a:pt x="3213700" y="3589919"/>
                </a:moveTo>
                <a:lnTo>
                  <a:pt x="3218911" y="3575221"/>
                </a:lnTo>
                <a:lnTo>
                  <a:pt x="3222386" y="3073661"/>
                </a:lnTo>
                <a:lnTo>
                  <a:pt x="3206751" y="3073661"/>
                </a:lnTo>
                <a:lnTo>
                  <a:pt x="3192854" y="3069987"/>
                </a:lnTo>
                <a:lnTo>
                  <a:pt x="3192854" y="3600942"/>
                </a:lnTo>
                <a:lnTo>
                  <a:pt x="3213700" y="3589919"/>
                </a:lnTo>
                <a:close/>
              </a:path>
              <a:path w="9038313" h="4633457">
                <a:moveTo>
                  <a:pt x="3156374" y="3617478"/>
                </a:moveTo>
                <a:lnTo>
                  <a:pt x="3163323" y="3604616"/>
                </a:lnTo>
                <a:lnTo>
                  <a:pt x="3178957" y="3613802"/>
                </a:lnTo>
                <a:lnTo>
                  <a:pt x="3192854" y="3613802"/>
                </a:lnTo>
                <a:lnTo>
                  <a:pt x="3192854" y="3069987"/>
                </a:lnTo>
                <a:lnTo>
                  <a:pt x="3178957" y="3066313"/>
                </a:lnTo>
                <a:lnTo>
                  <a:pt x="3163323" y="3058963"/>
                </a:lnTo>
                <a:lnTo>
                  <a:pt x="3156374" y="3617478"/>
                </a:lnTo>
                <a:close/>
              </a:path>
              <a:path w="9038313" h="4633457">
                <a:moveTo>
                  <a:pt x="3149426" y="3062638"/>
                </a:moveTo>
                <a:lnTo>
                  <a:pt x="3133792" y="3062638"/>
                </a:lnTo>
                <a:lnTo>
                  <a:pt x="3142477" y="3613802"/>
                </a:lnTo>
                <a:lnTo>
                  <a:pt x="3156374" y="3617478"/>
                </a:lnTo>
                <a:lnTo>
                  <a:pt x="3163323" y="3058963"/>
                </a:lnTo>
                <a:lnTo>
                  <a:pt x="3149426" y="3062638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624826"/>
                </a:lnTo>
                <a:lnTo>
                  <a:pt x="3142477" y="3613802"/>
                </a:lnTo>
                <a:lnTo>
                  <a:pt x="3133792" y="3062638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731366" y="350908"/>
                </a:moveTo>
                <a:lnTo>
                  <a:pt x="3717469" y="354582"/>
                </a:lnTo>
                <a:lnTo>
                  <a:pt x="3701835" y="361932"/>
                </a:lnTo>
                <a:lnTo>
                  <a:pt x="3694885" y="165348"/>
                </a:lnTo>
                <a:lnTo>
                  <a:pt x="3677514" y="174536"/>
                </a:lnTo>
                <a:lnTo>
                  <a:pt x="3668829" y="104721"/>
                </a:lnTo>
                <a:lnTo>
                  <a:pt x="3658406" y="119419"/>
                </a:lnTo>
                <a:lnTo>
                  <a:pt x="3641035" y="123093"/>
                </a:lnTo>
                <a:lnTo>
                  <a:pt x="3618452" y="104721"/>
                </a:lnTo>
                <a:lnTo>
                  <a:pt x="3604555" y="597095"/>
                </a:lnTo>
                <a:lnTo>
                  <a:pt x="3621926" y="589746"/>
                </a:lnTo>
                <a:lnTo>
                  <a:pt x="3614977" y="575048"/>
                </a:lnTo>
                <a:lnTo>
                  <a:pt x="3628875" y="582397"/>
                </a:lnTo>
                <a:lnTo>
                  <a:pt x="3644510" y="575048"/>
                </a:lnTo>
                <a:lnTo>
                  <a:pt x="3665354" y="593420"/>
                </a:lnTo>
                <a:lnTo>
                  <a:pt x="3687937" y="597095"/>
                </a:lnTo>
                <a:lnTo>
                  <a:pt x="3687937" y="411535"/>
                </a:lnTo>
                <a:lnTo>
                  <a:pt x="3701835" y="420723"/>
                </a:lnTo>
                <a:lnTo>
                  <a:pt x="3724417" y="407861"/>
                </a:lnTo>
                <a:lnTo>
                  <a:pt x="3731366" y="350908"/>
                </a:lnTo>
                <a:close/>
              </a:path>
              <a:path w="9038313" h="4633457">
                <a:moveTo>
                  <a:pt x="3575024" y="604443"/>
                </a:moveTo>
                <a:lnTo>
                  <a:pt x="3564601" y="589746"/>
                </a:lnTo>
                <a:lnTo>
                  <a:pt x="3571549" y="101047"/>
                </a:lnTo>
                <a:lnTo>
                  <a:pt x="3548966" y="101047"/>
                </a:lnTo>
                <a:lnTo>
                  <a:pt x="3531595" y="736723"/>
                </a:lnTo>
                <a:lnTo>
                  <a:pt x="3542018" y="723863"/>
                </a:lnTo>
                <a:lnTo>
                  <a:pt x="3538543" y="709165"/>
                </a:lnTo>
                <a:lnTo>
                  <a:pt x="3552441" y="712839"/>
                </a:lnTo>
                <a:lnTo>
                  <a:pt x="3561126" y="608117"/>
                </a:lnTo>
                <a:lnTo>
                  <a:pt x="3575024" y="604443"/>
                </a:lnTo>
                <a:close/>
              </a:path>
              <a:path w="9038313" h="4633457">
                <a:moveTo>
                  <a:pt x="3628875" y="608117"/>
                </a:moveTo>
                <a:lnTo>
                  <a:pt x="3637560" y="628327"/>
                </a:lnTo>
                <a:lnTo>
                  <a:pt x="3651458" y="639351"/>
                </a:lnTo>
                <a:lnTo>
                  <a:pt x="3665354" y="646700"/>
                </a:lnTo>
                <a:lnTo>
                  <a:pt x="3680989" y="650374"/>
                </a:lnTo>
                <a:lnTo>
                  <a:pt x="3694885" y="643025"/>
                </a:lnTo>
                <a:lnTo>
                  <a:pt x="3694885" y="628327"/>
                </a:lnTo>
                <a:lnTo>
                  <a:pt x="3691412" y="611793"/>
                </a:lnTo>
                <a:lnTo>
                  <a:pt x="3677514" y="608117"/>
                </a:lnTo>
                <a:lnTo>
                  <a:pt x="3658406" y="600769"/>
                </a:lnTo>
                <a:lnTo>
                  <a:pt x="3644510" y="593420"/>
                </a:lnTo>
                <a:lnTo>
                  <a:pt x="3628875" y="608117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28327"/>
                </a:lnTo>
                <a:lnTo>
                  <a:pt x="3592395" y="624653"/>
                </a:lnTo>
                <a:lnTo>
                  <a:pt x="3614977" y="617305"/>
                </a:lnTo>
                <a:lnTo>
                  <a:pt x="3628875" y="608117"/>
                </a:lnTo>
                <a:lnTo>
                  <a:pt x="3644510" y="593420"/>
                </a:lnTo>
                <a:lnTo>
                  <a:pt x="3618452" y="593420"/>
                </a:lnTo>
                <a:lnTo>
                  <a:pt x="3595870" y="600769"/>
                </a:lnTo>
                <a:lnTo>
                  <a:pt x="3578498" y="604443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04443"/>
                </a:lnTo>
                <a:lnTo>
                  <a:pt x="3561126" y="608117"/>
                </a:lnTo>
                <a:lnTo>
                  <a:pt x="3568075" y="712839"/>
                </a:lnTo>
                <a:lnTo>
                  <a:pt x="3581972" y="712839"/>
                </a:lnTo>
                <a:lnTo>
                  <a:pt x="3585447" y="685281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611504" y="620979"/>
                </a:moveTo>
                <a:lnTo>
                  <a:pt x="3592395" y="628327"/>
                </a:lnTo>
                <a:lnTo>
                  <a:pt x="3604555" y="685281"/>
                </a:lnTo>
                <a:lnTo>
                  <a:pt x="3618452" y="694467"/>
                </a:lnTo>
                <a:lnTo>
                  <a:pt x="3618452" y="643025"/>
                </a:lnTo>
                <a:lnTo>
                  <a:pt x="3625401" y="620979"/>
                </a:lnTo>
                <a:lnTo>
                  <a:pt x="3611504" y="620979"/>
                </a:lnTo>
                <a:close/>
              </a:path>
              <a:path w="9038313" h="4633457">
                <a:moveTo>
                  <a:pt x="3588920" y="681607"/>
                </a:moveTo>
                <a:lnTo>
                  <a:pt x="3604555" y="685281"/>
                </a:lnTo>
                <a:lnTo>
                  <a:pt x="3592395" y="628327"/>
                </a:lnTo>
                <a:lnTo>
                  <a:pt x="3578498" y="628327"/>
                </a:lnTo>
                <a:lnTo>
                  <a:pt x="3568075" y="685281"/>
                </a:lnTo>
                <a:lnTo>
                  <a:pt x="3588920" y="681607"/>
                </a:lnTo>
                <a:close/>
              </a:path>
              <a:path w="9038313" h="4633457">
                <a:moveTo>
                  <a:pt x="3684463" y="666908"/>
                </a:moveTo>
                <a:lnTo>
                  <a:pt x="3665354" y="659560"/>
                </a:lnTo>
                <a:lnTo>
                  <a:pt x="3680989" y="736723"/>
                </a:lnTo>
                <a:lnTo>
                  <a:pt x="3684463" y="723863"/>
                </a:lnTo>
                <a:lnTo>
                  <a:pt x="3687937" y="736723"/>
                </a:lnTo>
                <a:lnTo>
                  <a:pt x="3687937" y="688955"/>
                </a:lnTo>
                <a:lnTo>
                  <a:pt x="3698360" y="674258"/>
                </a:lnTo>
                <a:lnTo>
                  <a:pt x="3684463" y="666908"/>
                </a:lnTo>
                <a:close/>
              </a:path>
              <a:path w="9038313" h="4633457">
                <a:moveTo>
                  <a:pt x="3680989" y="736723"/>
                </a:moveTo>
                <a:lnTo>
                  <a:pt x="3665354" y="659560"/>
                </a:lnTo>
                <a:lnTo>
                  <a:pt x="3651458" y="650374"/>
                </a:lnTo>
                <a:lnTo>
                  <a:pt x="3637560" y="643025"/>
                </a:lnTo>
                <a:lnTo>
                  <a:pt x="3618452" y="643025"/>
                </a:lnTo>
                <a:lnTo>
                  <a:pt x="3618452" y="694467"/>
                </a:lnTo>
                <a:lnTo>
                  <a:pt x="3632349" y="701815"/>
                </a:lnTo>
                <a:lnTo>
                  <a:pt x="3644510" y="720189"/>
                </a:lnTo>
                <a:lnTo>
                  <a:pt x="3661881" y="736723"/>
                </a:lnTo>
                <a:lnTo>
                  <a:pt x="3680989" y="736723"/>
                </a:lnTo>
                <a:close/>
              </a:path>
              <a:path w="9038313" h="4633457">
                <a:moveTo>
                  <a:pt x="3705308" y="736723"/>
                </a:moveTo>
                <a:lnTo>
                  <a:pt x="3705308" y="705491"/>
                </a:lnTo>
                <a:lnTo>
                  <a:pt x="3701835" y="685281"/>
                </a:lnTo>
                <a:lnTo>
                  <a:pt x="3687937" y="688955"/>
                </a:lnTo>
                <a:lnTo>
                  <a:pt x="3687937" y="736723"/>
                </a:lnTo>
                <a:lnTo>
                  <a:pt x="3705308" y="736723"/>
                </a:lnTo>
                <a:close/>
              </a:path>
              <a:path w="9038313" h="4633457">
                <a:moveTo>
                  <a:pt x="3585447" y="685281"/>
                </a:moveTo>
                <a:lnTo>
                  <a:pt x="3581972" y="712839"/>
                </a:lnTo>
                <a:lnTo>
                  <a:pt x="3595870" y="705491"/>
                </a:lnTo>
                <a:lnTo>
                  <a:pt x="3601081" y="688955"/>
                </a:lnTo>
                <a:lnTo>
                  <a:pt x="3585447" y="685281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0989" y="161674"/>
                </a:lnTo>
                <a:lnTo>
                  <a:pt x="3698360" y="150651"/>
                </a:lnTo>
                <a:lnTo>
                  <a:pt x="3717469" y="130442"/>
                </a:lnTo>
                <a:lnTo>
                  <a:pt x="3717469" y="115745"/>
                </a:lnTo>
                <a:lnTo>
                  <a:pt x="3713994" y="101047"/>
                </a:lnTo>
                <a:lnTo>
                  <a:pt x="3684463" y="101047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750475" y="450118"/>
                </a:moveTo>
                <a:lnTo>
                  <a:pt x="3734840" y="442768"/>
                </a:lnTo>
                <a:lnTo>
                  <a:pt x="3750475" y="497885"/>
                </a:lnTo>
                <a:lnTo>
                  <a:pt x="3764371" y="494211"/>
                </a:lnTo>
                <a:lnTo>
                  <a:pt x="3760897" y="481350"/>
                </a:lnTo>
                <a:lnTo>
                  <a:pt x="3757423" y="466652"/>
                </a:lnTo>
                <a:lnTo>
                  <a:pt x="3750475" y="450118"/>
                </a:lnTo>
                <a:close/>
              </a:path>
              <a:path w="9038313" h="4633457">
                <a:moveTo>
                  <a:pt x="3750475" y="497885"/>
                </a:moveTo>
                <a:lnTo>
                  <a:pt x="3734840" y="442768"/>
                </a:lnTo>
                <a:lnTo>
                  <a:pt x="3717469" y="442768"/>
                </a:lnTo>
                <a:lnTo>
                  <a:pt x="3701835" y="435420"/>
                </a:lnTo>
                <a:lnTo>
                  <a:pt x="3687937" y="424397"/>
                </a:lnTo>
                <a:lnTo>
                  <a:pt x="3687937" y="597095"/>
                </a:lnTo>
                <a:lnTo>
                  <a:pt x="3708783" y="589746"/>
                </a:lnTo>
                <a:lnTo>
                  <a:pt x="3691412" y="547490"/>
                </a:lnTo>
                <a:lnTo>
                  <a:pt x="3694885" y="505233"/>
                </a:lnTo>
                <a:lnTo>
                  <a:pt x="3713994" y="505233"/>
                </a:lnTo>
                <a:lnTo>
                  <a:pt x="3734840" y="494211"/>
                </a:lnTo>
                <a:lnTo>
                  <a:pt x="3750475" y="497885"/>
                </a:lnTo>
                <a:close/>
              </a:path>
              <a:path w="9038313" h="4633457">
                <a:moveTo>
                  <a:pt x="3724417" y="508909"/>
                </a:moveTo>
                <a:lnTo>
                  <a:pt x="3717469" y="554838"/>
                </a:lnTo>
                <a:lnTo>
                  <a:pt x="3731366" y="554838"/>
                </a:lnTo>
                <a:lnTo>
                  <a:pt x="3745263" y="547490"/>
                </a:lnTo>
                <a:lnTo>
                  <a:pt x="3760897" y="547490"/>
                </a:lnTo>
                <a:lnTo>
                  <a:pt x="3764371" y="530955"/>
                </a:lnTo>
                <a:lnTo>
                  <a:pt x="3753948" y="516257"/>
                </a:lnTo>
                <a:lnTo>
                  <a:pt x="3734840" y="512583"/>
                </a:lnTo>
                <a:lnTo>
                  <a:pt x="3724417" y="527281"/>
                </a:lnTo>
                <a:lnTo>
                  <a:pt x="3724417" y="508909"/>
                </a:lnTo>
                <a:close/>
              </a:path>
              <a:path w="9038313" h="4633457">
                <a:moveTo>
                  <a:pt x="3708783" y="508909"/>
                </a:moveTo>
                <a:lnTo>
                  <a:pt x="3694885" y="505233"/>
                </a:lnTo>
                <a:lnTo>
                  <a:pt x="3698360" y="530955"/>
                </a:lnTo>
                <a:lnTo>
                  <a:pt x="3701835" y="543816"/>
                </a:lnTo>
                <a:lnTo>
                  <a:pt x="3717469" y="554838"/>
                </a:lnTo>
                <a:lnTo>
                  <a:pt x="3724417" y="508909"/>
                </a:lnTo>
                <a:lnTo>
                  <a:pt x="3708783" y="508909"/>
                </a:lnTo>
                <a:close/>
              </a:path>
              <a:path w="9038313" h="4633457">
                <a:moveTo>
                  <a:pt x="3767846" y="235163"/>
                </a:moveTo>
                <a:lnTo>
                  <a:pt x="3781743" y="242512"/>
                </a:lnTo>
                <a:lnTo>
                  <a:pt x="3797377" y="246186"/>
                </a:lnTo>
                <a:lnTo>
                  <a:pt x="3811273" y="231489"/>
                </a:lnTo>
                <a:lnTo>
                  <a:pt x="3797377" y="224141"/>
                </a:lnTo>
                <a:lnTo>
                  <a:pt x="3781743" y="227815"/>
                </a:lnTo>
                <a:lnTo>
                  <a:pt x="3767846" y="235163"/>
                </a:lnTo>
                <a:close/>
              </a:path>
              <a:path w="9038313" h="4633457">
                <a:moveTo>
                  <a:pt x="3720943" y="562188"/>
                </a:moveTo>
                <a:lnTo>
                  <a:pt x="3698360" y="562188"/>
                </a:lnTo>
                <a:lnTo>
                  <a:pt x="3708783" y="589746"/>
                </a:lnTo>
                <a:lnTo>
                  <a:pt x="3731366" y="589746"/>
                </a:lnTo>
                <a:lnTo>
                  <a:pt x="3738314" y="569536"/>
                </a:lnTo>
                <a:lnTo>
                  <a:pt x="3720943" y="562188"/>
                </a:lnTo>
                <a:close/>
              </a:path>
              <a:path w="9038313" h="4633457">
                <a:moveTo>
                  <a:pt x="3753948" y="284768"/>
                </a:moveTo>
                <a:lnTo>
                  <a:pt x="3771320" y="277420"/>
                </a:lnTo>
                <a:lnTo>
                  <a:pt x="3760897" y="262722"/>
                </a:lnTo>
                <a:lnTo>
                  <a:pt x="3764371" y="249861"/>
                </a:lnTo>
                <a:lnTo>
                  <a:pt x="3750475" y="242512"/>
                </a:lnTo>
                <a:lnTo>
                  <a:pt x="3741789" y="227815"/>
                </a:lnTo>
                <a:lnTo>
                  <a:pt x="3738314" y="297629"/>
                </a:lnTo>
                <a:lnTo>
                  <a:pt x="3753948" y="284768"/>
                </a:lnTo>
                <a:close/>
              </a:path>
              <a:path w="9038313" h="4633457">
                <a:moveTo>
                  <a:pt x="3764371" y="369280"/>
                </a:moveTo>
                <a:lnTo>
                  <a:pt x="3745263" y="354582"/>
                </a:lnTo>
                <a:lnTo>
                  <a:pt x="3731366" y="350908"/>
                </a:lnTo>
                <a:lnTo>
                  <a:pt x="3724417" y="407861"/>
                </a:lnTo>
                <a:lnTo>
                  <a:pt x="3745263" y="404187"/>
                </a:lnTo>
                <a:lnTo>
                  <a:pt x="3731366" y="365606"/>
                </a:lnTo>
                <a:lnTo>
                  <a:pt x="3750475" y="361932"/>
                </a:lnTo>
                <a:lnTo>
                  <a:pt x="3764371" y="369280"/>
                </a:lnTo>
                <a:close/>
              </a:path>
              <a:path w="9038313" h="4633457">
                <a:moveTo>
                  <a:pt x="3745263" y="404187"/>
                </a:moveTo>
                <a:lnTo>
                  <a:pt x="3760897" y="407861"/>
                </a:lnTo>
                <a:lnTo>
                  <a:pt x="3774794" y="411535"/>
                </a:lnTo>
                <a:lnTo>
                  <a:pt x="3790429" y="404187"/>
                </a:lnTo>
                <a:lnTo>
                  <a:pt x="3790429" y="389489"/>
                </a:lnTo>
                <a:lnTo>
                  <a:pt x="3774794" y="385815"/>
                </a:lnTo>
                <a:lnTo>
                  <a:pt x="3760897" y="389489"/>
                </a:lnTo>
                <a:lnTo>
                  <a:pt x="3745263" y="404187"/>
                </a:lnTo>
                <a:close/>
              </a:path>
              <a:path w="9038313" h="4633457">
                <a:moveTo>
                  <a:pt x="3741789" y="382140"/>
                </a:moveTo>
                <a:lnTo>
                  <a:pt x="3731366" y="365606"/>
                </a:lnTo>
                <a:lnTo>
                  <a:pt x="3745263" y="404187"/>
                </a:lnTo>
                <a:lnTo>
                  <a:pt x="3760897" y="389489"/>
                </a:lnTo>
                <a:lnTo>
                  <a:pt x="3741789" y="382140"/>
                </a:lnTo>
                <a:close/>
              </a:path>
              <a:path w="9038313" h="4633457">
                <a:moveTo>
                  <a:pt x="3611504" y="727537"/>
                </a:moveTo>
                <a:lnTo>
                  <a:pt x="3611504" y="712839"/>
                </a:lnTo>
                <a:lnTo>
                  <a:pt x="3585447" y="712839"/>
                </a:lnTo>
                <a:lnTo>
                  <a:pt x="3571549" y="716513"/>
                </a:lnTo>
                <a:lnTo>
                  <a:pt x="3555916" y="716513"/>
                </a:lnTo>
                <a:lnTo>
                  <a:pt x="3545493" y="727537"/>
                </a:lnTo>
                <a:lnTo>
                  <a:pt x="3568075" y="731211"/>
                </a:lnTo>
                <a:lnTo>
                  <a:pt x="3595870" y="731211"/>
                </a:lnTo>
                <a:lnTo>
                  <a:pt x="3611504" y="727537"/>
                </a:lnTo>
                <a:close/>
              </a:path>
              <a:path w="9038313" h="4633457">
                <a:moveTo>
                  <a:pt x="3555916" y="740398"/>
                </a:moveTo>
                <a:lnTo>
                  <a:pt x="3531595" y="736723"/>
                </a:lnTo>
                <a:lnTo>
                  <a:pt x="3535070" y="832258"/>
                </a:lnTo>
                <a:lnTo>
                  <a:pt x="3548966" y="828584"/>
                </a:lnTo>
                <a:lnTo>
                  <a:pt x="3564601" y="824909"/>
                </a:lnTo>
                <a:lnTo>
                  <a:pt x="3564601" y="755096"/>
                </a:lnTo>
                <a:lnTo>
                  <a:pt x="3581972" y="740398"/>
                </a:lnTo>
                <a:lnTo>
                  <a:pt x="3555916" y="740398"/>
                </a:lnTo>
                <a:close/>
              </a:path>
              <a:path w="9038313" h="4633457">
                <a:moveTo>
                  <a:pt x="3515961" y="835933"/>
                </a:moveTo>
                <a:lnTo>
                  <a:pt x="3535070" y="832258"/>
                </a:lnTo>
                <a:lnTo>
                  <a:pt x="3531595" y="736723"/>
                </a:lnTo>
                <a:lnTo>
                  <a:pt x="3524647" y="104721"/>
                </a:lnTo>
                <a:lnTo>
                  <a:pt x="3505539" y="108395"/>
                </a:lnTo>
                <a:lnTo>
                  <a:pt x="3502064" y="835933"/>
                </a:lnTo>
                <a:lnTo>
                  <a:pt x="3515961" y="835933"/>
                </a:lnTo>
                <a:close/>
              </a:path>
              <a:path w="9038313" h="4633457">
                <a:moveTo>
                  <a:pt x="3564601" y="755096"/>
                </a:moveTo>
                <a:lnTo>
                  <a:pt x="3578498" y="821235"/>
                </a:lnTo>
                <a:lnTo>
                  <a:pt x="3592395" y="817561"/>
                </a:lnTo>
                <a:lnTo>
                  <a:pt x="3608029" y="804699"/>
                </a:lnTo>
                <a:lnTo>
                  <a:pt x="3625401" y="790002"/>
                </a:lnTo>
                <a:lnTo>
                  <a:pt x="3641035" y="786328"/>
                </a:lnTo>
                <a:lnTo>
                  <a:pt x="3654932" y="775304"/>
                </a:lnTo>
                <a:lnTo>
                  <a:pt x="3668829" y="766118"/>
                </a:lnTo>
                <a:lnTo>
                  <a:pt x="3684463" y="758770"/>
                </a:lnTo>
                <a:lnTo>
                  <a:pt x="3665354" y="751420"/>
                </a:lnTo>
                <a:lnTo>
                  <a:pt x="3644510" y="751420"/>
                </a:lnTo>
                <a:lnTo>
                  <a:pt x="3625401" y="744072"/>
                </a:lnTo>
                <a:lnTo>
                  <a:pt x="3608029" y="744072"/>
                </a:lnTo>
                <a:lnTo>
                  <a:pt x="3592395" y="747746"/>
                </a:lnTo>
                <a:lnTo>
                  <a:pt x="3578498" y="747746"/>
                </a:lnTo>
                <a:lnTo>
                  <a:pt x="3564601" y="755096"/>
                </a:lnTo>
                <a:close/>
              </a:path>
              <a:path w="9038313" h="4633457">
                <a:moveTo>
                  <a:pt x="3026089" y="3720362"/>
                </a:moveTo>
                <a:lnTo>
                  <a:pt x="3020877" y="3705664"/>
                </a:lnTo>
                <a:lnTo>
                  <a:pt x="3026089" y="3762617"/>
                </a:lnTo>
                <a:lnTo>
                  <a:pt x="3026089" y="3747919"/>
                </a:lnTo>
                <a:lnTo>
                  <a:pt x="3029563" y="3733222"/>
                </a:lnTo>
                <a:lnTo>
                  <a:pt x="3026089" y="3720362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3979409"/>
                </a:lnTo>
                <a:lnTo>
                  <a:pt x="2807210" y="3962873"/>
                </a:lnTo>
                <a:lnTo>
                  <a:pt x="2784627" y="3948176"/>
                </a:lnTo>
                <a:lnTo>
                  <a:pt x="2781153" y="3929804"/>
                </a:lnTo>
                <a:lnTo>
                  <a:pt x="2777679" y="3916944"/>
                </a:lnTo>
                <a:lnTo>
                  <a:pt x="2784627" y="4063921"/>
                </a:lnTo>
                <a:lnTo>
                  <a:pt x="2800262" y="4056571"/>
                </a:lnTo>
                <a:lnTo>
                  <a:pt x="2807210" y="4040037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4040037"/>
                </a:lnTo>
                <a:lnTo>
                  <a:pt x="2821108" y="4017990"/>
                </a:lnTo>
                <a:lnTo>
                  <a:pt x="2824581" y="4001456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690822" y="909421"/>
                </a:moveTo>
                <a:lnTo>
                  <a:pt x="2704720" y="913095"/>
                </a:lnTo>
                <a:lnTo>
                  <a:pt x="2694296" y="898397"/>
                </a:lnTo>
                <a:lnTo>
                  <a:pt x="2678662" y="902073"/>
                </a:lnTo>
                <a:lnTo>
                  <a:pt x="2690822" y="924119"/>
                </a:lnTo>
                <a:lnTo>
                  <a:pt x="2690822" y="909421"/>
                </a:lnTo>
                <a:close/>
              </a:path>
              <a:path w="9038313" h="4633457">
                <a:moveTo>
                  <a:pt x="2675187" y="927793"/>
                </a:moveTo>
                <a:lnTo>
                  <a:pt x="2668239" y="955352"/>
                </a:lnTo>
                <a:lnTo>
                  <a:pt x="2675187" y="940654"/>
                </a:lnTo>
                <a:lnTo>
                  <a:pt x="2690822" y="940654"/>
                </a:lnTo>
                <a:lnTo>
                  <a:pt x="2675187" y="927793"/>
                </a:lnTo>
                <a:close/>
              </a:path>
              <a:path w="9038313" h="4633457">
                <a:moveTo>
                  <a:pt x="2647393" y="982910"/>
                </a:moveTo>
                <a:lnTo>
                  <a:pt x="2654343" y="959026"/>
                </a:lnTo>
                <a:lnTo>
                  <a:pt x="2647393" y="881863"/>
                </a:lnTo>
                <a:lnTo>
                  <a:pt x="2631760" y="885537"/>
                </a:lnTo>
                <a:lnTo>
                  <a:pt x="2631760" y="979236"/>
                </a:lnTo>
                <a:lnTo>
                  <a:pt x="2647393" y="982910"/>
                </a:lnTo>
                <a:close/>
              </a:path>
              <a:path w="9038313" h="4633457">
                <a:moveTo>
                  <a:pt x="2607439" y="1120701"/>
                </a:moveTo>
                <a:lnTo>
                  <a:pt x="2602228" y="1120701"/>
                </a:lnTo>
                <a:lnTo>
                  <a:pt x="2614388" y="1133562"/>
                </a:lnTo>
                <a:lnTo>
                  <a:pt x="2621337" y="1120701"/>
                </a:lnTo>
                <a:lnTo>
                  <a:pt x="2607439" y="1120701"/>
                </a:lnTo>
                <a:close/>
              </a:path>
              <a:path w="9038313" h="4633457">
                <a:moveTo>
                  <a:pt x="2635234" y="1556122"/>
                </a:moveTo>
                <a:lnTo>
                  <a:pt x="2647393" y="1572656"/>
                </a:lnTo>
                <a:lnTo>
                  <a:pt x="2664764" y="1583679"/>
                </a:lnTo>
                <a:lnTo>
                  <a:pt x="2683874" y="1587353"/>
                </a:lnTo>
                <a:lnTo>
                  <a:pt x="2697770" y="1587353"/>
                </a:lnTo>
                <a:lnTo>
                  <a:pt x="2671714" y="1567145"/>
                </a:lnTo>
                <a:lnTo>
                  <a:pt x="2657816" y="1559796"/>
                </a:lnTo>
                <a:lnTo>
                  <a:pt x="2635234" y="1556122"/>
                </a:lnTo>
                <a:close/>
              </a:path>
              <a:path w="9038313" h="4633457">
                <a:moveTo>
                  <a:pt x="2635234" y="1664517"/>
                </a:moveTo>
                <a:lnTo>
                  <a:pt x="2647393" y="1679215"/>
                </a:lnTo>
                <a:lnTo>
                  <a:pt x="2661291" y="1682889"/>
                </a:lnTo>
                <a:lnTo>
                  <a:pt x="2675187" y="1692075"/>
                </a:lnTo>
                <a:lnTo>
                  <a:pt x="2683874" y="1679215"/>
                </a:lnTo>
                <a:lnTo>
                  <a:pt x="2664764" y="1675540"/>
                </a:lnTo>
                <a:lnTo>
                  <a:pt x="2650868" y="1671866"/>
                </a:lnTo>
                <a:lnTo>
                  <a:pt x="2635234" y="1664517"/>
                </a:lnTo>
                <a:close/>
              </a:path>
              <a:path w="9038313" h="4633457">
                <a:moveTo>
                  <a:pt x="2715141" y="2726428"/>
                </a:moveTo>
                <a:lnTo>
                  <a:pt x="2715141" y="2708055"/>
                </a:lnTo>
                <a:lnTo>
                  <a:pt x="2701245" y="2711730"/>
                </a:lnTo>
                <a:lnTo>
                  <a:pt x="2701245" y="2726428"/>
                </a:lnTo>
                <a:lnTo>
                  <a:pt x="2715141" y="2726428"/>
                </a:lnTo>
                <a:close/>
              </a:path>
              <a:path w="9038313" h="4633457">
                <a:moveTo>
                  <a:pt x="2847164" y="608117"/>
                </a:moveTo>
                <a:lnTo>
                  <a:pt x="2861061" y="617305"/>
                </a:lnTo>
                <a:lnTo>
                  <a:pt x="2857587" y="84512"/>
                </a:lnTo>
                <a:lnTo>
                  <a:pt x="2836741" y="88186"/>
                </a:lnTo>
                <a:lnTo>
                  <a:pt x="2824581" y="143302"/>
                </a:lnTo>
                <a:lnTo>
                  <a:pt x="2807210" y="512583"/>
                </a:lnTo>
                <a:lnTo>
                  <a:pt x="2821108" y="527281"/>
                </a:lnTo>
                <a:lnTo>
                  <a:pt x="2836741" y="536467"/>
                </a:lnTo>
                <a:lnTo>
                  <a:pt x="2840216" y="565862"/>
                </a:lnTo>
                <a:lnTo>
                  <a:pt x="2847164" y="593420"/>
                </a:lnTo>
                <a:lnTo>
                  <a:pt x="2847164" y="608117"/>
                </a:lnTo>
                <a:close/>
              </a:path>
              <a:path w="9038313" h="4633457">
                <a:moveTo>
                  <a:pt x="2777679" y="112069"/>
                </a:moveTo>
                <a:lnTo>
                  <a:pt x="2796787" y="126767"/>
                </a:lnTo>
                <a:lnTo>
                  <a:pt x="2810685" y="135953"/>
                </a:lnTo>
                <a:lnTo>
                  <a:pt x="2824581" y="143302"/>
                </a:lnTo>
                <a:lnTo>
                  <a:pt x="2836741" y="88186"/>
                </a:lnTo>
                <a:lnTo>
                  <a:pt x="2796787" y="91860"/>
                </a:lnTo>
                <a:lnTo>
                  <a:pt x="2777679" y="112069"/>
                </a:lnTo>
                <a:close/>
              </a:path>
              <a:path w="9038313" h="4633457">
                <a:moveTo>
                  <a:pt x="2774204" y="97372"/>
                </a:moveTo>
                <a:lnTo>
                  <a:pt x="2760308" y="104721"/>
                </a:lnTo>
                <a:lnTo>
                  <a:pt x="2777679" y="112069"/>
                </a:lnTo>
                <a:lnTo>
                  <a:pt x="2796787" y="91860"/>
                </a:lnTo>
                <a:lnTo>
                  <a:pt x="2774204" y="97372"/>
                </a:lnTo>
                <a:close/>
              </a:path>
              <a:path w="9038313" h="4633457">
                <a:moveTo>
                  <a:pt x="2828056" y="551164"/>
                </a:moveTo>
                <a:lnTo>
                  <a:pt x="2840216" y="565862"/>
                </a:lnTo>
                <a:lnTo>
                  <a:pt x="2836741" y="536467"/>
                </a:lnTo>
                <a:lnTo>
                  <a:pt x="2821108" y="540141"/>
                </a:lnTo>
                <a:lnTo>
                  <a:pt x="2814158" y="554838"/>
                </a:lnTo>
                <a:lnTo>
                  <a:pt x="2828056" y="551164"/>
                </a:lnTo>
                <a:close/>
              </a:path>
              <a:path w="9038313" h="4633457">
                <a:moveTo>
                  <a:pt x="2803735" y="135953"/>
                </a:moveTo>
                <a:lnTo>
                  <a:pt x="2788102" y="126767"/>
                </a:lnTo>
                <a:lnTo>
                  <a:pt x="2807210" y="512583"/>
                </a:lnTo>
                <a:lnTo>
                  <a:pt x="2824581" y="143302"/>
                </a:lnTo>
                <a:lnTo>
                  <a:pt x="2803735" y="135953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901016" y="659560"/>
                </a:lnTo>
                <a:lnTo>
                  <a:pt x="2894067" y="88186"/>
                </a:lnTo>
                <a:lnTo>
                  <a:pt x="2876696" y="80838"/>
                </a:lnTo>
                <a:lnTo>
                  <a:pt x="2861061" y="617305"/>
                </a:lnTo>
                <a:lnTo>
                  <a:pt x="2873221" y="632002"/>
                </a:lnTo>
                <a:lnTo>
                  <a:pt x="2887118" y="688955"/>
                </a:lnTo>
                <a:lnTo>
                  <a:pt x="2894067" y="646700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0639" y="674258"/>
                </a:moveTo>
                <a:lnTo>
                  <a:pt x="2854112" y="688955"/>
                </a:lnTo>
                <a:lnTo>
                  <a:pt x="2873221" y="694467"/>
                </a:lnTo>
                <a:lnTo>
                  <a:pt x="2873221" y="632002"/>
                </a:lnTo>
                <a:lnTo>
                  <a:pt x="2854112" y="635676"/>
                </a:lnTo>
                <a:lnTo>
                  <a:pt x="2868010" y="643025"/>
                </a:lnTo>
                <a:lnTo>
                  <a:pt x="2857587" y="655886"/>
                </a:lnTo>
                <a:lnTo>
                  <a:pt x="2850639" y="674258"/>
                </a:lnTo>
                <a:close/>
              </a:path>
              <a:path w="9038313" h="4633457">
                <a:moveTo>
                  <a:pt x="2901016" y="101047"/>
                </a:moveTo>
                <a:lnTo>
                  <a:pt x="2901016" y="659560"/>
                </a:lnTo>
                <a:lnTo>
                  <a:pt x="2907964" y="674258"/>
                </a:lnTo>
                <a:lnTo>
                  <a:pt x="2923598" y="677932"/>
                </a:lnTo>
                <a:lnTo>
                  <a:pt x="2937496" y="681607"/>
                </a:lnTo>
                <a:lnTo>
                  <a:pt x="2940969" y="705491"/>
                </a:lnTo>
                <a:lnTo>
                  <a:pt x="2956604" y="705491"/>
                </a:lnTo>
                <a:lnTo>
                  <a:pt x="2956604" y="104721"/>
                </a:lnTo>
                <a:lnTo>
                  <a:pt x="2923598" y="84512"/>
                </a:lnTo>
                <a:lnTo>
                  <a:pt x="2916650" y="112069"/>
                </a:lnTo>
                <a:lnTo>
                  <a:pt x="2901016" y="126767"/>
                </a:lnTo>
                <a:lnTo>
                  <a:pt x="2901016" y="101047"/>
                </a:lnTo>
                <a:close/>
              </a:path>
              <a:path w="9038313" h="4633457">
                <a:moveTo>
                  <a:pt x="2949656" y="863492"/>
                </a:moveTo>
                <a:lnTo>
                  <a:pt x="2967027" y="859816"/>
                </a:lnTo>
                <a:lnTo>
                  <a:pt x="2960077" y="817561"/>
                </a:lnTo>
                <a:lnTo>
                  <a:pt x="2934021" y="821235"/>
                </a:lnTo>
                <a:lnTo>
                  <a:pt x="2920123" y="821235"/>
                </a:lnTo>
                <a:lnTo>
                  <a:pt x="2907964" y="835933"/>
                </a:lnTo>
                <a:lnTo>
                  <a:pt x="2923598" y="835933"/>
                </a:lnTo>
                <a:lnTo>
                  <a:pt x="2937496" y="839607"/>
                </a:lnTo>
                <a:lnTo>
                  <a:pt x="2953129" y="839607"/>
                </a:lnTo>
                <a:lnTo>
                  <a:pt x="2949656" y="863492"/>
                </a:lnTo>
                <a:close/>
              </a:path>
              <a:path w="9038313" h="4633457">
                <a:moveTo>
                  <a:pt x="2960077" y="902073"/>
                </a:moveTo>
                <a:lnTo>
                  <a:pt x="2944444" y="913095"/>
                </a:lnTo>
                <a:lnTo>
                  <a:pt x="2956604" y="948002"/>
                </a:lnTo>
                <a:lnTo>
                  <a:pt x="2970500" y="997607"/>
                </a:lnTo>
                <a:lnTo>
                  <a:pt x="2970500" y="982910"/>
                </a:lnTo>
                <a:lnTo>
                  <a:pt x="2973975" y="874514"/>
                </a:lnTo>
                <a:lnTo>
                  <a:pt x="2956604" y="867166"/>
                </a:lnTo>
                <a:lnTo>
                  <a:pt x="2944444" y="909421"/>
                </a:lnTo>
                <a:lnTo>
                  <a:pt x="2960077" y="902073"/>
                </a:lnTo>
                <a:close/>
              </a:path>
              <a:path w="9038313" h="4633457">
                <a:moveTo>
                  <a:pt x="2940969" y="959026"/>
                </a:moveTo>
                <a:lnTo>
                  <a:pt x="2927073" y="966376"/>
                </a:lnTo>
                <a:lnTo>
                  <a:pt x="2934021" y="979236"/>
                </a:lnTo>
                <a:lnTo>
                  <a:pt x="2937496" y="997607"/>
                </a:lnTo>
                <a:lnTo>
                  <a:pt x="2940969" y="1014143"/>
                </a:lnTo>
                <a:lnTo>
                  <a:pt x="2956604" y="1001281"/>
                </a:lnTo>
                <a:lnTo>
                  <a:pt x="2956604" y="948002"/>
                </a:lnTo>
                <a:lnTo>
                  <a:pt x="2944444" y="913095"/>
                </a:lnTo>
                <a:lnTo>
                  <a:pt x="2927073" y="924119"/>
                </a:lnTo>
                <a:lnTo>
                  <a:pt x="2925251" y="925345"/>
                </a:lnTo>
                <a:lnTo>
                  <a:pt x="2923598" y="959026"/>
                </a:lnTo>
                <a:lnTo>
                  <a:pt x="2940969" y="959026"/>
                </a:lnTo>
                <a:close/>
              </a:path>
              <a:path w="9038313" h="4633457">
                <a:moveTo>
                  <a:pt x="2923598" y="959026"/>
                </a:moveTo>
                <a:lnTo>
                  <a:pt x="2925251" y="925345"/>
                </a:lnTo>
                <a:lnTo>
                  <a:pt x="2916650" y="933305"/>
                </a:lnTo>
                <a:lnTo>
                  <a:pt x="2913425" y="933305"/>
                </a:lnTo>
                <a:lnTo>
                  <a:pt x="2907964" y="936980"/>
                </a:lnTo>
                <a:lnTo>
                  <a:pt x="2907964" y="951678"/>
                </a:lnTo>
                <a:lnTo>
                  <a:pt x="2923598" y="959026"/>
                </a:lnTo>
                <a:close/>
              </a:path>
              <a:path w="9038313" h="4633457">
                <a:moveTo>
                  <a:pt x="2980923" y="797351"/>
                </a:moveTo>
                <a:lnTo>
                  <a:pt x="2963552" y="797351"/>
                </a:lnTo>
                <a:lnTo>
                  <a:pt x="2967027" y="859816"/>
                </a:lnTo>
                <a:lnTo>
                  <a:pt x="2973975" y="874514"/>
                </a:lnTo>
                <a:lnTo>
                  <a:pt x="2984398" y="993933"/>
                </a:lnTo>
                <a:lnTo>
                  <a:pt x="2980923" y="769793"/>
                </a:lnTo>
                <a:lnTo>
                  <a:pt x="2970500" y="782654"/>
                </a:lnTo>
                <a:lnTo>
                  <a:pt x="2980923" y="797351"/>
                </a:lnTo>
                <a:close/>
              </a:path>
              <a:path w="9038313" h="4633457">
                <a:moveTo>
                  <a:pt x="2934021" y="859816"/>
                </a:moveTo>
                <a:lnTo>
                  <a:pt x="2949656" y="863492"/>
                </a:lnTo>
                <a:lnTo>
                  <a:pt x="2953129" y="839607"/>
                </a:lnTo>
                <a:lnTo>
                  <a:pt x="2930546" y="843282"/>
                </a:lnTo>
                <a:lnTo>
                  <a:pt x="2916650" y="839607"/>
                </a:lnTo>
                <a:lnTo>
                  <a:pt x="2916650" y="863492"/>
                </a:lnTo>
                <a:lnTo>
                  <a:pt x="2934021" y="859816"/>
                </a:lnTo>
                <a:close/>
              </a:path>
              <a:path w="9038313" h="4633457">
                <a:moveTo>
                  <a:pt x="2956604" y="1004957"/>
                </a:moveTo>
                <a:lnTo>
                  <a:pt x="2963552" y="1017817"/>
                </a:lnTo>
                <a:lnTo>
                  <a:pt x="2977450" y="1014143"/>
                </a:lnTo>
                <a:lnTo>
                  <a:pt x="2996558" y="1067422"/>
                </a:lnTo>
                <a:lnTo>
                  <a:pt x="3010454" y="1106003"/>
                </a:lnTo>
                <a:lnTo>
                  <a:pt x="3017404" y="1133562"/>
                </a:lnTo>
                <a:lnTo>
                  <a:pt x="3033038" y="1140910"/>
                </a:lnTo>
                <a:lnTo>
                  <a:pt x="3020877" y="77162"/>
                </a:lnTo>
                <a:lnTo>
                  <a:pt x="3000032" y="104721"/>
                </a:lnTo>
                <a:lnTo>
                  <a:pt x="2984398" y="993933"/>
                </a:lnTo>
                <a:lnTo>
                  <a:pt x="2970500" y="997607"/>
                </a:lnTo>
                <a:lnTo>
                  <a:pt x="2956604" y="1004957"/>
                </a:lnTo>
                <a:close/>
              </a:path>
              <a:path w="9038313" h="4633457">
                <a:moveTo>
                  <a:pt x="2883644" y="720189"/>
                </a:moveTo>
                <a:lnTo>
                  <a:pt x="2887118" y="736723"/>
                </a:lnTo>
                <a:lnTo>
                  <a:pt x="2907964" y="744072"/>
                </a:lnTo>
                <a:lnTo>
                  <a:pt x="2923598" y="747746"/>
                </a:lnTo>
                <a:lnTo>
                  <a:pt x="2953129" y="758770"/>
                </a:lnTo>
                <a:lnTo>
                  <a:pt x="2967027" y="755096"/>
                </a:lnTo>
                <a:lnTo>
                  <a:pt x="2980923" y="755096"/>
                </a:lnTo>
                <a:lnTo>
                  <a:pt x="2984398" y="993933"/>
                </a:lnTo>
                <a:lnTo>
                  <a:pt x="3000032" y="104721"/>
                </a:lnTo>
                <a:lnTo>
                  <a:pt x="2980923" y="108395"/>
                </a:lnTo>
                <a:lnTo>
                  <a:pt x="2967027" y="736723"/>
                </a:lnTo>
                <a:lnTo>
                  <a:pt x="2953129" y="736723"/>
                </a:lnTo>
                <a:lnTo>
                  <a:pt x="2930546" y="723863"/>
                </a:lnTo>
                <a:lnTo>
                  <a:pt x="2913175" y="720189"/>
                </a:lnTo>
                <a:lnTo>
                  <a:pt x="2883644" y="720189"/>
                </a:lnTo>
                <a:close/>
              </a:path>
              <a:path w="9038313" h="4633457">
                <a:moveTo>
                  <a:pt x="2960077" y="720189"/>
                </a:moveTo>
                <a:lnTo>
                  <a:pt x="2967027" y="736723"/>
                </a:lnTo>
                <a:lnTo>
                  <a:pt x="2980923" y="108395"/>
                </a:lnTo>
                <a:lnTo>
                  <a:pt x="2956604" y="104721"/>
                </a:lnTo>
                <a:lnTo>
                  <a:pt x="2956604" y="705491"/>
                </a:lnTo>
                <a:lnTo>
                  <a:pt x="2960077" y="720189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5251" y="925345"/>
                </a:lnTo>
                <a:lnTo>
                  <a:pt x="2930546" y="920445"/>
                </a:lnTo>
                <a:lnTo>
                  <a:pt x="2944444" y="909421"/>
                </a:lnTo>
                <a:lnTo>
                  <a:pt x="2956604" y="867166"/>
                </a:lnTo>
                <a:lnTo>
                  <a:pt x="2930546" y="863492"/>
                </a:lnTo>
                <a:lnTo>
                  <a:pt x="2927073" y="902073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916650" y="867166"/>
                </a:moveTo>
                <a:lnTo>
                  <a:pt x="2901016" y="874514"/>
                </a:lnTo>
                <a:lnTo>
                  <a:pt x="2907964" y="898397"/>
                </a:lnTo>
                <a:lnTo>
                  <a:pt x="2927073" y="902073"/>
                </a:lnTo>
                <a:lnTo>
                  <a:pt x="2930546" y="863492"/>
                </a:lnTo>
                <a:lnTo>
                  <a:pt x="2916650" y="867166"/>
                </a:lnTo>
                <a:close/>
              </a:path>
              <a:path w="9038313" h="4633457">
                <a:moveTo>
                  <a:pt x="3130317" y="112069"/>
                </a:moveTo>
                <a:lnTo>
                  <a:pt x="3109471" y="115745"/>
                </a:lnTo>
                <a:lnTo>
                  <a:pt x="3123369" y="1162958"/>
                </a:lnTo>
                <a:lnTo>
                  <a:pt x="3126842" y="1186841"/>
                </a:lnTo>
                <a:lnTo>
                  <a:pt x="3142477" y="1190515"/>
                </a:lnTo>
                <a:lnTo>
                  <a:pt x="3133792" y="84512"/>
                </a:lnTo>
                <a:lnTo>
                  <a:pt x="3126842" y="97372"/>
                </a:lnTo>
                <a:lnTo>
                  <a:pt x="3130317" y="112069"/>
                </a:lnTo>
                <a:close/>
              </a:path>
              <a:path w="9038313" h="4633457">
                <a:moveTo>
                  <a:pt x="3286659" y="951678"/>
                </a:moveTo>
                <a:lnTo>
                  <a:pt x="3290134" y="920445"/>
                </a:lnTo>
                <a:lnTo>
                  <a:pt x="3305768" y="924119"/>
                </a:lnTo>
                <a:lnTo>
                  <a:pt x="3309242" y="955352"/>
                </a:lnTo>
                <a:lnTo>
                  <a:pt x="3323139" y="951678"/>
                </a:lnTo>
                <a:lnTo>
                  <a:pt x="3338774" y="944328"/>
                </a:lnTo>
                <a:lnTo>
                  <a:pt x="3326613" y="3674"/>
                </a:lnTo>
                <a:lnTo>
                  <a:pt x="3305768" y="7349"/>
                </a:lnTo>
                <a:lnTo>
                  <a:pt x="3295345" y="27557"/>
                </a:lnTo>
                <a:lnTo>
                  <a:pt x="3286659" y="951678"/>
                </a:lnTo>
                <a:close/>
              </a:path>
              <a:path w="9038313" h="4633457">
                <a:moveTo>
                  <a:pt x="3290134" y="11023"/>
                </a:moveTo>
                <a:lnTo>
                  <a:pt x="3276236" y="11023"/>
                </a:lnTo>
                <a:lnTo>
                  <a:pt x="3279711" y="23883"/>
                </a:lnTo>
                <a:lnTo>
                  <a:pt x="3295345" y="27557"/>
                </a:lnTo>
                <a:lnTo>
                  <a:pt x="3305768" y="7349"/>
                </a:lnTo>
                <a:lnTo>
                  <a:pt x="3290134" y="11023"/>
                </a:lnTo>
                <a:close/>
              </a:path>
              <a:path w="9038313" h="4633457">
                <a:moveTo>
                  <a:pt x="3555916" y="27557"/>
                </a:moveTo>
                <a:lnTo>
                  <a:pt x="3592395" y="23883"/>
                </a:lnTo>
                <a:lnTo>
                  <a:pt x="3571549" y="16535"/>
                </a:lnTo>
                <a:lnTo>
                  <a:pt x="3552441" y="11023"/>
                </a:lnTo>
                <a:lnTo>
                  <a:pt x="3535070" y="11023"/>
                </a:lnTo>
                <a:lnTo>
                  <a:pt x="3519435" y="3674"/>
                </a:lnTo>
                <a:lnTo>
                  <a:pt x="3495116" y="0"/>
                </a:lnTo>
                <a:lnTo>
                  <a:pt x="3491641" y="27557"/>
                </a:lnTo>
                <a:lnTo>
                  <a:pt x="3555916" y="27557"/>
                </a:lnTo>
                <a:close/>
              </a:path>
              <a:path w="9038313" h="4633457">
                <a:moveTo>
                  <a:pt x="3476007" y="0"/>
                </a:moveTo>
                <a:lnTo>
                  <a:pt x="3418682" y="0"/>
                </a:lnTo>
                <a:lnTo>
                  <a:pt x="3443001" y="38581"/>
                </a:lnTo>
                <a:lnTo>
                  <a:pt x="3458636" y="34907"/>
                </a:lnTo>
                <a:lnTo>
                  <a:pt x="3491641" y="27557"/>
                </a:lnTo>
                <a:lnTo>
                  <a:pt x="3495116" y="0"/>
                </a:lnTo>
                <a:lnTo>
                  <a:pt x="3476007" y="0"/>
                </a:lnTo>
                <a:close/>
              </a:path>
              <a:path w="9038313" h="4633457">
                <a:moveTo>
                  <a:pt x="3432578" y="856142"/>
                </a:moveTo>
                <a:lnTo>
                  <a:pt x="3439527" y="843282"/>
                </a:lnTo>
                <a:lnTo>
                  <a:pt x="3458636" y="843282"/>
                </a:lnTo>
                <a:lnTo>
                  <a:pt x="3472533" y="846956"/>
                </a:lnTo>
                <a:lnTo>
                  <a:pt x="3488168" y="843282"/>
                </a:lnTo>
                <a:lnTo>
                  <a:pt x="3502064" y="835933"/>
                </a:lnTo>
                <a:lnTo>
                  <a:pt x="3495116" y="31233"/>
                </a:lnTo>
                <a:lnTo>
                  <a:pt x="3458636" y="38581"/>
                </a:lnTo>
                <a:lnTo>
                  <a:pt x="3443001" y="38581"/>
                </a:lnTo>
                <a:lnTo>
                  <a:pt x="3432578" y="856142"/>
                </a:lnTo>
                <a:close/>
              </a:path>
              <a:path w="9038313" h="4633457">
                <a:moveTo>
                  <a:pt x="3418682" y="0"/>
                </a:moveTo>
                <a:lnTo>
                  <a:pt x="3399572" y="3674"/>
                </a:lnTo>
                <a:lnTo>
                  <a:pt x="3403047" y="885537"/>
                </a:lnTo>
                <a:lnTo>
                  <a:pt x="3415207" y="867166"/>
                </a:lnTo>
                <a:lnTo>
                  <a:pt x="3432578" y="856142"/>
                </a:lnTo>
                <a:lnTo>
                  <a:pt x="3443001" y="38581"/>
                </a:lnTo>
                <a:lnTo>
                  <a:pt x="3418682" y="0"/>
                </a:lnTo>
                <a:close/>
              </a:path>
              <a:path w="9038313" h="4633457">
                <a:moveTo>
                  <a:pt x="3403047" y="885537"/>
                </a:moveTo>
                <a:lnTo>
                  <a:pt x="3399572" y="3674"/>
                </a:lnTo>
                <a:lnTo>
                  <a:pt x="3385676" y="3674"/>
                </a:lnTo>
                <a:lnTo>
                  <a:pt x="3371778" y="0"/>
                </a:lnTo>
                <a:lnTo>
                  <a:pt x="3356145" y="3674"/>
                </a:lnTo>
                <a:lnTo>
                  <a:pt x="3338774" y="944328"/>
                </a:lnTo>
                <a:lnTo>
                  <a:pt x="3352670" y="936980"/>
                </a:lnTo>
                <a:lnTo>
                  <a:pt x="3349197" y="924119"/>
                </a:lnTo>
                <a:lnTo>
                  <a:pt x="3363093" y="927793"/>
                </a:lnTo>
                <a:lnTo>
                  <a:pt x="3378728" y="920445"/>
                </a:lnTo>
                <a:lnTo>
                  <a:pt x="3392624" y="909421"/>
                </a:lnTo>
                <a:lnTo>
                  <a:pt x="3403047" y="885537"/>
                </a:lnTo>
                <a:close/>
              </a:path>
              <a:path w="9038313" h="4633457">
                <a:moveTo>
                  <a:pt x="3298819" y="940654"/>
                </a:moveTo>
                <a:lnTo>
                  <a:pt x="3295345" y="955352"/>
                </a:lnTo>
                <a:lnTo>
                  <a:pt x="3309242" y="955352"/>
                </a:lnTo>
                <a:lnTo>
                  <a:pt x="3305768" y="924119"/>
                </a:lnTo>
                <a:lnTo>
                  <a:pt x="3298819" y="940654"/>
                </a:lnTo>
                <a:close/>
              </a:path>
              <a:path w="9038313" h="4633457">
                <a:moveTo>
                  <a:pt x="3647983" y="45930"/>
                </a:moveTo>
                <a:lnTo>
                  <a:pt x="3651458" y="84512"/>
                </a:lnTo>
                <a:lnTo>
                  <a:pt x="3668829" y="84512"/>
                </a:lnTo>
                <a:lnTo>
                  <a:pt x="3684463" y="80838"/>
                </a:lnTo>
                <a:lnTo>
                  <a:pt x="3705308" y="69814"/>
                </a:lnTo>
                <a:lnTo>
                  <a:pt x="3684463" y="55116"/>
                </a:lnTo>
                <a:lnTo>
                  <a:pt x="3661881" y="49604"/>
                </a:lnTo>
                <a:lnTo>
                  <a:pt x="3647983" y="45930"/>
                </a:lnTo>
                <a:close/>
              </a:path>
              <a:path w="9038313" h="4633457">
                <a:moveTo>
                  <a:pt x="3651458" y="84512"/>
                </a:moveTo>
                <a:lnTo>
                  <a:pt x="3647983" y="45930"/>
                </a:lnTo>
                <a:lnTo>
                  <a:pt x="3632349" y="45930"/>
                </a:lnTo>
                <a:lnTo>
                  <a:pt x="3618452" y="27557"/>
                </a:lnTo>
                <a:lnTo>
                  <a:pt x="3592395" y="31233"/>
                </a:lnTo>
                <a:lnTo>
                  <a:pt x="3571549" y="34907"/>
                </a:lnTo>
                <a:lnTo>
                  <a:pt x="3552441" y="34907"/>
                </a:lnTo>
                <a:lnTo>
                  <a:pt x="3515961" y="31233"/>
                </a:lnTo>
                <a:lnTo>
                  <a:pt x="3505539" y="91860"/>
                </a:lnTo>
                <a:lnTo>
                  <a:pt x="3651458" y="84512"/>
                </a:lnTo>
                <a:close/>
              </a:path>
              <a:path w="9038313" h="4633457">
                <a:moveTo>
                  <a:pt x="3505539" y="91860"/>
                </a:moveTo>
                <a:lnTo>
                  <a:pt x="3515961" y="31233"/>
                </a:lnTo>
                <a:lnTo>
                  <a:pt x="3495116" y="31233"/>
                </a:lnTo>
                <a:lnTo>
                  <a:pt x="3502064" y="835933"/>
                </a:lnTo>
                <a:lnTo>
                  <a:pt x="3505539" y="108395"/>
                </a:lnTo>
                <a:lnTo>
                  <a:pt x="3505539" y="91860"/>
                </a:lnTo>
                <a:close/>
              </a:path>
              <a:path w="9038313" h="4633457">
                <a:moveTo>
                  <a:pt x="3210225" y="1063748"/>
                </a:moveTo>
                <a:lnTo>
                  <a:pt x="3213700" y="982910"/>
                </a:lnTo>
                <a:lnTo>
                  <a:pt x="3236282" y="982910"/>
                </a:lnTo>
                <a:lnTo>
                  <a:pt x="3250180" y="970050"/>
                </a:lnTo>
                <a:lnTo>
                  <a:pt x="3265813" y="955352"/>
                </a:lnTo>
                <a:lnTo>
                  <a:pt x="3286659" y="951678"/>
                </a:lnTo>
                <a:lnTo>
                  <a:pt x="3295345" y="27557"/>
                </a:lnTo>
                <a:lnTo>
                  <a:pt x="3269288" y="27557"/>
                </a:lnTo>
                <a:lnTo>
                  <a:pt x="3255391" y="23883"/>
                </a:lnTo>
                <a:lnTo>
                  <a:pt x="3236282" y="16535"/>
                </a:lnTo>
                <a:lnTo>
                  <a:pt x="3218911" y="27557"/>
                </a:lnTo>
                <a:lnTo>
                  <a:pt x="3210225" y="1063748"/>
                </a:lnTo>
                <a:close/>
              </a:path>
              <a:path w="9038313" h="4633457">
                <a:moveTo>
                  <a:pt x="3213700" y="982910"/>
                </a:moveTo>
                <a:lnTo>
                  <a:pt x="3210225" y="1063748"/>
                </a:lnTo>
                <a:lnTo>
                  <a:pt x="3213700" y="1050886"/>
                </a:lnTo>
                <a:lnTo>
                  <a:pt x="3213700" y="1017817"/>
                </a:lnTo>
                <a:lnTo>
                  <a:pt x="3232809" y="1008631"/>
                </a:lnTo>
                <a:lnTo>
                  <a:pt x="3229334" y="990259"/>
                </a:lnTo>
                <a:lnTo>
                  <a:pt x="3213700" y="982910"/>
                </a:lnTo>
                <a:close/>
              </a:path>
              <a:path w="9038313" h="4633457">
                <a:moveTo>
                  <a:pt x="3206751" y="55116"/>
                </a:moveTo>
                <a:lnTo>
                  <a:pt x="3192854" y="58790"/>
                </a:lnTo>
                <a:lnTo>
                  <a:pt x="3196328" y="1063748"/>
                </a:lnTo>
                <a:lnTo>
                  <a:pt x="3210225" y="1063748"/>
                </a:lnTo>
                <a:lnTo>
                  <a:pt x="3218911" y="27557"/>
                </a:lnTo>
                <a:lnTo>
                  <a:pt x="3203276" y="31233"/>
                </a:lnTo>
                <a:lnTo>
                  <a:pt x="3185905" y="23883"/>
                </a:lnTo>
                <a:lnTo>
                  <a:pt x="3166797" y="23883"/>
                </a:lnTo>
                <a:lnTo>
                  <a:pt x="3137265" y="31233"/>
                </a:lnTo>
                <a:lnTo>
                  <a:pt x="3137265" y="49604"/>
                </a:lnTo>
                <a:lnTo>
                  <a:pt x="3206751" y="55116"/>
                </a:lnTo>
                <a:close/>
              </a:path>
              <a:path w="9038313" h="4633457">
                <a:moveTo>
                  <a:pt x="3079940" y="42256"/>
                </a:moveTo>
                <a:lnTo>
                  <a:pt x="3093838" y="49604"/>
                </a:lnTo>
                <a:lnTo>
                  <a:pt x="3109471" y="45930"/>
                </a:lnTo>
                <a:lnTo>
                  <a:pt x="3123369" y="45930"/>
                </a:lnTo>
                <a:lnTo>
                  <a:pt x="3137265" y="49604"/>
                </a:lnTo>
                <a:lnTo>
                  <a:pt x="3137265" y="31233"/>
                </a:lnTo>
                <a:lnTo>
                  <a:pt x="3116419" y="34907"/>
                </a:lnTo>
                <a:lnTo>
                  <a:pt x="3093838" y="34907"/>
                </a:lnTo>
                <a:lnTo>
                  <a:pt x="3079940" y="42256"/>
                </a:lnTo>
                <a:close/>
              </a:path>
              <a:path w="9038313" h="4633457">
                <a:moveTo>
                  <a:pt x="3213700" y="1017817"/>
                </a:moveTo>
                <a:lnTo>
                  <a:pt x="3213700" y="1050886"/>
                </a:lnTo>
                <a:lnTo>
                  <a:pt x="3229334" y="1036189"/>
                </a:lnTo>
                <a:lnTo>
                  <a:pt x="3229334" y="1021491"/>
                </a:lnTo>
                <a:lnTo>
                  <a:pt x="3213700" y="1017817"/>
                </a:lnTo>
                <a:close/>
              </a:path>
              <a:path w="9038313" h="4633457">
                <a:moveTo>
                  <a:pt x="3196328" y="1063748"/>
                </a:moveTo>
                <a:lnTo>
                  <a:pt x="3192854" y="58790"/>
                </a:lnTo>
                <a:lnTo>
                  <a:pt x="3178957" y="58790"/>
                </a:lnTo>
                <a:lnTo>
                  <a:pt x="3159848" y="1166632"/>
                </a:lnTo>
                <a:lnTo>
                  <a:pt x="3173746" y="1159282"/>
                </a:lnTo>
                <a:lnTo>
                  <a:pt x="3173746" y="1082120"/>
                </a:lnTo>
                <a:lnTo>
                  <a:pt x="3192854" y="1078445"/>
                </a:lnTo>
                <a:lnTo>
                  <a:pt x="3196328" y="1063748"/>
                </a:lnTo>
                <a:close/>
              </a:path>
              <a:path w="9038313" h="4633457">
                <a:moveTo>
                  <a:pt x="3178957" y="58790"/>
                </a:moveTo>
                <a:lnTo>
                  <a:pt x="3116419" y="55116"/>
                </a:lnTo>
                <a:lnTo>
                  <a:pt x="3126842" y="69814"/>
                </a:lnTo>
                <a:lnTo>
                  <a:pt x="3133792" y="84512"/>
                </a:lnTo>
                <a:lnTo>
                  <a:pt x="3142477" y="1190515"/>
                </a:lnTo>
                <a:lnTo>
                  <a:pt x="3145951" y="1166632"/>
                </a:lnTo>
                <a:lnTo>
                  <a:pt x="3159848" y="1166632"/>
                </a:lnTo>
                <a:lnTo>
                  <a:pt x="3178957" y="58790"/>
                </a:lnTo>
                <a:close/>
              </a:path>
              <a:path w="9038313" h="4633457">
                <a:moveTo>
                  <a:pt x="3185905" y="1098655"/>
                </a:moveTo>
                <a:lnTo>
                  <a:pt x="3189380" y="1085794"/>
                </a:lnTo>
                <a:lnTo>
                  <a:pt x="3173746" y="1082120"/>
                </a:lnTo>
                <a:lnTo>
                  <a:pt x="3178957" y="1144584"/>
                </a:lnTo>
                <a:lnTo>
                  <a:pt x="3182432" y="1128050"/>
                </a:lnTo>
                <a:lnTo>
                  <a:pt x="3189380" y="1113353"/>
                </a:lnTo>
                <a:lnTo>
                  <a:pt x="3185905" y="1098655"/>
                </a:lnTo>
                <a:close/>
              </a:path>
              <a:path w="9038313" h="4633457">
                <a:moveTo>
                  <a:pt x="3145951" y="1166632"/>
                </a:moveTo>
                <a:lnTo>
                  <a:pt x="3142477" y="1190515"/>
                </a:lnTo>
                <a:lnTo>
                  <a:pt x="3159848" y="1190515"/>
                </a:lnTo>
                <a:lnTo>
                  <a:pt x="3163323" y="1175818"/>
                </a:lnTo>
                <a:lnTo>
                  <a:pt x="3145951" y="1166632"/>
                </a:lnTo>
                <a:close/>
              </a:path>
              <a:path w="9038313" h="4633457">
                <a:moveTo>
                  <a:pt x="3060832" y="1155608"/>
                </a:moveTo>
                <a:lnTo>
                  <a:pt x="3076467" y="1151934"/>
                </a:lnTo>
                <a:lnTo>
                  <a:pt x="3090363" y="1144584"/>
                </a:lnTo>
                <a:lnTo>
                  <a:pt x="3105997" y="1170306"/>
                </a:lnTo>
                <a:lnTo>
                  <a:pt x="3123369" y="1162958"/>
                </a:lnTo>
                <a:lnTo>
                  <a:pt x="3109471" y="115745"/>
                </a:lnTo>
                <a:lnTo>
                  <a:pt x="3076467" y="97372"/>
                </a:lnTo>
                <a:lnTo>
                  <a:pt x="3060832" y="1155608"/>
                </a:lnTo>
                <a:close/>
              </a:path>
              <a:path w="9038313" h="4633457">
                <a:moveTo>
                  <a:pt x="3057357" y="91860"/>
                </a:moveTo>
                <a:lnTo>
                  <a:pt x="3020877" y="77162"/>
                </a:lnTo>
                <a:lnTo>
                  <a:pt x="3033038" y="1140910"/>
                </a:lnTo>
                <a:lnTo>
                  <a:pt x="3046935" y="1148260"/>
                </a:lnTo>
                <a:lnTo>
                  <a:pt x="3060832" y="1155608"/>
                </a:lnTo>
                <a:lnTo>
                  <a:pt x="3076467" y="97372"/>
                </a:lnTo>
                <a:lnTo>
                  <a:pt x="3057357" y="91860"/>
                </a:lnTo>
                <a:close/>
              </a:path>
              <a:path w="9038313" h="4633457">
                <a:moveTo>
                  <a:pt x="2993083" y="73488"/>
                </a:moveTo>
                <a:lnTo>
                  <a:pt x="2970500" y="73488"/>
                </a:lnTo>
                <a:lnTo>
                  <a:pt x="2973975" y="88186"/>
                </a:lnTo>
                <a:lnTo>
                  <a:pt x="3000032" y="104721"/>
                </a:lnTo>
                <a:lnTo>
                  <a:pt x="3020877" y="77162"/>
                </a:lnTo>
                <a:lnTo>
                  <a:pt x="2993083" y="73488"/>
                </a:lnTo>
                <a:close/>
              </a:path>
              <a:path w="9038313" h="4633457">
                <a:moveTo>
                  <a:pt x="2996558" y="1067422"/>
                </a:moveTo>
                <a:lnTo>
                  <a:pt x="2984398" y="1085794"/>
                </a:lnTo>
                <a:lnTo>
                  <a:pt x="2996558" y="1098655"/>
                </a:lnTo>
                <a:lnTo>
                  <a:pt x="3010454" y="1106003"/>
                </a:lnTo>
                <a:lnTo>
                  <a:pt x="2996558" y="1067422"/>
                </a:lnTo>
                <a:close/>
              </a:path>
              <a:path w="9038313" h="4633457">
                <a:moveTo>
                  <a:pt x="2977450" y="1014143"/>
                </a:moveTo>
                <a:lnTo>
                  <a:pt x="2960077" y="1025166"/>
                </a:lnTo>
                <a:lnTo>
                  <a:pt x="2967027" y="1056398"/>
                </a:lnTo>
                <a:lnTo>
                  <a:pt x="2977450" y="1071096"/>
                </a:lnTo>
                <a:lnTo>
                  <a:pt x="2996558" y="1067422"/>
                </a:lnTo>
                <a:lnTo>
                  <a:pt x="2977450" y="1014143"/>
                </a:lnTo>
                <a:close/>
              </a:path>
              <a:path w="9038313" h="4633457">
                <a:moveTo>
                  <a:pt x="2927073" y="701815"/>
                </a:moveTo>
                <a:lnTo>
                  <a:pt x="2940969" y="705491"/>
                </a:lnTo>
                <a:lnTo>
                  <a:pt x="2937496" y="681607"/>
                </a:lnTo>
                <a:lnTo>
                  <a:pt x="2923598" y="685281"/>
                </a:lnTo>
                <a:lnTo>
                  <a:pt x="2913175" y="698141"/>
                </a:lnTo>
                <a:lnTo>
                  <a:pt x="2927073" y="701815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7073" y="902073"/>
                </a:lnTo>
                <a:lnTo>
                  <a:pt x="2913175" y="905747"/>
                </a:lnTo>
                <a:lnTo>
                  <a:pt x="2901016" y="920445"/>
                </a:lnTo>
                <a:lnTo>
                  <a:pt x="2901016" y="933305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734250" y="4495666"/>
                </a:moveTo>
                <a:lnTo>
                  <a:pt x="2720353" y="4506689"/>
                </a:lnTo>
                <a:lnTo>
                  <a:pt x="2734250" y="4510364"/>
                </a:lnTo>
                <a:lnTo>
                  <a:pt x="2748147" y="4499341"/>
                </a:lnTo>
                <a:lnTo>
                  <a:pt x="2741199" y="4488318"/>
                </a:lnTo>
                <a:lnTo>
                  <a:pt x="2727302" y="4482805"/>
                </a:lnTo>
                <a:lnTo>
                  <a:pt x="2734250" y="4495666"/>
                </a:lnTo>
                <a:close/>
              </a:path>
              <a:path w="9038313" h="4633457">
                <a:moveTo>
                  <a:pt x="2755096" y="4482805"/>
                </a:moveTo>
                <a:lnTo>
                  <a:pt x="2741199" y="4488318"/>
                </a:lnTo>
                <a:lnTo>
                  <a:pt x="2748147" y="4499341"/>
                </a:lnTo>
                <a:lnTo>
                  <a:pt x="2751622" y="4495666"/>
                </a:lnTo>
                <a:lnTo>
                  <a:pt x="2755096" y="4482805"/>
                </a:lnTo>
                <a:close/>
              </a:path>
              <a:path w="9038313" h="4633457">
                <a:moveTo>
                  <a:pt x="2777679" y="4491992"/>
                </a:moveTo>
                <a:lnTo>
                  <a:pt x="2763781" y="4491992"/>
                </a:lnTo>
                <a:lnTo>
                  <a:pt x="2774204" y="4510364"/>
                </a:lnTo>
                <a:lnTo>
                  <a:pt x="2791576" y="4499341"/>
                </a:lnTo>
                <a:lnTo>
                  <a:pt x="2791576" y="4491992"/>
                </a:lnTo>
                <a:lnTo>
                  <a:pt x="2777679" y="4491992"/>
                </a:lnTo>
                <a:close/>
              </a:path>
              <a:path w="9038313" h="4633457">
                <a:moveTo>
                  <a:pt x="2774204" y="1605727"/>
                </a:moveTo>
                <a:lnTo>
                  <a:pt x="2767256" y="1618587"/>
                </a:lnTo>
                <a:lnTo>
                  <a:pt x="2774204" y="1636958"/>
                </a:lnTo>
                <a:lnTo>
                  <a:pt x="2791576" y="1633284"/>
                </a:lnTo>
                <a:lnTo>
                  <a:pt x="2774204" y="1598377"/>
                </a:lnTo>
                <a:lnTo>
                  <a:pt x="2760308" y="1605727"/>
                </a:lnTo>
                <a:lnTo>
                  <a:pt x="2774204" y="1605727"/>
                </a:lnTo>
                <a:close/>
              </a:path>
              <a:path w="9038313" h="4633457">
                <a:moveTo>
                  <a:pt x="2840216" y="1502843"/>
                </a:moveTo>
                <a:lnTo>
                  <a:pt x="2824581" y="1510191"/>
                </a:lnTo>
                <a:lnTo>
                  <a:pt x="2828056" y="1548772"/>
                </a:lnTo>
                <a:lnTo>
                  <a:pt x="2836741" y="1534074"/>
                </a:lnTo>
                <a:lnTo>
                  <a:pt x="2847164" y="1521214"/>
                </a:lnTo>
                <a:lnTo>
                  <a:pt x="2850639" y="1506517"/>
                </a:lnTo>
                <a:lnTo>
                  <a:pt x="2854112" y="1502843"/>
                </a:lnTo>
                <a:lnTo>
                  <a:pt x="2840216" y="1502843"/>
                </a:lnTo>
                <a:close/>
              </a:path>
              <a:path w="9038313" h="4633457">
                <a:moveTo>
                  <a:pt x="2824581" y="1563470"/>
                </a:moveTo>
                <a:lnTo>
                  <a:pt x="2828056" y="1548772"/>
                </a:lnTo>
                <a:lnTo>
                  <a:pt x="2824581" y="1510191"/>
                </a:lnTo>
                <a:lnTo>
                  <a:pt x="2817633" y="1636958"/>
                </a:lnTo>
                <a:lnTo>
                  <a:pt x="2831531" y="1636958"/>
                </a:lnTo>
                <a:lnTo>
                  <a:pt x="2840216" y="1556122"/>
                </a:lnTo>
                <a:lnTo>
                  <a:pt x="2824581" y="1563470"/>
                </a:lnTo>
                <a:close/>
              </a:path>
              <a:path w="9038313" h="4633457">
                <a:moveTo>
                  <a:pt x="2817633" y="1636958"/>
                </a:moveTo>
                <a:lnTo>
                  <a:pt x="2824581" y="1510191"/>
                </a:lnTo>
                <a:lnTo>
                  <a:pt x="2814158" y="1524889"/>
                </a:lnTo>
                <a:lnTo>
                  <a:pt x="2807210" y="1537749"/>
                </a:lnTo>
                <a:lnTo>
                  <a:pt x="2800262" y="1556122"/>
                </a:lnTo>
                <a:lnTo>
                  <a:pt x="2796787" y="1572656"/>
                </a:lnTo>
                <a:lnTo>
                  <a:pt x="2791576" y="1633284"/>
                </a:lnTo>
                <a:lnTo>
                  <a:pt x="2817633" y="1636958"/>
                </a:lnTo>
                <a:close/>
              </a:path>
              <a:path w="9038313" h="4633457">
                <a:moveTo>
                  <a:pt x="2788102" y="1587353"/>
                </a:moveTo>
                <a:lnTo>
                  <a:pt x="2774204" y="1598377"/>
                </a:lnTo>
                <a:lnTo>
                  <a:pt x="2791576" y="1633284"/>
                </a:lnTo>
                <a:lnTo>
                  <a:pt x="2796787" y="1572656"/>
                </a:lnTo>
                <a:lnTo>
                  <a:pt x="2788102" y="1587353"/>
                </a:lnTo>
                <a:close/>
              </a:path>
              <a:path w="9038313" h="4633457">
                <a:moveTo>
                  <a:pt x="2840216" y="1556122"/>
                </a:moveTo>
                <a:lnTo>
                  <a:pt x="2831531" y="1636958"/>
                </a:lnTo>
                <a:lnTo>
                  <a:pt x="2840216" y="1576331"/>
                </a:lnTo>
                <a:lnTo>
                  <a:pt x="2840216" y="1563470"/>
                </a:lnTo>
                <a:lnTo>
                  <a:pt x="2854112" y="1556122"/>
                </a:lnTo>
                <a:lnTo>
                  <a:pt x="2840216" y="1556122"/>
                </a:lnTo>
                <a:close/>
              </a:path>
              <a:path w="9038313" h="4633457">
                <a:moveTo>
                  <a:pt x="2883644" y="1576331"/>
                </a:moveTo>
                <a:lnTo>
                  <a:pt x="2868010" y="1580005"/>
                </a:lnTo>
                <a:lnTo>
                  <a:pt x="2887118" y="1633284"/>
                </a:lnTo>
                <a:lnTo>
                  <a:pt x="2887118" y="1609401"/>
                </a:lnTo>
                <a:lnTo>
                  <a:pt x="2894067" y="1594703"/>
                </a:lnTo>
                <a:lnTo>
                  <a:pt x="2901016" y="1580005"/>
                </a:lnTo>
                <a:lnTo>
                  <a:pt x="2883644" y="1576331"/>
                </a:lnTo>
                <a:close/>
              </a:path>
              <a:path w="9038313" h="4633457">
                <a:moveTo>
                  <a:pt x="2840216" y="1576331"/>
                </a:moveTo>
                <a:lnTo>
                  <a:pt x="2847164" y="1640634"/>
                </a:lnTo>
                <a:lnTo>
                  <a:pt x="2861061" y="1636958"/>
                </a:lnTo>
                <a:lnTo>
                  <a:pt x="2868010" y="1644308"/>
                </a:lnTo>
                <a:lnTo>
                  <a:pt x="2887118" y="1633284"/>
                </a:lnTo>
                <a:lnTo>
                  <a:pt x="2868010" y="1580005"/>
                </a:lnTo>
                <a:lnTo>
                  <a:pt x="2854112" y="1576331"/>
                </a:lnTo>
                <a:lnTo>
                  <a:pt x="2840216" y="1576331"/>
                </a:lnTo>
                <a:close/>
              </a:path>
              <a:path w="9038313" h="4633457">
                <a:moveTo>
                  <a:pt x="2887118" y="1609401"/>
                </a:moveTo>
                <a:lnTo>
                  <a:pt x="2890592" y="1647982"/>
                </a:lnTo>
                <a:lnTo>
                  <a:pt x="2901016" y="1653494"/>
                </a:lnTo>
                <a:lnTo>
                  <a:pt x="2916650" y="1668191"/>
                </a:lnTo>
                <a:lnTo>
                  <a:pt x="2920123" y="1653494"/>
                </a:lnTo>
                <a:lnTo>
                  <a:pt x="2923598" y="1640634"/>
                </a:lnTo>
                <a:lnTo>
                  <a:pt x="2916650" y="1625936"/>
                </a:lnTo>
                <a:lnTo>
                  <a:pt x="2901016" y="1633284"/>
                </a:lnTo>
                <a:lnTo>
                  <a:pt x="2901016" y="1605727"/>
                </a:lnTo>
                <a:lnTo>
                  <a:pt x="2887118" y="1609401"/>
                </a:lnTo>
                <a:close/>
              </a:path>
              <a:path w="9038313" h="4633457">
                <a:moveTo>
                  <a:pt x="2901016" y="1605727"/>
                </a:moveTo>
                <a:lnTo>
                  <a:pt x="2901016" y="1633284"/>
                </a:lnTo>
                <a:lnTo>
                  <a:pt x="2901016" y="1618587"/>
                </a:lnTo>
                <a:lnTo>
                  <a:pt x="2916650" y="1605727"/>
                </a:lnTo>
                <a:lnTo>
                  <a:pt x="2901016" y="1605727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87118" y="778979"/>
                </a:lnTo>
                <a:lnTo>
                  <a:pt x="2901016" y="782654"/>
                </a:lnTo>
                <a:lnTo>
                  <a:pt x="2916650" y="790002"/>
                </a:lnTo>
                <a:lnTo>
                  <a:pt x="2937496" y="782654"/>
                </a:lnTo>
                <a:lnTo>
                  <a:pt x="2940969" y="769793"/>
                </a:lnTo>
                <a:lnTo>
                  <a:pt x="2923598" y="762444"/>
                </a:lnTo>
                <a:lnTo>
                  <a:pt x="2907964" y="747746"/>
                </a:lnTo>
                <a:lnTo>
                  <a:pt x="2890592" y="744072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901016" y="782654"/>
                </a:moveTo>
                <a:lnTo>
                  <a:pt x="2887118" y="786328"/>
                </a:lnTo>
                <a:lnTo>
                  <a:pt x="2901016" y="793677"/>
                </a:lnTo>
                <a:lnTo>
                  <a:pt x="2916650" y="790002"/>
                </a:lnTo>
                <a:lnTo>
                  <a:pt x="2901016" y="782654"/>
                </a:lnTo>
                <a:close/>
              </a:path>
              <a:path w="9038313" h="4633457">
                <a:moveTo>
                  <a:pt x="2876696" y="758770"/>
                </a:moveTo>
                <a:lnTo>
                  <a:pt x="2868010" y="775304"/>
                </a:lnTo>
                <a:lnTo>
                  <a:pt x="2887118" y="778979"/>
                </a:lnTo>
                <a:lnTo>
                  <a:pt x="2883644" y="762444"/>
                </a:lnTo>
                <a:lnTo>
                  <a:pt x="2876696" y="758770"/>
                </a:lnTo>
                <a:close/>
              </a:path>
              <a:path w="9038313" h="4633457">
                <a:moveTo>
                  <a:pt x="3029563" y="3016708"/>
                </a:moveTo>
                <a:lnTo>
                  <a:pt x="3033038" y="3003847"/>
                </a:lnTo>
                <a:lnTo>
                  <a:pt x="3013929" y="3000173"/>
                </a:lnTo>
                <a:lnTo>
                  <a:pt x="3000032" y="3003847"/>
                </a:lnTo>
                <a:lnTo>
                  <a:pt x="2984398" y="3000173"/>
                </a:lnTo>
                <a:lnTo>
                  <a:pt x="2973975" y="3013034"/>
                </a:lnTo>
                <a:lnTo>
                  <a:pt x="2977450" y="3027732"/>
                </a:lnTo>
                <a:lnTo>
                  <a:pt x="2993083" y="3042428"/>
                </a:lnTo>
                <a:lnTo>
                  <a:pt x="3006981" y="3038754"/>
                </a:lnTo>
                <a:lnTo>
                  <a:pt x="3020877" y="3031406"/>
                </a:lnTo>
                <a:lnTo>
                  <a:pt x="3029563" y="3016708"/>
                </a:lnTo>
                <a:close/>
              </a:path>
              <a:path w="9038313" h="4633457">
                <a:moveTo>
                  <a:pt x="1354965" y="470326"/>
                </a:moveTo>
                <a:lnTo>
                  <a:pt x="1328908" y="481350"/>
                </a:lnTo>
                <a:lnTo>
                  <a:pt x="1344542" y="505233"/>
                </a:lnTo>
                <a:lnTo>
                  <a:pt x="1358440" y="508909"/>
                </a:lnTo>
                <a:lnTo>
                  <a:pt x="1354965" y="462978"/>
                </a:lnTo>
                <a:lnTo>
                  <a:pt x="1335857" y="466652"/>
                </a:lnTo>
                <a:lnTo>
                  <a:pt x="1321960" y="466652"/>
                </a:lnTo>
                <a:lnTo>
                  <a:pt x="1321960" y="477676"/>
                </a:lnTo>
                <a:lnTo>
                  <a:pt x="1354965" y="470326"/>
                </a:lnTo>
                <a:close/>
              </a:path>
              <a:path w="9038313" h="4633457">
                <a:moveTo>
                  <a:pt x="1354965" y="442768"/>
                </a:moveTo>
                <a:lnTo>
                  <a:pt x="1335857" y="446443"/>
                </a:lnTo>
                <a:lnTo>
                  <a:pt x="1339331" y="462978"/>
                </a:lnTo>
                <a:lnTo>
                  <a:pt x="1354965" y="462978"/>
                </a:lnTo>
                <a:lnTo>
                  <a:pt x="1358440" y="508909"/>
                </a:lnTo>
                <a:lnTo>
                  <a:pt x="1354965" y="428071"/>
                </a:lnTo>
                <a:lnTo>
                  <a:pt x="1339331" y="431745"/>
                </a:lnTo>
                <a:lnTo>
                  <a:pt x="1354965" y="442768"/>
                </a:lnTo>
                <a:close/>
              </a:path>
              <a:path w="9038313" h="4633457">
                <a:moveTo>
                  <a:pt x="1318486" y="446443"/>
                </a:moveTo>
                <a:lnTo>
                  <a:pt x="1315011" y="459304"/>
                </a:lnTo>
                <a:lnTo>
                  <a:pt x="1339331" y="462978"/>
                </a:lnTo>
                <a:lnTo>
                  <a:pt x="1335857" y="446443"/>
                </a:lnTo>
                <a:lnTo>
                  <a:pt x="1318486" y="446443"/>
                </a:lnTo>
                <a:close/>
              </a:path>
              <a:path w="9038313" h="4633457">
                <a:moveTo>
                  <a:pt x="1394919" y="485024"/>
                </a:moveTo>
                <a:lnTo>
                  <a:pt x="1398394" y="505233"/>
                </a:lnTo>
                <a:lnTo>
                  <a:pt x="1412290" y="501559"/>
                </a:lnTo>
                <a:lnTo>
                  <a:pt x="1441822" y="501559"/>
                </a:lnTo>
                <a:lnTo>
                  <a:pt x="1455719" y="497885"/>
                </a:lnTo>
                <a:lnTo>
                  <a:pt x="1471353" y="519931"/>
                </a:lnTo>
                <a:lnTo>
                  <a:pt x="1492199" y="516257"/>
                </a:lnTo>
                <a:lnTo>
                  <a:pt x="1507834" y="508909"/>
                </a:lnTo>
                <a:lnTo>
                  <a:pt x="1521730" y="512583"/>
                </a:lnTo>
                <a:lnTo>
                  <a:pt x="1507834" y="474002"/>
                </a:lnTo>
                <a:lnTo>
                  <a:pt x="1471353" y="481350"/>
                </a:lnTo>
                <a:lnTo>
                  <a:pt x="1455719" y="481350"/>
                </a:lnTo>
                <a:lnTo>
                  <a:pt x="1445296" y="466652"/>
                </a:lnTo>
                <a:lnTo>
                  <a:pt x="1431399" y="466652"/>
                </a:lnTo>
                <a:lnTo>
                  <a:pt x="1424451" y="450118"/>
                </a:lnTo>
                <a:lnTo>
                  <a:pt x="1405342" y="442768"/>
                </a:lnTo>
                <a:lnTo>
                  <a:pt x="1394919" y="485024"/>
                </a:lnTo>
                <a:close/>
              </a:path>
              <a:path w="9038313" h="4633457">
                <a:moveTo>
                  <a:pt x="1372336" y="501559"/>
                </a:moveTo>
                <a:lnTo>
                  <a:pt x="1379286" y="488699"/>
                </a:lnTo>
                <a:lnTo>
                  <a:pt x="1394919" y="485024"/>
                </a:lnTo>
                <a:lnTo>
                  <a:pt x="1405342" y="442768"/>
                </a:lnTo>
                <a:lnTo>
                  <a:pt x="1384496" y="442768"/>
                </a:lnTo>
                <a:lnTo>
                  <a:pt x="1372336" y="501559"/>
                </a:lnTo>
                <a:close/>
              </a:path>
              <a:path w="9038313" h="4633457">
                <a:moveTo>
                  <a:pt x="1368863" y="428071"/>
                </a:moveTo>
                <a:lnTo>
                  <a:pt x="1354965" y="428071"/>
                </a:lnTo>
                <a:lnTo>
                  <a:pt x="1358440" y="508909"/>
                </a:lnTo>
                <a:lnTo>
                  <a:pt x="1372336" y="501559"/>
                </a:lnTo>
                <a:lnTo>
                  <a:pt x="1384496" y="442768"/>
                </a:lnTo>
                <a:lnTo>
                  <a:pt x="1368863" y="428071"/>
                </a:lnTo>
                <a:close/>
              </a:path>
              <a:path w="9038313" h="4633457">
                <a:moveTo>
                  <a:pt x="1292429" y="488699"/>
                </a:moveTo>
                <a:lnTo>
                  <a:pt x="1308063" y="501559"/>
                </a:lnTo>
                <a:lnTo>
                  <a:pt x="1328908" y="508909"/>
                </a:lnTo>
                <a:lnTo>
                  <a:pt x="1344542" y="505233"/>
                </a:lnTo>
                <a:lnTo>
                  <a:pt x="1328908" y="481350"/>
                </a:lnTo>
                <a:lnTo>
                  <a:pt x="1308063" y="485024"/>
                </a:lnTo>
                <a:lnTo>
                  <a:pt x="1292429" y="488699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2153" y="450118"/>
                </a:lnTo>
                <a:lnTo>
                  <a:pt x="1521730" y="435420"/>
                </a:lnTo>
                <a:lnTo>
                  <a:pt x="1518257" y="420723"/>
                </a:lnTo>
                <a:lnTo>
                  <a:pt x="1504359" y="411535"/>
                </a:lnTo>
                <a:lnTo>
                  <a:pt x="1485251" y="428071"/>
                </a:lnTo>
                <a:lnTo>
                  <a:pt x="1485251" y="442768"/>
                </a:lnTo>
                <a:lnTo>
                  <a:pt x="1497411" y="455629"/>
                </a:lnTo>
                <a:lnTo>
                  <a:pt x="1507834" y="474002"/>
                </a:lnTo>
                <a:lnTo>
                  <a:pt x="1521730" y="512583"/>
                </a:lnTo>
                <a:lnTo>
                  <a:pt x="1537364" y="508909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54736" y="512583"/>
                </a:lnTo>
                <a:lnTo>
                  <a:pt x="1568632" y="508909"/>
                </a:lnTo>
                <a:lnTo>
                  <a:pt x="1584267" y="501559"/>
                </a:lnTo>
                <a:lnTo>
                  <a:pt x="1591216" y="485024"/>
                </a:lnTo>
                <a:lnTo>
                  <a:pt x="1594690" y="470326"/>
                </a:lnTo>
                <a:lnTo>
                  <a:pt x="1584267" y="455629"/>
                </a:lnTo>
                <a:lnTo>
                  <a:pt x="1568632" y="455629"/>
                </a:lnTo>
                <a:lnTo>
                  <a:pt x="1558209" y="470326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420976" y="540141"/>
                </a:moveTo>
                <a:lnTo>
                  <a:pt x="1438348" y="536467"/>
                </a:lnTo>
                <a:lnTo>
                  <a:pt x="1455719" y="527281"/>
                </a:lnTo>
                <a:lnTo>
                  <a:pt x="1471353" y="519931"/>
                </a:lnTo>
                <a:lnTo>
                  <a:pt x="1455719" y="497885"/>
                </a:lnTo>
                <a:lnTo>
                  <a:pt x="1438348" y="508909"/>
                </a:lnTo>
                <a:lnTo>
                  <a:pt x="1420976" y="540141"/>
                </a:lnTo>
                <a:close/>
              </a:path>
              <a:path w="9038313" h="4633457">
                <a:moveTo>
                  <a:pt x="1415765" y="508909"/>
                </a:moveTo>
                <a:lnTo>
                  <a:pt x="1398394" y="516257"/>
                </a:lnTo>
                <a:lnTo>
                  <a:pt x="1405342" y="540141"/>
                </a:lnTo>
                <a:lnTo>
                  <a:pt x="1420976" y="540141"/>
                </a:lnTo>
                <a:lnTo>
                  <a:pt x="1438348" y="508909"/>
                </a:lnTo>
                <a:lnTo>
                  <a:pt x="1415765" y="508909"/>
                </a:lnTo>
                <a:close/>
              </a:path>
              <a:path w="9038313" h="4633457">
                <a:moveTo>
                  <a:pt x="1384496" y="519931"/>
                </a:moveTo>
                <a:lnTo>
                  <a:pt x="1384496" y="536467"/>
                </a:lnTo>
                <a:lnTo>
                  <a:pt x="1405342" y="540141"/>
                </a:lnTo>
                <a:lnTo>
                  <a:pt x="1398394" y="516257"/>
                </a:lnTo>
                <a:lnTo>
                  <a:pt x="1384496" y="519931"/>
                </a:lnTo>
                <a:close/>
              </a:path>
              <a:path w="9038313" h="4633457">
                <a:moveTo>
                  <a:pt x="1577318" y="597095"/>
                </a:moveTo>
                <a:lnTo>
                  <a:pt x="1594690" y="611793"/>
                </a:lnTo>
                <a:lnTo>
                  <a:pt x="1608587" y="608117"/>
                </a:lnTo>
                <a:lnTo>
                  <a:pt x="1617272" y="593420"/>
                </a:lnTo>
                <a:lnTo>
                  <a:pt x="1613799" y="578722"/>
                </a:lnTo>
                <a:lnTo>
                  <a:pt x="1598164" y="575048"/>
                </a:lnTo>
                <a:lnTo>
                  <a:pt x="1577318" y="597095"/>
                </a:lnTo>
                <a:close/>
              </a:path>
              <a:path w="9038313" h="4633457">
                <a:moveTo>
                  <a:pt x="1573844" y="575048"/>
                </a:moveTo>
                <a:lnTo>
                  <a:pt x="1558209" y="586071"/>
                </a:lnTo>
                <a:lnTo>
                  <a:pt x="1577318" y="597095"/>
                </a:lnTo>
                <a:lnTo>
                  <a:pt x="1598164" y="575048"/>
                </a:lnTo>
                <a:lnTo>
                  <a:pt x="1573844" y="575048"/>
                </a:lnTo>
                <a:close/>
              </a:path>
              <a:path w="9038313" h="4633457">
                <a:moveTo>
                  <a:pt x="1770141" y="558514"/>
                </a:moveTo>
                <a:lnTo>
                  <a:pt x="1754506" y="562188"/>
                </a:lnTo>
                <a:lnTo>
                  <a:pt x="1770141" y="569536"/>
                </a:lnTo>
                <a:lnTo>
                  <a:pt x="1787512" y="562188"/>
                </a:lnTo>
                <a:lnTo>
                  <a:pt x="1784037" y="554838"/>
                </a:lnTo>
                <a:lnTo>
                  <a:pt x="1770141" y="558514"/>
                </a:lnTo>
                <a:close/>
              </a:path>
              <a:path w="9038313" h="4633457">
                <a:moveTo>
                  <a:pt x="1853523" y="519931"/>
                </a:moveTo>
                <a:lnTo>
                  <a:pt x="1867420" y="527281"/>
                </a:lnTo>
                <a:lnTo>
                  <a:pt x="1886529" y="527281"/>
                </a:lnTo>
                <a:lnTo>
                  <a:pt x="1896952" y="512583"/>
                </a:lnTo>
                <a:lnTo>
                  <a:pt x="1893477" y="497885"/>
                </a:lnTo>
                <a:lnTo>
                  <a:pt x="1886529" y="485024"/>
                </a:lnTo>
                <a:lnTo>
                  <a:pt x="1867420" y="477676"/>
                </a:lnTo>
                <a:lnTo>
                  <a:pt x="1853523" y="519931"/>
                </a:lnTo>
                <a:close/>
              </a:path>
              <a:path w="9038313" h="4633457">
                <a:moveTo>
                  <a:pt x="1820518" y="508909"/>
                </a:moveTo>
                <a:lnTo>
                  <a:pt x="1823991" y="508909"/>
                </a:lnTo>
                <a:lnTo>
                  <a:pt x="1837889" y="516257"/>
                </a:lnTo>
                <a:lnTo>
                  <a:pt x="1853523" y="519931"/>
                </a:lnTo>
                <a:lnTo>
                  <a:pt x="1867420" y="477676"/>
                </a:lnTo>
                <a:lnTo>
                  <a:pt x="1843100" y="481350"/>
                </a:lnTo>
                <a:lnTo>
                  <a:pt x="1830941" y="494211"/>
                </a:lnTo>
                <a:lnTo>
                  <a:pt x="1820518" y="508909"/>
                </a:lnTo>
                <a:close/>
              </a:path>
              <a:path w="9038313" h="4633457">
                <a:moveTo>
                  <a:pt x="2312127" y="593420"/>
                </a:moveTo>
                <a:lnTo>
                  <a:pt x="2286069" y="578722"/>
                </a:lnTo>
                <a:lnTo>
                  <a:pt x="2289544" y="617305"/>
                </a:lnTo>
                <a:lnTo>
                  <a:pt x="2312127" y="620979"/>
                </a:lnTo>
                <a:lnTo>
                  <a:pt x="2326024" y="620979"/>
                </a:lnTo>
                <a:lnTo>
                  <a:pt x="2329498" y="608117"/>
                </a:lnTo>
                <a:lnTo>
                  <a:pt x="2312127" y="593420"/>
                </a:lnTo>
                <a:close/>
              </a:path>
              <a:path w="9038313" h="4633457">
                <a:moveTo>
                  <a:pt x="2232219" y="600769"/>
                </a:moveTo>
                <a:lnTo>
                  <a:pt x="2239167" y="617305"/>
                </a:lnTo>
                <a:lnTo>
                  <a:pt x="2253063" y="624653"/>
                </a:lnTo>
                <a:lnTo>
                  <a:pt x="2272173" y="620979"/>
                </a:lnTo>
                <a:lnTo>
                  <a:pt x="2289544" y="617305"/>
                </a:lnTo>
                <a:lnTo>
                  <a:pt x="2286069" y="578722"/>
                </a:lnTo>
                <a:lnTo>
                  <a:pt x="2239167" y="578722"/>
                </a:lnTo>
                <a:lnTo>
                  <a:pt x="2232219" y="600769"/>
                </a:lnTo>
                <a:close/>
              </a:path>
              <a:path w="9038313" h="4633457">
                <a:moveTo>
                  <a:pt x="2220059" y="575048"/>
                </a:moveTo>
                <a:lnTo>
                  <a:pt x="2216584" y="589746"/>
                </a:lnTo>
                <a:lnTo>
                  <a:pt x="2232219" y="600769"/>
                </a:lnTo>
                <a:lnTo>
                  <a:pt x="2239167" y="578722"/>
                </a:lnTo>
                <a:lnTo>
                  <a:pt x="2220059" y="575048"/>
                </a:lnTo>
                <a:close/>
              </a:path>
              <a:path w="9038313" h="4633457">
                <a:moveTo>
                  <a:pt x="3119894" y="73488"/>
                </a:moveTo>
                <a:lnTo>
                  <a:pt x="3083415" y="58790"/>
                </a:lnTo>
                <a:lnTo>
                  <a:pt x="3086888" y="84512"/>
                </a:lnTo>
                <a:lnTo>
                  <a:pt x="3105997" y="91860"/>
                </a:lnTo>
                <a:lnTo>
                  <a:pt x="3119894" y="101047"/>
                </a:lnTo>
                <a:lnTo>
                  <a:pt x="3123369" y="88186"/>
                </a:lnTo>
                <a:lnTo>
                  <a:pt x="3119894" y="73488"/>
                </a:lnTo>
                <a:close/>
              </a:path>
              <a:path w="9038313" h="4633457">
                <a:moveTo>
                  <a:pt x="3083415" y="58790"/>
                </a:moveTo>
                <a:lnTo>
                  <a:pt x="3060832" y="62464"/>
                </a:lnTo>
                <a:lnTo>
                  <a:pt x="3072992" y="80838"/>
                </a:lnTo>
                <a:lnTo>
                  <a:pt x="3086888" y="84512"/>
                </a:lnTo>
                <a:lnTo>
                  <a:pt x="3083415" y="58790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13994" y="944328"/>
                </a:lnTo>
                <a:lnTo>
                  <a:pt x="3698360" y="927793"/>
                </a:lnTo>
                <a:lnTo>
                  <a:pt x="3684463" y="920445"/>
                </a:lnTo>
                <a:lnTo>
                  <a:pt x="3668829" y="924119"/>
                </a:lnTo>
                <a:lnTo>
                  <a:pt x="3684463" y="927793"/>
                </a:lnTo>
                <a:lnTo>
                  <a:pt x="3687937" y="940654"/>
                </a:lnTo>
                <a:lnTo>
                  <a:pt x="3701835" y="962700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708783" y="1032515"/>
                </a:moveTo>
                <a:lnTo>
                  <a:pt x="3724417" y="1032515"/>
                </a:lnTo>
                <a:lnTo>
                  <a:pt x="3708783" y="962700"/>
                </a:lnTo>
                <a:lnTo>
                  <a:pt x="3701835" y="962700"/>
                </a:lnTo>
                <a:lnTo>
                  <a:pt x="3687937" y="970050"/>
                </a:lnTo>
                <a:lnTo>
                  <a:pt x="3701835" y="975561"/>
                </a:lnTo>
                <a:lnTo>
                  <a:pt x="3705308" y="997607"/>
                </a:lnTo>
                <a:lnTo>
                  <a:pt x="3708783" y="1008631"/>
                </a:lnTo>
                <a:lnTo>
                  <a:pt x="3708783" y="1032515"/>
                </a:lnTo>
                <a:close/>
              </a:path>
              <a:path w="9038313" h="4633457">
                <a:moveTo>
                  <a:pt x="3833856" y="920445"/>
                </a:moveTo>
                <a:lnTo>
                  <a:pt x="3837331" y="933305"/>
                </a:lnTo>
                <a:lnTo>
                  <a:pt x="3851229" y="1017817"/>
                </a:lnTo>
                <a:lnTo>
                  <a:pt x="3866862" y="1014143"/>
                </a:lnTo>
                <a:lnTo>
                  <a:pt x="3877285" y="951678"/>
                </a:lnTo>
                <a:lnTo>
                  <a:pt x="3880759" y="936980"/>
                </a:lnTo>
                <a:lnTo>
                  <a:pt x="3877285" y="924119"/>
                </a:lnTo>
                <a:lnTo>
                  <a:pt x="3861650" y="927793"/>
                </a:lnTo>
                <a:lnTo>
                  <a:pt x="3847754" y="916771"/>
                </a:lnTo>
                <a:lnTo>
                  <a:pt x="3833856" y="920445"/>
                </a:lnTo>
                <a:close/>
              </a:path>
              <a:path w="9038313" h="4633457">
                <a:moveTo>
                  <a:pt x="3818223" y="1032515"/>
                </a:moveTo>
                <a:lnTo>
                  <a:pt x="3821697" y="1032515"/>
                </a:lnTo>
                <a:lnTo>
                  <a:pt x="3837331" y="1028840"/>
                </a:lnTo>
                <a:lnTo>
                  <a:pt x="3851229" y="1017817"/>
                </a:lnTo>
                <a:lnTo>
                  <a:pt x="3837331" y="933305"/>
                </a:lnTo>
                <a:lnTo>
                  <a:pt x="3821697" y="933305"/>
                </a:lnTo>
                <a:lnTo>
                  <a:pt x="3818223" y="1032515"/>
                </a:lnTo>
                <a:close/>
              </a:path>
              <a:path w="9038313" h="4633457">
                <a:moveTo>
                  <a:pt x="3807800" y="940654"/>
                </a:moveTo>
                <a:lnTo>
                  <a:pt x="3793902" y="933305"/>
                </a:lnTo>
                <a:lnTo>
                  <a:pt x="3797377" y="1047212"/>
                </a:lnTo>
                <a:lnTo>
                  <a:pt x="3818223" y="1032515"/>
                </a:lnTo>
                <a:lnTo>
                  <a:pt x="3821697" y="933305"/>
                </a:lnTo>
                <a:lnTo>
                  <a:pt x="3807800" y="940654"/>
                </a:lnTo>
                <a:close/>
              </a:path>
              <a:path w="9038313" h="4633457">
                <a:moveTo>
                  <a:pt x="3793902" y="948002"/>
                </a:moveTo>
                <a:lnTo>
                  <a:pt x="3778269" y="933305"/>
                </a:lnTo>
                <a:lnTo>
                  <a:pt x="3781743" y="1050886"/>
                </a:lnTo>
                <a:lnTo>
                  <a:pt x="3797377" y="1047212"/>
                </a:lnTo>
                <a:lnTo>
                  <a:pt x="3793902" y="933305"/>
                </a:lnTo>
                <a:lnTo>
                  <a:pt x="3793902" y="948002"/>
                </a:lnTo>
                <a:close/>
              </a:path>
              <a:path w="9038313" h="4633457">
                <a:moveTo>
                  <a:pt x="3778269" y="933305"/>
                </a:moveTo>
                <a:lnTo>
                  <a:pt x="3764371" y="936980"/>
                </a:lnTo>
                <a:lnTo>
                  <a:pt x="3760897" y="951678"/>
                </a:lnTo>
                <a:lnTo>
                  <a:pt x="3745263" y="936980"/>
                </a:lnTo>
                <a:lnTo>
                  <a:pt x="3738314" y="951678"/>
                </a:lnTo>
                <a:lnTo>
                  <a:pt x="3753948" y="1043538"/>
                </a:lnTo>
                <a:lnTo>
                  <a:pt x="3781743" y="1050886"/>
                </a:lnTo>
                <a:lnTo>
                  <a:pt x="3778269" y="933305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24417" y="1032515"/>
                </a:lnTo>
                <a:lnTo>
                  <a:pt x="3738314" y="1036189"/>
                </a:lnTo>
                <a:lnTo>
                  <a:pt x="3753948" y="1043538"/>
                </a:lnTo>
                <a:lnTo>
                  <a:pt x="3738314" y="951678"/>
                </a:lnTo>
                <a:lnTo>
                  <a:pt x="3724417" y="959026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694885" y="1021491"/>
                </a:moveTo>
                <a:lnTo>
                  <a:pt x="3680989" y="1025166"/>
                </a:lnTo>
                <a:lnTo>
                  <a:pt x="3708783" y="1032515"/>
                </a:lnTo>
                <a:lnTo>
                  <a:pt x="3708783" y="1008631"/>
                </a:lnTo>
                <a:lnTo>
                  <a:pt x="3694885" y="1021491"/>
                </a:lnTo>
                <a:close/>
              </a:path>
              <a:path w="9038313" h="4633457">
                <a:moveTo>
                  <a:pt x="3891182" y="955352"/>
                </a:moveTo>
                <a:lnTo>
                  <a:pt x="3877285" y="951678"/>
                </a:lnTo>
                <a:lnTo>
                  <a:pt x="3880759" y="1008631"/>
                </a:lnTo>
                <a:lnTo>
                  <a:pt x="3887708" y="993933"/>
                </a:lnTo>
                <a:lnTo>
                  <a:pt x="3903342" y="990259"/>
                </a:lnTo>
                <a:lnTo>
                  <a:pt x="3903342" y="975561"/>
                </a:lnTo>
                <a:lnTo>
                  <a:pt x="3906817" y="962700"/>
                </a:lnTo>
                <a:lnTo>
                  <a:pt x="3891182" y="955352"/>
                </a:lnTo>
                <a:close/>
              </a:path>
              <a:path w="9038313" h="4633457">
                <a:moveTo>
                  <a:pt x="3701835" y="962700"/>
                </a:moveTo>
                <a:lnTo>
                  <a:pt x="3687937" y="940654"/>
                </a:lnTo>
                <a:lnTo>
                  <a:pt x="3674041" y="940654"/>
                </a:lnTo>
                <a:lnTo>
                  <a:pt x="3665354" y="951678"/>
                </a:lnTo>
                <a:lnTo>
                  <a:pt x="3647983" y="951678"/>
                </a:lnTo>
                <a:lnTo>
                  <a:pt x="3668829" y="959026"/>
                </a:lnTo>
                <a:lnTo>
                  <a:pt x="3687937" y="959026"/>
                </a:lnTo>
                <a:lnTo>
                  <a:pt x="3701835" y="962700"/>
                </a:lnTo>
                <a:close/>
              </a:path>
              <a:path w="9038313" h="4633457">
                <a:moveTo>
                  <a:pt x="3658406" y="933305"/>
                </a:moveTo>
                <a:lnTo>
                  <a:pt x="3651458" y="948002"/>
                </a:lnTo>
                <a:lnTo>
                  <a:pt x="3665354" y="951678"/>
                </a:lnTo>
                <a:lnTo>
                  <a:pt x="3674041" y="940654"/>
                </a:lnTo>
                <a:lnTo>
                  <a:pt x="3658406" y="933305"/>
                </a:lnTo>
                <a:close/>
              </a:path>
              <a:path w="9038313" h="4633457">
                <a:moveTo>
                  <a:pt x="3705308" y="997607"/>
                </a:moveTo>
                <a:lnTo>
                  <a:pt x="3701835" y="975561"/>
                </a:lnTo>
                <a:lnTo>
                  <a:pt x="3687937" y="982910"/>
                </a:lnTo>
                <a:lnTo>
                  <a:pt x="3674041" y="982910"/>
                </a:lnTo>
                <a:lnTo>
                  <a:pt x="3658406" y="986585"/>
                </a:lnTo>
                <a:lnTo>
                  <a:pt x="3677514" y="993933"/>
                </a:lnTo>
                <a:lnTo>
                  <a:pt x="3691412" y="993933"/>
                </a:lnTo>
                <a:lnTo>
                  <a:pt x="3705308" y="997607"/>
                </a:lnTo>
                <a:close/>
              </a:path>
              <a:path w="9038313" h="4633457">
                <a:moveTo>
                  <a:pt x="3658406" y="986585"/>
                </a:moveTo>
                <a:lnTo>
                  <a:pt x="3644510" y="990259"/>
                </a:lnTo>
                <a:lnTo>
                  <a:pt x="3658406" y="990259"/>
                </a:lnTo>
                <a:lnTo>
                  <a:pt x="3677514" y="993933"/>
                </a:lnTo>
                <a:lnTo>
                  <a:pt x="3658406" y="986585"/>
                </a:lnTo>
                <a:close/>
              </a:path>
              <a:path w="9038313" h="4633457">
                <a:moveTo>
                  <a:pt x="3647983" y="951678"/>
                </a:moveTo>
                <a:lnTo>
                  <a:pt x="3632349" y="959026"/>
                </a:lnTo>
                <a:lnTo>
                  <a:pt x="3647983" y="966376"/>
                </a:lnTo>
                <a:lnTo>
                  <a:pt x="3668829" y="959026"/>
                </a:lnTo>
                <a:lnTo>
                  <a:pt x="3647983" y="951678"/>
                </a:lnTo>
                <a:close/>
              </a:path>
              <a:path w="9038313" h="4633457">
                <a:moveTo>
                  <a:pt x="3771320" y="101047"/>
                </a:moveTo>
                <a:lnTo>
                  <a:pt x="3757423" y="101047"/>
                </a:lnTo>
                <a:lnTo>
                  <a:pt x="3764371" y="108395"/>
                </a:lnTo>
                <a:lnTo>
                  <a:pt x="3778269" y="115745"/>
                </a:lnTo>
                <a:lnTo>
                  <a:pt x="3771320" y="101047"/>
                </a:lnTo>
                <a:close/>
              </a:path>
              <a:path w="9038313" h="4633457">
                <a:moveTo>
                  <a:pt x="3790429" y="508909"/>
                </a:moveTo>
                <a:lnTo>
                  <a:pt x="3807800" y="508909"/>
                </a:lnTo>
                <a:lnTo>
                  <a:pt x="3800852" y="494211"/>
                </a:lnTo>
                <a:lnTo>
                  <a:pt x="3785217" y="494211"/>
                </a:lnTo>
                <a:lnTo>
                  <a:pt x="3778269" y="508909"/>
                </a:lnTo>
                <a:lnTo>
                  <a:pt x="3790429" y="508909"/>
                </a:lnTo>
                <a:close/>
              </a:path>
              <a:path w="9038313" h="4633457">
                <a:moveTo>
                  <a:pt x="3866862" y="185558"/>
                </a:moveTo>
                <a:lnTo>
                  <a:pt x="3884234" y="181884"/>
                </a:lnTo>
                <a:lnTo>
                  <a:pt x="3884234" y="169024"/>
                </a:lnTo>
                <a:lnTo>
                  <a:pt x="3903342" y="165348"/>
                </a:lnTo>
                <a:lnTo>
                  <a:pt x="3920713" y="161674"/>
                </a:lnTo>
                <a:lnTo>
                  <a:pt x="3934611" y="154326"/>
                </a:lnTo>
                <a:lnTo>
                  <a:pt x="3960667" y="139628"/>
                </a:lnTo>
                <a:lnTo>
                  <a:pt x="3943296" y="126767"/>
                </a:lnTo>
                <a:lnTo>
                  <a:pt x="3924188" y="123093"/>
                </a:lnTo>
                <a:lnTo>
                  <a:pt x="3906817" y="115745"/>
                </a:lnTo>
                <a:lnTo>
                  <a:pt x="3866862" y="115745"/>
                </a:lnTo>
                <a:lnTo>
                  <a:pt x="3866862" y="185558"/>
                </a:lnTo>
                <a:close/>
              </a:path>
              <a:path w="9038313" h="4633457">
                <a:moveTo>
                  <a:pt x="3814748" y="216791"/>
                </a:moveTo>
                <a:lnTo>
                  <a:pt x="3837331" y="211279"/>
                </a:lnTo>
                <a:lnTo>
                  <a:pt x="3833856" y="196582"/>
                </a:lnTo>
                <a:lnTo>
                  <a:pt x="3847754" y="189233"/>
                </a:lnTo>
                <a:lnTo>
                  <a:pt x="3866862" y="185558"/>
                </a:lnTo>
                <a:lnTo>
                  <a:pt x="3866862" y="115745"/>
                </a:lnTo>
                <a:lnTo>
                  <a:pt x="3847754" y="119419"/>
                </a:lnTo>
                <a:lnTo>
                  <a:pt x="3833856" y="126767"/>
                </a:lnTo>
                <a:lnTo>
                  <a:pt x="3818223" y="139628"/>
                </a:lnTo>
                <a:lnTo>
                  <a:pt x="3814748" y="216791"/>
                </a:lnTo>
                <a:close/>
              </a:path>
              <a:path w="9038313" h="4633457">
                <a:moveTo>
                  <a:pt x="3738314" y="297629"/>
                </a:moveTo>
                <a:lnTo>
                  <a:pt x="3741789" y="227815"/>
                </a:lnTo>
                <a:lnTo>
                  <a:pt x="3760897" y="211279"/>
                </a:lnTo>
                <a:lnTo>
                  <a:pt x="3778269" y="216791"/>
                </a:lnTo>
                <a:lnTo>
                  <a:pt x="3814748" y="216791"/>
                </a:lnTo>
                <a:lnTo>
                  <a:pt x="3818223" y="139628"/>
                </a:lnTo>
                <a:lnTo>
                  <a:pt x="3804325" y="139628"/>
                </a:lnTo>
                <a:lnTo>
                  <a:pt x="3785217" y="135953"/>
                </a:lnTo>
                <a:lnTo>
                  <a:pt x="3767846" y="135953"/>
                </a:lnTo>
                <a:lnTo>
                  <a:pt x="3745263" y="130442"/>
                </a:lnTo>
                <a:lnTo>
                  <a:pt x="3738314" y="297629"/>
                </a:lnTo>
                <a:close/>
              </a:path>
              <a:path w="9038313" h="4633457">
                <a:moveTo>
                  <a:pt x="3727891" y="146977"/>
                </a:moveTo>
                <a:lnTo>
                  <a:pt x="3708783" y="154326"/>
                </a:lnTo>
                <a:lnTo>
                  <a:pt x="3717469" y="327025"/>
                </a:lnTo>
                <a:lnTo>
                  <a:pt x="3724417" y="312327"/>
                </a:lnTo>
                <a:lnTo>
                  <a:pt x="3738314" y="297629"/>
                </a:lnTo>
                <a:lnTo>
                  <a:pt x="3745263" y="130442"/>
                </a:lnTo>
                <a:lnTo>
                  <a:pt x="3727891" y="146977"/>
                </a:lnTo>
                <a:close/>
              </a:path>
              <a:path w="9038313" h="4633457">
                <a:moveTo>
                  <a:pt x="3708783" y="154326"/>
                </a:moveTo>
                <a:lnTo>
                  <a:pt x="3694885" y="165348"/>
                </a:lnTo>
                <a:lnTo>
                  <a:pt x="3701835" y="361932"/>
                </a:lnTo>
                <a:lnTo>
                  <a:pt x="3708783" y="347233"/>
                </a:lnTo>
                <a:lnTo>
                  <a:pt x="3717469" y="327025"/>
                </a:lnTo>
                <a:lnTo>
                  <a:pt x="3708783" y="154326"/>
                </a:lnTo>
                <a:close/>
              </a:path>
              <a:path w="9038313" h="4633457">
                <a:moveTo>
                  <a:pt x="3585447" y="597095"/>
                </a:moveTo>
                <a:lnTo>
                  <a:pt x="3604555" y="597095"/>
                </a:lnTo>
                <a:lnTo>
                  <a:pt x="3618452" y="104721"/>
                </a:lnTo>
                <a:lnTo>
                  <a:pt x="3571549" y="101047"/>
                </a:lnTo>
                <a:lnTo>
                  <a:pt x="3564601" y="589746"/>
                </a:lnTo>
                <a:lnTo>
                  <a:pt x="3585447" y="597095"/>
                </a:lnTo>
                <a:close/>
              </a:path>
              <a:path w="9038313" h="4633457">
                <a:moveTo>
                  <a:pt x="3778269" y="420723"/>
                </a:moveTo>
                <a:lnTo>
                  <a:pt x="3778269" y="455629"/>
                </a:lnTo>
                <a:lnTo>
                  <a:pt x="3781743" y="455629"/>
                </a:lnTo>
                <a:lnTo>
                  <a:pt x="3781743" y="435420"/>
                </a:lnTo>
                <a:lnTo>
                  <a:pt x="3778269" y="420723"/>
                </a:lnTo>
                <a:close/>
              </a:path>
              <a:path w="9038313" h="4633457">
                <a:moveTo>
                  <a:pt x="3840806" y="2546380"/>
                </a:moveTo>
                <a:lnTo>
                  <a:pt x="3833856" y="2561078"/>
                </a:lnTo>
                <a:lnTo>
                  <a:pt x="3833856" y="2577613"/>
                </a:lnTo>
                <a:lnTo>
                  <a:pt x="3818223" y="2599660"/>
                </a:lnTo>
                <a:lnTo>
                  <a:pt x="3818223" y="2612520"/>
                </a:lnTo>
                <a:lnTo>
                  <a:pt x="3833856" y="2623544"/>
                </a:lnTo>
                <a:lnTo>
                  <a:pt x="3851229" y="2638242"/>
                </a:lnTo>
                <a:lnTo>
                  <a:pt x="3840806" y="2546380"/>
                </a:lnTo>
                <a:close/>
              </a:path>
              <a:path w="9038313" h="4633457">
                <a:moveTo>
                  <a:pt x="3861650" y="2693358"/>
                </a:moveTo>
                <a:lnTo>
                  <a:pt x="3873811" y="2708055"/>
                </a:lnTo>
                <a:lnTo>
                  <a:pt x="3870337" y="2338776"/>
                </a:lnTo>
                <a:lnTo>
                  <a:pt x="3851229" y="2353473"/>
                </a:lnTo>
                <a:lnTo>
                  <a:pt x="3847754" y="2368171"/>
                </a:lnTo>
                <a:lnTo>
                  <a:pt x="3844279" y="2381031"/>
                </a:lnTo>
                <a:lnTo>
                  <a:pt x="3840806" y="2458194"/>
                </a:lnTo>
                <a:lnTo>
                  <a:pt x="3837331" y="2476567"/>
                </a:lnTo>
                <a:lnTo>
                  <a:pt x="3844279" y="2496775"/>
                </a:lnTo>
                <a:lnTo>
                  <a:pt x="3847754" y="2511473"/>
                </a:lnTo>
                <a:lnTo>
                  <a:pt x="3851229" y="2638242"/>
                </a:lnTo>
                <a:lnTo>
                  <a:pt x="3854702" y="2684171"/>
                </a:lnTo>
                <a:lnTo>
                  <a:pt x="3870337" y="2680497"/>
                </a:lnTo>
                <a:lnTo>
                  <a:pt x="3861650" y="2693358"/>
                </a:lnTo>
                <a:close/>
              </a:path>
              <a:path w="9038313" h="4633457">
                <a:moveTo>
                  <a:pt x="3833856" y="2399403"/>
                </a:moveTo>
                <a:lnTo>
                  <a:pt x="3821697" y="2412264"/>
                </a:lnTo>
                <a:lnTo>
                  <a:pt x="3833856" y="2445334"/>
                </a:lnTo>
                <a:lnTo>
                  <a:pt x="3840806" y="2458194"/>
                </a:lnTo>
                <a:lnTo>
                  <a:pt x="3844279" y="2381031"/>
                </a:lnTo>
                <a:lnTo>
                  <a:pt x="3833856" y="2399403"/>
                </a:lnTo>
                <a:close/>
              </a:path>
              <a:path w="9038313" h="4633457">
                <a:moveTo>
                  <a:pt x="3844279" y="2531682"/>
                </a:moveTo>
                <a:lnTo>
                  <a:pt x="3840806" y="2546380"/>
                </a:lnTo>
                <a:lnTo>
                  <a:pt x="3851229" y="2638242"/>
                </a:lnTo>
                <a:lnTo>
                  <a:pt x="3847754" y="2511473"/>
                </a:lnTo>
                <a:lnTo>
                  <a:pt x="3844279" y="2531682"/>
                </a:lnTo>
                <a:close/>
              </a:path>
              <a:path w="9038313" h="4633457">
                <a:moveTo>
                  <a:pt x="3840806" y="2676823"/>
                </a:moveTo>
                <a:lnTo>
                  <a:pt x="3854702" y="2684171"/>
                </a:lnTo>
                <a:lnTo>
                  <a:pt x="3851229" y="2638242"/>
                </a:lnTo>
                <a:lnTo>
                  <a:pt x="3837331" y="2645590"/>
                </a:lnTo>
                <a:lnTo>
                  <a:pt x="3830383" y="2662125"/>
                </a:lnTo>
                <a:lnTo>
                  <a:pt x="3840806" y="2676823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3997148" y="2191797"/>
                </a:lnTo>
                <a:lnTo>
                  <a:pt x="3986725" y="2206495"/>
                </a:lnTo>
                <a:lnTo>
                  <a:pt x="3971090" y="2219356"/>
                </a:lnTo>
                <a:lnTo>
                  <a:pt x="3950244" y="2234054"/>
                </a:lnTo>
                <a:lnTo>
                  <a:pt x="3934611" y="2237728"/>
                </a:lnTo>
                <a:lnTo>
                  <a:pt x="3920713" y="2245078"/>
                </a:lnTo>
                <a:lnTo>
                  <a:pt x="3913765" y="2261612"/>
                </a:lnTo>
                <a:lnTo>
                  <a:pt x="3910290" y="2276309"/>
                </a:lnTo>
                <a:lnTo>
                  <a:pt x="3894656" y="2283659"/>
                </a:lnTo>
                <a:lnTo>
                  <a:pt x="3884234" y="2296519"/>
                </a:lnTo>
                <a:lnTo>
                  <a:pt x="3877285" y="2311217"/>
                </a:lnTo>
                <a:lnTo>
                  <a:pt x="3887708" y="2726428"/>
                </a:lnTo>
                <a:lnTo>
                  <a:pt x="3903342" y="2735614"/>
                </a:lnTo>
                <a:lnTo>
                  <a:pt x="3913765" y="2750311"/>
                </a:lnTo>
                <a:lnTo>
                  <a:pt x="3917240" y="2765009"/>
                </a:lnTo>
                <a:lnTo>
                  <a:pt x="3927662" y="2792567"/>
                </a:lnTo>
                <a:lnTo>
                  <a:pt x="3950244" y="2807265"/>
                </a:lnTo>
                <a:lnTo>
                  <a:pt x="3964142" y="2820126"/>
                </a:lnTo>
                <a:lnTo>
                  <a:pt x="3979776" y="2827474"/>
                </a:lnTo>
                <a:lnTo>
                  <a:pt x="4007570" y="2851358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3877285" y="2325914"/>
                </a:moveTo>
                <a:lnTo>
                  <a:pt x="3870337" y="2338776"/>
                </a:lnTo>
                <a:lnTo>
                  <a:pt x="3873811" y="2708055"/>
                </a:lnTo>
                <a:lnTo>
                  <a:pt x="3887708" y="2726428"/>
                </a:lnTo>
                <a:lnTo>
                  <a:pt x="3877285" y="2311217"/>
                </a:lnTo>
                <a:lnTo>
                  <a:pt x="3877285" y="2325914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14519" y="2114635"/>
                </a:lnTo>
                <a:lnTo>
                  <a:pt x="4007570" y="2131170"/>
                </a:lnTo>
                <a:lnTo>
                  <a:pt x="4004096" y="2149542"/>
                </a:lnTo>
                <a:lnTo>
                  <a:pt x="4004096" y="2164240"/>
                </a:lnTo>
                <a:lnTo>
                  <a:pt x="4007570" y="2177100"/>
                </a:lnTo>
                <a:lnTo>
                  <a:pt x="4040576" y="2877079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019730" y="1896007"/>
                </a:moveTo>
                <a:lnTo>
                  <a:pt x="4026678" y="1914378"/>
                </a:lnTo>
                <a:lnTo>
                  <a:pt x="4033627" y="1929076"/>
                </a:lnTo>
                <a:lnTo>
                  <a:pt x="4037102" y="1973169"/>
                </a:lnTo>
                <a:lnTo>
                  <a:pt x="4050999" y="1976843"/>
                </a:lnTo>
                <a:lnTo>
                  <a:pt x="4070107" y="1967657"/>
                </a:lnTo>
                <a:lnTo>
                  <a:pt x="4087479" y="1976843"/>
                </a:lnTo>
                <a:lnTo>
                  <a:pt x="4090953" y="1991541"/>
                </a:lnTo>
                <a:lnTo>
                  <a:pt x="4110061" y="2002565"/>
                </a:lnTo>
                <a:lnTo>
                  <a:pt x="4123959" y="1987867"/>
                </a:lnTo>
                <a:lnTo>
                  <a:pt x="4139592" y="1984193"/>
                </a:lnTo>
                <a:lnTo>
                  <a:pt x="4153490" y="1980518"/>
                </a:lnTo>
                <a:lnTo>
                  <a:pt x="4167386" y="1980518"/>
                </a:lnTo>
                <a:lnTo>
                  <a:pt x="4183020" y="1984193"/>
                </a:lnTo>
                <a:lnTo>
                  <a:pt x="4196918" y="1980518"/>
                </a:lnTo>
                <a:lnTo>
                  <a:pt x="4203867" y="1967657"/>
                </a:lnTo>
                <a:lnTo>
                  <a:pt x="4226449" y="1956634"/>
                </a:lnTo>
                <a:lnTo>
                  <a:pt x="4209078" y="1772913"/>
                </a:lnTo>
                <a:lnTo>
                  <a:pt x="4193444" y="1776587"/>
                </a:lnTo>
                <a:lnTo>
                  <a:pt x="4179547" y="1772913"/>
                </a:lnTo>
                <a:lnTo>
                  <a:pt x="4150015" y="1772913"/>
                </a:lnTo>
                <a:lnTo>
                  <a:pt x="4136118" y="1776587"/>
                </a:lnTo>
                <a:lnTo>
                  <a:pt x="4120484" y="1772913"/>
                </a:lnTo>
                <a:lnTo>
                  <a:pt x="4106588" y="1767401"/>
                </a:lnTo>
                <a:lnTo>
                  <a:pt x="4073582" y="1767401"/>
                </a:lnTo>
                <a:lnTo>
                  <a:pt x="4059684" y="1763726"/>
                </a:lnTo>
                <a:lnTo>
                  <a:pt x="4044050" y="1767401"/>
                </a:lnTo>
                <a:lnTo>
                  <a:pt x="4033627" y="1853750"/>
                </a:lnTo>
                <a:lnTo>
                  <a:pt x="4026678" y="1875797"/>
                </a:lnTo>
                <a:lnTo>
                  <a:pt x="4019730" y="1896007"/>
                </a:lnTo>
                <a:close/>
              </a:path>
              <a:path w="9038313" h="4633457">
                <a:moveTo>
                  <a:pt x="4030153" y="1960309"/>
                </a:moveTo>
                <a:lnTo>
                  <a:pt x="4023205" y="1973169"/>
                </a:lnTo>
                <a:lnTo>
                  <a:pt x="4037102" y="1973169"/>
                </a:lnTo>
                <a:lnTo>
                  <a:pt x="4033627" y="1929076"/>
                </a:lnTo>
                <a:lnTo>
                  <a:pt x="4026678" y="1945612"/>
                </a:lnTo>
                <a:lnTo>
                  <a:pt x="4030153" y="1960309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63913" y="2030122"/>
                </a:lnTo>
                <a:lnTo>
                  <a:pt x="4150015" y="2026448"/>
                </a:lnTo>
                <a:lnTo>
                  <a:pt x="4136118" y="2030122"/>
                </a:lnTo>
                <a:lnTo>
                  <a:pt x="4123959" y="2862381"/>
                </a:lnTo>
                <a:lnTo>
                  <a:pt x="4150015" y="2858707"/>
                </a:lnTo>
                <a:lnTo>
                  <a:pt x="4136118" y="2858707"/>
                </a:lnTo>
                <a:lnTo>
                  <a:pt x="4150015" y="2858707"/>
                </a:lnTo>
                <a:lnTo>
                  <a:pt x="4163913" y="2862381"/>
                </a:lnTo>
                <a:lnTo>
                  <a:pt x="4183020" y="2866055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030153" y="1805983"/>
                </a:moveTo>
                <a:lnTo>
                  <a:pt x="4026678" y="1822518"/>
                </a:lnTo>
                <a:lnTo>
                  <a:pt x="4030153" y="1840890"/>
                </a:lnTo>
                <a:lnTo>
                  <a:pt x="4033627" y="1853750"/>
                </a:lnTo>
                <a:lnTo>
                  <a:pt x="4044050" y="1767401"/>
                </a:lnTo>
                <a:lnTo>
                  <a:pt x="4026678" y="1776587"/>
                </a:lnTo>
                <a:lnTo>
                  <a:pt x="4019730" y="1791285"/>
                </a:lnTo>
                <a:lnTo>
                  <a:pt x="4030153" y="1805983"/>
                </a:lnTo>
                <a:close/>
              </a:path>
              <a:path w="9038313" h="4633457">
                <a:moveTo>
                  <a:pt x="2522320" y="4622434"/>
                </a:moveTo>
                <a:lnTo>
                  <a:pt x="2497999" y="4611411"/>
                </a:lnTo>
                <a:lnTo>
                  <a:pt x="2511897" y="4622434"/>
                </a:lnTo>
                <a:lnTo>
                  <a:pt x="2525795" y="4633457"/>
                </a:lnTo>
                <a:lnTo>
                  <a:pt x="2537955" y="4633457"/>
                </a:lnTo>
                <a:lnTo>
                  <a:pt x="2522320" y="4622434"/>
                </a:lnTo>
                <a:close/>
              </a:path>
              <a:path w="9038313" h="4633457">
                <a:moveTo>
                  <a:pt x="2562274" y="4618760"/>
                </a:moveTo>
                <a:lnTo>
                  <a:pt x="2541428" y="4611411"/>
                </a:lnTo>
                <a:lnTo>
                  <a:pt x="2544903" y="4626108"/>
                </a:lnTo>
                <a:lnTo>
                  <a:pt x="2558799" y="4626108"/>
                </a:lnTo>
                <a:lnTo>
                  <a:pt x="2562274" y="4618760"/>
                </a:lnTo>
                <a:close/>
              </a:path>
              <a:path w="9038313" h="4633457">
                <a:moveTo>
                  <a:pt x="4249032" y="1925402"/>
                </a:moveTo>
                <a:lnTo>
                  <a:pt x="4243820" y="1910704"/>
                </a:lnTo>
                <a:lnTo>
                  <a:pt x="4233397" y="1721471"/>
                </a:lnTo>
                <a:lnTo>
                  <a:pt x="4229924" y="1580005"/>
                </a:lnTo>
                <a:lnTo>
                  <a:pt x="4219501" y="1567145"/>
                </a:lnTo>
                <a:lnTo>
                  <a:pt x="4212553" y="1594703"/>
                </a:lnTo>
                <a:lnTo>
                  <a:pt x="4196918" y="1602051"/>
                </a:lnTo>
                <a:lnTo>
                  <a:pt x="4183020" y="1605727"/>
                </a:lnTo>
                <a:lnTo>
                  <a:pt x="4200392" y="1647982"/>
                </a:lnTo>
                <a:lnTo>
                  <a:pt x="4216026" y="1679215"/>
                </a:lnTo>
                <a:lnTo>
                  <a:pt x="4222976" y="1692075"/>
                </a:lnTo>
                <a:lnTo>
                  <a:pt x="4226449" y="1706773"/>
                </a:lnTo>
                <a:lnTo>
                  <a:pt x="4233397" y="1938262"/>
                </a:lnTo>
                <a:lnTo>
                  <a:pt x="4249032" y="1925402"/>
                </a:lnTo>
                <a:close/>
              </a:path>
              <a:path w="9038313" h="4633457">
                <a:moveTo>
                  <a:pt x="4200392" y="1647982"/>
                </a:moveTo>
                <a:lnTo>
                  <a:pt x="4183020" y="1605727"/>
                </a:lnTo>
                <a:lnTo>
                  <a:pt x="4167386" y="1594703"/>
                </a:lnTo>
                <a:lnTo>
                  <a:pt x="4153490" y="1598377"/>
                </a:lnTo>
                <a:lnTo>
                  <a:pt x="4143067" y="1614912"/>
                </a:lnTo>
                <a:lnTo>
                  <a:pt x="4139592" y="1629610"/>
                </a:lnTo>
                <a:lnTo>
                  <a:pt x="4153490" y="1629610"/>
                </a:lnTo>
                <a:lnTo>
                  <a:pt x="4167386" y="1633284"/>
                </a:lnTo>
                <a:lnTo>
                  <a:pt x="4183020" y="1636958"/>
                </a:lnTo>
                <a:lnTo>
                  <a:pt x="4200392" y="1647982"/>
                </a:lnTo>
                <a:close/>
              </a:path>
              <a:path w="9038313" h="4633457">
                <a:moveTo>
                  <a:pt x="4353260" y="1506517"/>
                </a:moveTo>
                <a:lnTo>
                  <a:pt x="4339363" y="1506517"/>
                </a:lnTo>
                <a:lnTo>
                  <a:pt x="4346312" y="1772913"/>
                </a:lnTo>
                <a:lnTo>
                  <a:pt x="4361945" y="1772913"/>
                </a:lnTo>
                <a:lnTo>
                  <a:pt x="4353260" y="1499167"/>
                </a:lnTo>
                <a:lnTo>
                  <a:pt x="4339363" y="1502843"/>
                </a:lnTo>
                <a:lnTo>
                  <a:pt x="4353260" y="1506517"/>
                </a:lnTo>
                <a:close/>
              </a:path>
              <a:path w="9038313" h="4633457">
                <a:moveTo>
                  <a:pt x="4408849" y="1205213"/>
                </a:moveTo>
                <a:lnTo>
                  <a:pt x="4401900" y="1218073"/>
                </a:lnTo>
                <a:lnTo>
                  <a:pt x="4405374" y="1232771"/>
                </a:lnTo>
                <a:lnTo>
                  <a:pt x="4415797" y="1256656"/>
                </a:lnTo>
                <a:lnTo>
                  <a:pt x="4415797" y="1170306"/>
                </a:lnTo>
                <a:lnTo>
                  <a:pt x="4405374" y="1183167"/>
                </a:lnTo>
                <a:lnTo>
                  <a:pt x="4396689" y="1197865"/>
                </a:lnTo>
                <a:lnTo>
                  <a:pt x="4393214" y="1214399"/>
                </a:lnTo>
                <a:lnTo>
                  <a:pt x="4408849" y="1205213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19271" y="1082120"/>
                </a:lnTo>
                <a:lnTo>
                  <a:pt x="4419271" y="1089469"/>
                </a:lnTo>
                <a:lnTo>
                  <a:pt x="4405374" y="1094980"/>
                </a:lnTo>
                <a:lnTo>
                  <a:pt x="4389741" y="1094980"/>
                </a:lnTo>
                <a:lnTo>
                  <a:pt x="4379318" y="1109677"/>
                </a:lnTo>
                <a:lnTo>
                  <a:pt x="4393214" y="1109677"/>
                </a:lnTo>
                <a:lnTo>
                  <a:pt x="4412322" y="1113353"/>
                </a:lnTo>
                <a:lnTo>
                  <a:pt x="4426220" y="1140910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15797" y="1170306"/>
                </a:moveTo>
                <a:lnTo>
                  <a:pt x="4415797" y="1256656"/>
                </a:lnTo>
                <a:lnTo>
                  <a:pt x="4429695" y="1264004"/>
                </a:lnTo>
                <a:lnTo>
                  <a:pt x="4426220" y="1144584"/>
                </a:lnTo>
                <a:lnTo>
                  <a:pt x="4412322" y="1144584"/>
                </a:lnTo>
                <a:lnTo>
                  <a:pt x="4422745" y="1166632"/>
                </a:lnTo>
                <a:lnTo>
                  <a:pt x="4415797" y="1183167"/>
                </a:lnTo>
                <a:lnTo>
                  <a:pt x="4415797" y="1170306"/>
                </a:lnTo>
                <a:close/>
              </a:path>
              <a:path w="9038313" h="4633457">
                <a:moveTo>
                  <a:pt x="4382791" y="1201539"/>
                </a:moveTo>
                <a:lnTo>
                  <a:pt x="4379318" y="1218073"/>
                </a:lnTo>
                <a:lnTo>
                  <a:pt x="4393214" y="1214399"/>
                </a:lnTo>
                <a:lnTo>
                  <a:pt x="4396689" y="1197865"/>
                </a:lnTo>
                <a:lnTo>
                  <a:pt x="4382791" y="1201539"/>
                </a:lnTo>
                <a:close/>
              </a:path>
              <a:path w="9038313" h="4633457">
                <a:moveTo>
                  <a:pt x="4375843" y="1148260"/>
                </a:moveTo>
                <a:lnTo>
                  <a:pt x="4379318" y="1162958"/>
                </a:lnTo>
                <a:lnTo>
                  <a:pt x="4393214" y="1159282"/>
                </a:lnTo>
                <a:lnTo>
                  <a:pt x="4408849" y="1170306"/>
                </a:lnTo>
                <a:lnTo>
                  <a:pt x="4422745" y="1166632"/>
                </a:lnTo>
                <a:lnTo>
                  <a:pt x="4412322" y="1144584"/>
                </a:lnTo>
                <a:lnTo>
                  <a:pt x="4389741" y="1148260"/>
                </a:lnTo>
                <a:lnTo>
                  <a:pt x="4375843" y="1148260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78333" y="1298911"/>
                </a:lnTo>
                <a:lnTo>
                  <a:pt x="4478333" y="1302585"/>
                </a:lnTo>
                <a:lnTo>
                  <a:pt x="4469648" y="1317283"/>
                </a:lnTo>
                <a:lnTo>
                  <a:pt x="4466174" y="1372400"/>
                </a:lnTo>
                <a:lnTo>
                  <a:pt x="4469648" y="1387097"/>
                </a:lnTo>
                <a:lnTo>
                  <a:pt x="4473122" y="1414655"/>
                </a:lnTo>
                <a:lnTo>
                  <a:pt x="4492231" y="1429353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466174" y="1372400"/>
                </a:moveTo>
                <a:lnTo>
                  <a:pt x="4469648" y="1317283"/>
                </a:lnTo>
                <a:lnTo>
                  <a:pt x="4455751" y="1317283"/>
                </a:lnTo>
                <a:lnTo>
                  <a:pt x="4455751" y="1355864"/>
                </a:lnTo>
                <a:lnTo>
                  <a:pt x="4466174" y="1372400"/>
                </a:lnTo>
                <a:close/>
              </a:path>
              <a:path w="9038313" h="4633457">
                <a:moveTo>
                  <a:pt x="4495706" y="2992824"/>
                </a:moveTo>
                <a:lnTo>
                  <a:pt x="4481808" y="3013034"/>
                </a:lnTo>
                <a:lnTo>
                  <a:pt x="4488756" y="3046103"/>
                </a:lnTo>
                <a:lnTo>
                  <a:pt x="4492231" y="3058963"/>
                </a:lnTo>
                <a:lnTo>
                  <a:pt x="4509602" y="3077335"/>
                </a:lnTo>
                <a:lnTo>
                  <a:pt x="4495706" y="2950568"/>
                </a:lnTo>
                <a:lnTo>
                  <a:pt x="4492231" y="2978127"/>
                </a:lnTo>
                <a:lnTo>
                  <a:pt x="4495706" y="2992824"/>
                </a:lnTo>
                <a:close/>
              </a:path>
              <a:path w="9038313" h="4633457">
                <a:moveTo>
                  <a:pt x="4506128" y="2054007"/>
                </a:moveTo>
                <a:lnTo>
                  <a:pt x="4525237" y="2037472"/>
                </a:lnTo>
                <a:lnTo>
                  <a:pt x="4518289" y="2006239"/>
                </a:lnTo>
                <a:lnTo>
                  <a:pt x="4518289" y="1991541"/>
                </a:lnTo>
                <a:lnTo>
                  <a:pt x="4528710" y="1976843"/>
                </a:lnTo>
                <a:lnTo>
                  <a:pt x="4514814" y="1980518"/>
                </a:lnTo>
                <a:lnTo>
                  <a:pt x="4506128" y="1967657"/>
                </a:lnTo>
                <a:lnTo>
                  <a:pt x="4506128" y="2054007"/>
                </a:lnTo>
                <a:close/>
              </a:path>
              <a:path w="9038313" h="4633457">
                <a:moveTo>
                  <a:pt x="4554768" y="3136126"/>
                </a:moveTo>
                <a:lnTo>
                  <a:pt x="4558242" y="3150824"/>
                </a:lnTo>
                <a:lnTo>
                  <a:pt x="4572139" y="3150824"/>
                </a:lnTo>
                <a:lnTo>
                  <a:pt x="4586036" y="3216964"/>
                </a:lnTo>
                <a:lnTo>
                  <a:pt x="4591248" y="3266569"/>
                </a:lnTo>
                <a:lnTo>
                  <a:pt x="4598196" y="3281267"/>
                </a:lnTo>
                <a:lnTo>
                  <a:pt x="4598196" y="2099937"/>
                </a:lnTo>
                <a:lnTo>
                  <a:pt x="4582562" y="2096263"/>
                </a:lnTo>
                <a:lnTo>
                  <a:pt x="4561716" y="2099937"/>
                </a:lnTo>
                <a:lnTo>
                  <a:pt x="4554768" y="3136126"/>
                </a:lnTo>
                <a:close/>
              </a:path>
              <a:path w="9038313" h="4633457">
                <a:moveTo>
                  <a:pt x="4546083" y="2092589"/>
                </a:moveTo>
                <a:lnTo>
                  <a:pt x="4532185" y="2087077"/>
                </a:lnTo>
                <a:lnTo>
                  <a:pt x="4535660" y="3104894"/>
                </a:lnTo>
                <a:lnTo>
                  <a:pt x="4546083" y="3119592"/>
                </a:lnTo>
                <a:lnTo>
                  <a:pt x="4554768" y="3136126"/>
                </a:lnTo>
                <a:lnTo>
                  <a:pt x="4561716" y="2099937"/>
                </a:lnTo>
                <a:lnTo>
                  <a:pt x="4546083" y="2092589"/>
                </a:lnTo>
                <a:close/>
              </a:path>
              <a:path w="9038313" h="4633457">
                <a:moveTo>
                  <a:pt x="4452277" y="2877079"/>
                </a:moveTo>
                <a:lnTo>
                  <a:pt x="4466174" y="2869731"/>
                </a:lnTo>
                <a:lnTo>
                  <a:pt x="4473122" y="2884429"/>
                </a:lnTo>
                <a:lnTo>
                  <a:pt x="4488756" y="2893614"/>
                </a:lnTo>
                <a:lnTo>
                  <a:pt x="4499180" y="2908312"/>
                </a:lnTo>
                <a:lnTo>
                  <a:pt x="4509602" y="3077335"/>
                </a:lnTo>
                <a:lnTo>
                  <a:pt x="4525237" y="3090197"/>
                </a:lnTo>
                <a:lnTo>
                  <a:pt x="4535660" y="3104894"/>
                </a:lnTo>
                <a:lnTo>
                  <a:pt x="4532185" y="2087077"/>
                </a:lnTo>
                <a:lnTo>
                  <a:pt x="4521762" y="2072379"/>
                </a:lnTo>
                <a:lnTo>
                  <a:pt x="4506128" y="2068704"/>
                </a:lnTo>
                <a:lnTo>
                  <a:pt x="4506128" y="1967657"/>
                </a:lnTo>
                <a:lnTo>
                  <a:pt x="4481808" y="1967657"/>
                </a:lnTo>
                <a:lnTo>
                  <a:pt x="4466174" y="1976843"/>
                </a:lnTo>
                <a:lnTo>
                  <a:pt x="4452277" y="2877079"/>
                </a:lnTo>
                <a:close/>
              </a:path>
              <a:path w="9038313" h="4633457">
                <a:moveTo>
                  <a:pt x="4509602" y="3077335"/>
                </a:moveTo>
                <a:lnTo>
                  <a:pt x="4499180" y="2908312"/>
                </a:lnTo>
                <a:lnTo>
                  <a:pt x="4499180" y="2923010"/>
                </a:lnTo>
                <a:lnTo>
                  <a:pt x="4495706" y="2935870"/>
                </a:lnTo>
                <a:lnTo>
                  <a:pt x="4495706" y="2950568"/>
                </a:lnTo>
                <a:lnTo>
                  <a:pt x="4509602" y="3077335"/>
                </a:lnTo>
                <a:close/>
              </a:path>
              <a:path w="9038313" h="4633457">
                <a:moveTo>
                  <a:pt x="4645098" y="843282"/>
                </a:moveTo>
                <a:lnTo>
                  <a:pt x="4641625" y="856142"/>
                </a:lnTo>
                <a:lnTo>
                  <a:pt x="4641625" y="878189"/>
                </a:lnTo>
                <a:lnTo>
                  <a:pt x="4634677" y="885537"/>
                </a:lnTo>
                <a:lnTo>
                  <a:pt x="4615568" y="885537"/>
                </a:lnTo>
                <a:lnTo>
                  <a:pt x="4601671" y="894723"/>
                </a:lnTo>
                <a:lnTo>
                  <a:pt x="4594721" y="927793"/>
                </a:lnTo>
                <a:lnTo>
                  <a:pt x="4572139" y="936980"/>
                </a:lnTo>
                <a:lnTo>
                  <a:pt x="4568664" y="970050"/>
                </a:lnTo>
                <a:lnTo>
                  <a:pt x="4558242" y="1295237"/>
                </a:lnTo>
                <a:lnTo>
                  <a:pt x="4565191" y="1309935"/>
                </a:lnTo>
                <a:lnTo>
                  <a:pt x="4572139" y="1324632"/>
                </a:lnTo>
                <a:lnTo>
                  <a:pt x="4575614" y="1352190"/>
                </a:lnTo>
                <a:lnTo>
                  <a:pt x="4598196" y="1363214"/>
                </a:lnTo>
                <a:lnTo>
                  <a:pt x="4608619" y="1344842"/>
                </a:lnTo>
                <a:lnTo>
                  <a:pt x="4622516" y="1341166"/>
                </a:lnTo>
                <a:lnTo>
                  <a:pt x="4638150" y="1337492"/>
                </a:lnTo>
                <a:lnTo>
                  <a:pt x="4652048" y="1337492"/>
                </a:lnTo>
                <a:lnTo>
                  <a:pt x="4645098" y="843282"/>
                </a:lnTo>
                <a:close/>
              </a:path>
              <a:path w="9038313" h="4633457">
                <a:moveTo>
                  <a:pt x="4561716" y="955352"/>
                </a:moveTo>
                <a:lnTo>
                  <a:pt x="4554768" y="970050"/>
                </a:lnTo>
                <a:lnTo>
                  <a:pt x="4568664" y="970050"/>
                </a:lnTo>
                <a:lnTo>
                  <a:pt x="4572139" y="936980"/>
                </a:lnTo>
                <a:lnTo>
                  <a:pt x="4561716" y="955352"/>
                </a:lnTo>
                <a:close/>
              </a:path>
              <a:path w="9038313" h="4633457">
                <a:moveTo>
                  <a:pt x="4572139" y="3150824"/>
                </a:moveTo>
                <a:lnTo>
                  <a:pt x="4558242" y="3158173"/>
                </a:lnTo>
                <a:lnTo>
                  <a:pt x="4565191" y="3171033"/>
                </a:lnTo>
                <a:lnTo>
                  <a:pt x="4572139" y="3189406"/>
                </a:lnTo>
                <a:lnTo>
                  <a:pt x="4586036" y="3216964"/>
                </a:lnTo>
                <a:lnTo>
                  <a:pt x="4572139" y="3150824"/>
                </a:lnTo>
                <a:close/>
              </a:path>
              <a:path w="9038313" h="4633457">
                <a:moveTo>
                  <a:pt x="4586036" y="3216964"/>
                </a:moveTo>
                <a:lnTo>
                  <a:pt x="4579087" y="3235336"/>
                </a:lnTo>
                <a:lnTo>
                  <a:pt x="4582562" y="3251871"/>
                </a:lnTo>
                <a:lnTo>
                  <a:pt x="4591248" y="3266569"/>
                </a:lnTo>
                <a:lnTo>
                  <a:pt x="4586036" y="3216964"/>
                </a:lnTo>
                <a:close/>
              </a:path>
              <a:path w="9038313" h="4633457">
                <a:moveTo>
                  <a:pt x="4558242" y="1295237"/>
                </a:moveTo>
                <a:lnTo>
                  <a:pt x="4568664" y="970050"/>
                </a:lnTo>
                <a:lnTo>
                  <a:pt x="4539133" y="982910"/>
                </a:lnTo>
                <a:lnTo>
                  <a:pt x="4535660" y="997607"/>
                </a:lnTo>
                <a:lnTo>
                  <a:pt x="4521762" y="1004957"/>
                </a:lnTo>
                <a:lnTo>
                  <a:pt x="4506128" y="1017817"/>
                </a:lnTo>
                <a:lnTo>
                  <a:pt x="4495706" y="1032515"/>
                </a:lnTo>
                <a:lnTo>
                  <a:pt x="4509602" y="1043538"/>
                </a:lnTo>
                <a:lnTo>
                  <a:pt x="4525237" y="1036189"/>
                </a:lnTo>
                <a:lnTo>
                  <a:pt x="4539133" y="1025166"/>
                </a:lnTo>
                <a:lnTo>
                  <a:pt x="4549556" y="1282376"/>
                </a:lnTo>
                <a:lnTo>
                  <a:pt x="4558242" y="1295237"/>
                </a:lnTo>
                <a:close/>
              </a:path>
              <a:path w="9038313" h="4633457">
                <a:moveTo>
                  <a:pt x="4514814" y="1201539"/>
                </a:moveTo>
                <a:lnTo>
                  <a:pt x="4518289" y="1214399"/>
                </a:lnTo>
                <a:lnTo>
                  <a:pt x="4532185" y="1221748"/>
                </a:lnTo>
                <a:lnTo>
                  <a:pt x="4539133" y="1267678"/>
                </a:lnTo>
                <a:lnTo>
                  <a:pt x="4549556" y="1282376"/>
                </a:lnTo>
                <a:lnTo>
                  <a:pt x="4539133" y="1025166"/>
                </a:lnTo>
                <a:lnTo>
                  <a:pt x="4525237" y="1036189"/>
                </a:lnTo>
                <a:lnTo>
                  <a:pt x="4514814" y="1201539"/>
                </a:lnTo>
                <a:close/>
              </a:path>
              <a:path w="9038313" h="4633457">
                <a:moveTo>
                  <a:pt x="4509602" y="1047212"/>
                </a:moveTo>
                <a:lnTo>
                  <a:pt x="4495706" y="1039864"/>
                </a:lnTo>
                <a:lnTo>
                  <a:pt x="4506128" y="1229097"/>
                </a:lnTo>
                <a:lnTo>
                  <a:pt x="4514814" y="1214399"/>
                </a:lnTo>
                <a:lnTo>
                  <a:pt x="4514814" y="1201539"/>
                </a:lnTo>
                <a:lnTo>
                  <a:pt x="4525237" y="1036189"/>
                </a:lnTo>
                <a:lnTo>
                  <a:pt x="4509602" y="1047212"/>
                </a:lnTo>
                <a:close/>
              </a:path>
              <a:path w="9038313" h="4633457">
                <a:moveTo>
                  <a:pt x="4466174" y="1043538"/>
                </a:moveTo>
                <a:lnTo>
                  <a:pt x="4473122" y="1243794"/>
                </a:lnTo>
                <a:lnTo>
                  <a:pt x="4488756" y="1236446"/>
                </a:lnTo>
                <a:lnTo>
                  <a:pt x="4492231" y="1221748"/>
                </a:lnTo>
                <a:lnTo>
                  <a:pt x="4506128" y="1229097"/>
                </a:lnTo>
                <a:lnTo>
                  <a:pt x="4495706" y="1039864"/>
                </a:lnTo>
                <a:lnTo>
                  <a:pt x="4481808" y="1047212"/>
                </a:lnTo>
                <a:lnTo>
                  <a:pt x="4466174" y="1043538"/>
                </a:lnTo>
                <a:close/>
              </a:path>
              <a:path w="9038313" h="4633457">
                <a:moveTo>
                  <a:pt x="4426220" y="1144584"/>
                </a:moveTo>
                <a:lnTo>
                  <a:pt x="4429695" y="1264004"/>
                </a:lnTo>
                <a:lnTo>
                  <a:pt x="4448803" y="1264004"/>
                </a:lnTo>
                <a:lnTo>
                  <a:pt x="4462699" y="1256656"/>
                </a:lnTo>
                <a:lnTo>
                  <a:pt x="4473122" y="1243794"/>
                </a:lnTo>
                <a:lnTo>
                  <a:pt x="4466174" y="1043538"/>
                </a:lnTo>
                <a:lnTo>
                  <a:pt x="4466174" y="1071096"/>
                </a:lnTo>
                <a:lnTo>
                  <a:pt x="4452277" y="1074771"/>
                </a:lnTo>
                <a:lnTo>
                  <a:pt x="4441854" y="1140910"/>
                </a:lnTo>
                <a:lnTo>
                  <a:pt x="4426220" y="1144584"/>
                </a:lnTo>
                <a:close/>
              </a:path>
              <a:path w="9038313" h="4633457">
                <a:moveTo>
                  <a:pt x="4448803" y="1063748"/>
                </a:moveTo>
                <a:lnTo>
                  <a:pt x="4426220" y="1067422"/>
                </a:lnTo>
                <a:lnTo>
                  <a:pt x="4452277" y="1074771"/>
                </a:lnTo>
                <a:lnTo>
                  <a:pt x="4466174" y="1071096"/>
                </a:lnTo>
                <a:lnTo>
                  <a:pt x="4448803" y="1063748"/>
                </a:lnTo>
                <a:close/>
              </a:path>
              <a:path w="9038313" h="4633457">
                <a:moveTo>
                  <a:pt x="4641625" y="1879471"/>
                </a:moveTo>
                <a:lnTo>
                  <a:pt x="4648573" y="1896007"/>
                </a:lnTo>
                <a:lnTo>
                  <a:pt x="4655521" y="1910704"/>
                </a:lnTo>
                <a:lnTo>
                  <a:pt x="4658996" y="1938262"/>
                </a:lnTo>
                <a:lnTo>
                  <a:pt x="4667681" y="1921727"/>
                </a:lnTo>
                <a:lnTo>
                  <a:pt x="4667681" y="1844564"/>
                </a:lnTo>
                <a:lnTo>
                  <a:pt x="4652048" y="1837216"/>
                </a:lnTo>
                <a:lnTo>
                  <a:pt x="4641625" y="1879471"/>
                </a:lnTo>
                <a:close/>
              </a:path>
              <a:path w="9038313" h="4633457">
                <a:moveTo>
                  <a:pt x="4652048" y="1837216"/>
                </a:moveTo>
                <a:lnTo>
                  <a:pt x="4655521" y="1822518"/>
                </a:lnTo>
                <a:lnTo>
                  <a:pt x="4638150" y="1822518"/>
                </a:lnTo>
                <a:lnTo>
                  <a:pt x="4622516" y="1818843"/>
                </a:lnTo>
                <a:lnTo>
                  <a:pt x="4608619" y="1802309"/>
                </a:lnTo>
                <a:lnTo>
                  <a:pt x="4598196" y="1783935"/>
                </a:lnTo>
                <a:lnTo>
                  <a:pt x="4591248" y="1767401"/>
                </a:lnTo>
                <a:lnTo>
                  <a:pt x="4575614" y="1756378"/>
                </a:lnTo>
                <a:lnTo>
                  <a:pt x="4561716" y="1749028"/>
                </a:lnTo>
                <a:lnTo>
                  <a:pt x="4558242" y="1734332"/>
                </a:lnTo>
                <a:lnTo>
                  <a:pt x="4568664" y="1837216"/>
                </a:lnTo>
                <a:lnTo>
                  <a:pt x="4582562" y="1840890"/>
                </a:lnTo>
                <a:lnTo>
                  <a:pt x="4598196" y="1844564"/>
                </a:lnTo>
                <a:lnTo>
                  <a:pt x="4605145" y="1857424"/>
                </a:lnTo>
                <a:lnTo>
                  <a:pt x="4619042" y="1861099"/>
                </a:lnTo>
                <a:lnTo>
                  <a:pt x="4625990" y="1875797"/>
                </a:lnTo>
                <a:lnTo>
                  <a:pt x="4641625" y="1879471"/>
                </a:lnTo>
                <a:lnTo>
                  <a:pt x="4652048" y="1837216"/>
                </a:lnTo>
                <a:close/>
              </a:path>
              <a:path w="9038313" h="4633457">
                <a:moveTo>
                  <a:pt x="4568664" y="1837216"/>
                </a:moveTo>
                <a:lnTo>
                  <a:pt x="4558242" y="1734332"/>
                </a:lnTo>
                <a:lnTo>
                  <a:pt x="4546083" y="1409145"/>
                </a:lnTo>
                <a:lnTo>
                  <a:pt x="4528710" y="1414655"/>
                </a:lnTo>
                <a:lnTo>
                  <a:pt x="4528710" y="1401795"/>
                </a:lnTo>
                <a:lnTo>
                  <a:pt x="4509602" y="1398121"/>
                </a:lnTo>
                <a:lnTo>
                  <a:pt x="4514814" y="1787611"/>
                </a:lnTo>
                <a:lnTo>
                  <a:pt x="4532185" y="1802309"/>
                </a:lnTo>
                <a:lnTo>
                  <a:pt x="4546083" y="1818843"/>
                </a:lnTo>
                <a:lnTo>
                  <a:pt x="4568664" y="1837216"/>
                </a:lnTo>
                <a:close/>
              </a:path>
              <a:path w="9038313" h="4633457">
                <a:moveTo>
                  <a:pt x="4688527" y="1857424"/>
                </a:moveTo>
                <a:lnTo>
                  <a:pt x="4667681" y="1844564"/>
                </a:lnTo>
                <a:lnTo>
                  <a:pt x="4674631" y="1872122"/>
                </a:lnTo>
                <a:lnTo>
                  <a:pt x="4688527" y="1872122"/>
                </a:lnTo>
                <a:lnTo>
                  <a:pt x="4707636" y="1883145"/>
                </a:lnTo>
                <a:lnTo>
                  <a:pt x="4702425" y="1864774"/>
                </a:lnTo>
                <a:lnTo>
                  <a:pt x="4688527" y="1857424"/>
                </a:lnTo>
                <a:close/>
              </a:path>
              <a:path w="9038313" h="4633457">
                <a:moveTo>
                  <a:pt x="4667681" y="1886819"/>
                </a:moveTo>
                <a:lnTo>
                  <a:pt x="4674631" y="1872122"/>
                </a:lnTo>
                <a:lnTo>
                  <a:pt x="4667681" y="1844564"/>
                </a:lnTo>
                <a:lnTo>
                  <a:pt x="4667681" y="1921727"/>
                </a:lnTo>
                <a:lnTo>
                  <a:pt x="4681579" y="1914378"/>
                </a:lnTo>
                <a:lnTo>
                  <a:pt x="4678104" y="1899681"/>
                </a:lnTo>
                <a:lnTo>
                  <a:pt x="4667681" y="1886819"/>
                </a:lnTo>
                <a:close/>
              </a:path>
              <a:path w="9038313" h="4633457">
                <a:moveTo>
                  <a:pt x="4648573" y="1925402"/>
                </a:moveTo>
                <a:lnTo>
                  <a:pt x="4645098" y="1938262"/>
                </a:lnTo>
                <a:lnTo>
                  <a:pt x="4658996" y="1938262"/>
                </a:lnTo>
                <a:lnTo>
                  <a:pt x="4655521" y="1910704"/>
                </a:lnTo>
                <a:lnTo>
                  <a:pt x="4648573" y="1925402"/>
                </a:lnTo>
                <a:close/>
              </a:path>
              <a:path w="9038313" h="4633457">
                <a:moveTo>
                  <a:pt x="4379318" y="2845846"/>
                </a:moveTo>
                <a:lnTo>
                  <a:pt x="4386266" y="2858707"/>
                </a:lnTo>
                <a:lnTo>
                  <a:pt x="4389741" y="2873405"/>
                </a:lnTo>
                <a:lnTo>
                  <a:pt x="4405374" y="2884429"/>
                </a:lnTo>
                <a:lnTo>
                  <a:pt x="4419271" y="2880753"/>
                </a:lnTo>
                <a:lnTo>
                  <a:pt x="4433168" y="2877079"/>
                </a:lnTo>
                <a:lnTo>
                  <a:pt x="4452277" y="2877079"/>
                </a:lnTo>
                <a:lnTo>
                  <a:pt x="4466174" y="1976843"/>
                </a:lnTo>
                <a:lnTo>
                  <a:pt x="4448803" y="1980518"/>
                </a:lnTo>
                <a:lnTo>
                  <a:pt x="4429695" y="1973169"/>
                </a:lnTo>
                <a:lnTo>
                  <a:pt x="4415797" y="1976843"/>
                </a:lnTo>
                <a:lnTo>
                  <a:pt x="4401900" y="1980518"/>
                </a:lnTo>
                <a:lnTo>
                  <a:pt x="4386266" y="1984193"/>
                </a:lnTo>
                <a:lnTo>
                  <a:pt x="4379318" y="2845846"/>
                </a:lnTo>
                <a:close/>
              </a:path>
              <a:path w="9038313" h="4633457">
                <a:moveTo>
                  <a:pt x="4372368" y="1980518"/>
                </a:moveTo>
                <a:lnTo>
                  <a:pt x="4346312" y="1976843"/>
                </a:lnTo>
                <a:lnTo>
                  <a:pt x="4353260" y="2827474"/>
                </a:lnTo>
                <a:lnTo>
                  <a:pt x="4368895" y="2831148"/>
                </a:lnTo>
                <a:lnTo>
                  <a:pt x="4379318" y="2845846"/>
                </a:lnTo>
                <a:lnTo>
                  <a:pt x="4386266" y="1984193"/>
                </a:lnTo>
                <a:lnTo>
                  <a:pt x="4372368" y="1980518"/>
                </a:lnTo>
                <a:close/>
              </a:path>
              <a:path w="9038313" h="4633457">
                <a:moveTo>
                  <a:pt x="4266403" y="2842172"/>
                </a:moveTo>
                <a:lnTo>
                  <a:pt x="4280301" y="2834824"/>
                </a:lnTo>
                <a:lnTo>
                  <a:pt x="4295935" y="2831148"/>
                </a:lnTo>
                <a:lnTo>
                  <a:pt x="4316780" y="2827474"/>
                </a:lnTo>
                <a:lnTo>
                  <a:pt x="4353260" y="2827474"/>
                </a:lnTo>
                <a:lnTo>
                  <a:pt x="4346312" y="1976843"/>
                </a:lnTo>
                <a:lnTo>
                  <a:pt x="4325466" y="1980518"/>
                </a:lnTo>
                <a:lnTo>
                  <a:pt x="4309832" y="1987867"/>
                </a:lnTo>
                <a:lnTo>
                  <a:pt x="4280301" y="1987867"/>
                </a:lnTo>
                <a:lnTo>
                  <a:pt x="4266403" y="2842172"/>
                </a:lnTo>
                <a:close/>
              </a:path>
              <a:path w="9038313" h="4633457">
                <a:moveTo>
                  <a:pt x="4229924" y="2858707"/>
                </a:moveTo>
                <a:lnTo>
                  <a:pt x="4249032" y="2851358"/>
                </a:lnTo>
                <a:lnTo>
                  <a:pt x="4266403" y="2842172"/>
                </a:lnTo>
                <a:lnTo>
                  <a:pt x="4280301" y="1987867"/>
                </a:lnTo>
                <a:lnTo>
                  <a:pt x="4262930" y="1995215"/>
                </a:lnTo>
                <a:lnTo>
                  <a:pt x="4249032" y="2011751"/>
                </a:lnTo>
                <a:lnTo>
                  <a:pt x="4229924" y="2858707"/>
                </a:lnTo>
                <a:close/>
              </a:path>
              <a:path w="9038313" h="4633457">
                <a:moveTo>
                  <a:pt x="4196918" y="2869731"/>
                </a:moveTo>
                <a:lnTo>
                  <a:pt x="4212553" y="2862381"/>
                </a:lnTo>
                <a:lnTo>
                  <a:pt x="4229924" y="2858707"/>
                </a:lnTo>
                <a:lnTo>
                  <a:pt x="4249032" y="2011751"/>
                </a:lnTo>
                <a:lnTo>
                  <a:pt x="4226449" y="2015425"/>
                </a:lnTo>
                <a:lnTo>
                  <a:pt x="4212553" y="2026448"/>
                </a:lnTo>
                <a:lnTo>
                  <a:pt x="4196918" y="2869731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83020" y="2866055"/>
                </a:lnTo>
                <a:lnTo>
                  <a:pt x="4196918" y="2869731"/>
                </a:lnTo>
                <a:lnTo>
                  <a:pt x="4212553" y="2026448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123959" y="2862381"/>
                </a:moveTo>
                <a:lnTo>
                  <a:pt x="4136118" y="2030122"/>
                </a:lnTo>
                <a:lnTo>
                  <a:pt x="4120484" y="2022774"/>
                </a:lnTo>
                <a:lnTo>
                  <a:pt x="4117009" y="2006239"/>
                </a:lnTo>
                <a:lnTo>
                  <a:pt x="4103113" y="2011751"/>
                </a:lnTo>
                <a:lnTo>
                  <a:pt x="4099638" y="2866055"/>
                </a:lnTo>
                <a:lnTo>
                  <a:pt x="4123959" y="2862381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40576" y="2877079"/>
                </a:lnTo>
                <a:lnTo>
                  <a:pt x="4059684" y="2880753"/>
                </a:lnTo>
                <a:lnTo>
                  <a:pt x="4073582" y="2877079"/>
                </a:lnTo>
                <a:lnTo>
                  <a:pt x="4099638" y="2866055"/>
                </a:lnTo>
                <a:lnTo>
                  <a:pt x="4103113" y="2011751"/>
                </a:lnTo>
                <a:lnTo>
                  <a:pt x="4090953" y="2041146"/>
                </a:lnTo>
                <a:lnTo>
                  <a:pt x="4080530" y="2061356"/>
                </a:lnTo>
                <a:lnTo>
                  <a:pt x="4059684" y="2076053"/>
                </a:lnTo>
                <a:lnTo>
                  <a:pt x="4040576" y="2083401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92231" y="1429353"/>
                </a:lnTo>
                <a:lnTo>
                  <a:pt x="4495706" y="1752704"/>
                </a:lnTo>
                <a:lnTo>
                  <a:pt x="4509602" y="1772913"/>
                </a:lnTo>
                <a:lnTo>
                  <a:pt x="4514814" y="1787611"/>
                </a:lnTo>
                <a:lnTo>
                  <a:pt x="4509602" y="1398121"/>
                </a:lnTo>
                <a:lnTo>
                  <a:pt x="4495706" y="1387097"/>
                </a:lnTo>
                <a:lnTo>
                  <a:pt x="4492231" y="1372400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393214" y="1783935"/>
                </a:moveTo>
                <a:lnTo>
                  <a:pt x="4408849" y="1783935"/>
                </a:lnTo>
                <a:lnTo>
                  <a:pt x="4422745" y="1772913"/>
                </a:lnTo>
                <a:lnTo>
                  <a:pt x="4438380" y="1763726"/>
                </a:lnTo>
                <a:lnTo>
                  <a:pt x="4452277" y="1760052"/>
                </a:lnTo>
                <a:lnTo>
                  <a:pt x="4466174" y="1745354"/>
                </a:lnTo>
                <a:lnTo>
                  <a:pt x="4481808" y="1745354"/>
                </a:lnTo>
                <a:lnTo>
                  <a:pt x="4495706" y="1752704"/>
                </a:lnTo>
                <a:lnTo>
                  <a:pt x="4492231" y="1429353"/>
                </a:lnTo>
                <a:lnTo>
                  <a:pt x="4473122" y="1422005"/>
                </a:lnTo>
                <a:lnTo>
                  <a:pt x="4462699" y="1436702"/>
                </a:lnTo>
                <a:lnTo>
                  <a:pt x="4441854" y="1425679"/>
                </a:lnTo>
                <a:lnTo>
                  <a:pt x="4426220" y="1433028"/>
                </a:lnTo>
                <a:lnTo>
                  <a:pt x="4408849" y="1436702"/>
                </a:lnTo>
                <a:lnTo>
                  <a:pt x="4393214" y="1783935"/>
                </a:lnTo>
                <a:close/>
              </a:path>
              <a:path w="9038313" h="4633457">
                <a:moveTo>
                  <a:pt x="4408849" y="1436702"/>
                </a:moveTo>
                <a:lnTo>
                  <a:pt x="4389741" y="1440376"/>
                </a:lnTo>
                <a:lnTo>
                  <a:pt x="4379318" y="1453238"/>
                </a:lnTo>
                <a:lnTo>
                  <a:pt x="4365420" y="1471609"/>
                </a:lnTo>
                <a:lnTo>
                  <a:pt x="4353260" y="1486307"/>
                </a:lnTo>
                <a:lnTo>
                  <a:pt x="4353260" y="1499167"/>
                </a:lnTo>
                <a:lnTo>
                  <a:pt x="4361945" y="1772913"/>
                </a:lnTo>
                <a:lnTo>
                  <a:pt x="4375843" y="1776587"/>
                </a:lnTo>
                <a:lnTo>
                  <a:pt x="4393214" y="1783935"/>
                </a:lnTo>
                <a:lnTo>
                  <a:pt x="4408849" y="1436702"/>
                </a:lnTo>
                <a:close/>
              </a:path>
              <a:path w="9038313" h="4633457">
                <a:moveTo>
                  <a:pt x="4328941" y="1783935"/>
                </a:moveTo>
                <a:lnTo>
                  <a:pt x="4346312" y="1772913"/>
                </a:lnTo>
                <a:lnTo>
                  <a:pt x="4339363" y="1506517"/>
                </a:lnTo>
                <a:lnTo>
                  <a:pt x="4325466" y="1510191"/>
                </a:lnTo>
                <a:lnTo>
                  <a:pt x="4328941" y="1811494"/>
                </a:lnTo>
                <a:lnTo>
                  <a:pt x="4328941" y="1783935"/>
                </a:lnTo>
                <a:close/>
              </a:path>
              <a:path w="9038313" h="4633457">
                <a:moveTo>
                  <a:pt x="4328941" y="1811494"/>
                </a:moveTo>
                <a:lnTo>
                  <a:pt x="4325466" y="1510191"/>
                </a:lnTo>
                <a:lnTo>
                  <a:pt x="4309832" y="1517540"/>
                </a:lnTo>
                <a:lnTo>
                  <a:pt x="4295935" y="1521214"/>
                </a:lnTo>
                <a:lnTo>
                  <a:pt x="4288986" y="1545098"/>
                </a:lnTo>
                <a:lnTo>
                  <a:pt x="4302883" y="1840890"/>
                </a:lnTo>
                <a:lnTo>
                  <a:pt x="4325466" y="1826192"/>
                </a:lnTo>
                <a:lnTo>
                  <a:pt x="4328941" y="1811494"/>
                </a:lnTo>
                <a:close/>
              </a:path>
              <a:path w="9038313" h="4633457">
                <a:moveTo>
                  <a:pt x="4259455" y="1872122"/>
                </a:moveTo>
                <a:lnTo>
                  <a:pt x="4273353" y="1861099"/>
                </a:lnTo>
                <a:lnTo>
                  <a:pt x="4276826" y="1848238"/>
                </a:lnTo>
                <a:lnTo>
                  <a:pt x="4302883" y="1840890"/>
                </a:lnTo>
                <a:lnTo>
                  <a:pt x="4288986" y="1545098"/>
                </a:lnTo>
                <a:lnTo>
                  <a:pt x="4273353" y="1559796"/>
                </a:lnTo>
                <a:lnTo>
                  <a:pt x="4259455" y="1872122"/>
                </a:lnTo>
                <a:close/>
              </a:path>
              <a:path w="9038313" h="4633457">
                <a:moveTo>
                  <a:pt x="4243820" y="1910704"/>
                </a:moveTo>
                <a:lnTo>
                  <a:pt x="4249032" y="1886819"/>
                </a:lnTo>
                <a:lnTo>
                  <a:pt x="4259455" y="1872122"/>
                </a:lnTo>
                <a:lnTo>
                  <a:pt x="4273353" y="1559796"/>
                </a:lnTo>
                <a:lnTo>
                  <a:pt x="4255980" y="1567145"/>
                </a:lnTo>
                <a:lnTo>
                  <a:pt x="4249032" y="1580005"/>
                </a:lnTo>
                <a:lnTo>
                  <a:pt x="4243820" y="1910704"/>
                </a:lnTo>
                <a:close/>
              </a:path>
              <a:path w="9038313" h="4633457">
                <a:moveTo>
                  <a:pt x="4249032" y="1580005"/>
                </a:moveTo>
                <a:lnTo>
                  <a:pt x="4229924" y="1580005"/>
                </a:lnTo>
                <a:lnTo>
                  <a:pt x="4233397" y="1721471"/>
                </a:lnTo>
                <a:lnTo>
                  <a:pt x="4243820" y="1910704"/>
                </a:lnTo>
                <a:lnTo>
                  <a:pt x="4249032" y="1580005"/>
                </a:lnTo>
                <a:close/>
              </a:path>
              <a:path w="9038313" h="4633457">
                <a:moveTo>
                  <a:pt x="4219501" y="1567145"/>
                </a:moveTo>
                <a:lnTo>
                  <a:pt x="4203867" y="1567145"/>
                </a:lnTo>
                <a:lnTo>
                  <a:pt x="4209078" y="1580005"/>
                </a:lnTo>
                <a:lnTo>
                  <a:pt x="4212553" y="1594703"/>
                </a:lnTo>
                <a:lnTo>
                  <a:pt x="4219501" y="1567145"/>
                </a:lnTo>
                <a:close/>
              </a:path>
              <a:path w="9038313" h="4633457">
                <a:moveTo>
                  <a:pt x="4532185" y="1240120"/>
                </a:moveTo>
                <a:lnTo>
                  <a:pt x="4532185" y="1252980"/>
                </a:lnTo>
                <a:lnTo>
                  <a:pt x="4539133" y="1267678"/>
                </a:lnTo>
                <a:lnTo>
                  <a:pt x="4532185" y="1221748"/>
                </a:lnTo>
                <a:lnTo>
                  <a:pt x="4532185" y="1240120"/>
                </a:lnTo>
                <a:close/>
              </a:path>
              <a:path w="9038313" h="4633457">
                <a:moveTo>
                  <a:pt x="4492231" y="1372400"/>
                </a:moveTo>
                <a:lnTo>
                  <a:pt x="4492231" y="1359540"/>
                </a:lnTo>
                <a:lnTo>
                  <a:pt x="4502654" y="1344842"/>
                </a:lnTo>
                <a:lnTo>
                  <a:pt x="4509602" y="1302585"/>
                </a:lnTo>
                <a:lnTo>
                  <a:pt x="4514814" y="1289725"/>
                </a:lnTo>
                <a:lnTo>
                  <a:pt x="4518289" y="1275027"/>
                </a:lnTo>
                <a:lnTo>
                  <a:pt x="4499180" y="1282376"/>
                </a:lnTo>
                <a:lnTo>
                  <a:pt x="4492231" y="1295237"/>
                </a:lnTo>
                <a:lnTo>
                  <a:pt x="4492231" y="1372400"/>
                </a:lnTo>
                <a:close/>
              </a:path>
              <a:path w="9038313" h="4633457">
                <a:moveTo>
                  <a:pt x="4509602" y="1320957"/>
                </a:moveTo>
                <a:lnTo>
                  <a:pt x="4509602" y="1302585"/>
                </a:lnTo>
                <a:lnTo>
                  <a:pt x="4502654" y="1344842"/>
                </a:lnTo>
                <a:lnTo>
                  <a:pt x="4518289" y="1333818"/>
                </a:lnTo>
                <a:lnTo>
                  <a:pt x="4525237" y="1320957"/>
                </a:lnTo>
                <a:lnTo>
                  <a:pt x="4509602" y="1320957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26220" y="1140910"/>
                </a:lnTo>
                <a:lnTo>
                  <a:pt x="4441854" y="1140910"/>
                </a:lnTo>
                <a:lnTo>
                  <a:pt x="4452277" y="1074771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26220" y="1140910"/>
                </a:moveTo>
                <a:lnTo>
                  <a:pt x="4412322" y="1113353"/>
                </a:lnTo>
                <a:lnTo>
                  <a:pt x="4396689" y="1113353"/>
                </a:lnTo>
                <a:lnTo>
                  <a:pt x="4382791" y="1128050"/>
                </a:lnTo>
                <a:lnTo>
                  <a:pt x="4375843" y="1140910"/>
                </a:lnTo>
                <a:lnTo>
                  <a:pt x="4393214" y="1144584"/>
                </a:lnTo>
                <a:lnTo>
                  <a:pt x="4412322" y="1144584"/>
                </a:lnTo>
                <a:lnTo>
                  <a:pt x="4426220" y="1140910"/>
                </a:lnTo>
                <a:close/>
              </a:path>
              <a:path w="9038313" h="4633457">
                <a:moveTo>
                  <a:pt x="4401900" y="1252980"/>
                </a:moveTo>
                <a:lnTo>
                  <a:pt x="4415797" y="1256656"/>
                </a:lnTo>
                <a:lnTo>
                  <a:pt x="4405374" y="1232771"/>
                </a:lnTo>
                <a:lnTo>
                  <a:pt x="4389741" y="1225422"/>
                </a:lnTo>
                <a:lnTo>
                  <a:pt x="4389741" y="1240120"/>
                </a:lnTo>
                <a:lnTo>
                  <a:pt x="4401900" y="1252980"/>
                </a:lnTo>
                <a:close/>
              </a:path>
              <a:path w="9038313" h="4633457">
                <a:moveTo>
                  <a:pt x="4393214" y="1159282"/>
                </a:moveTo>
                <a:lnTo>
                  <a:pt x="4379318" y="1166632"/>
                </a:lnTo>
                <a:lnTo>
                  <a:pt x="4382791" y="1179492"/>
                </a:lnTo>
                <a:lnTo>
                  <a:pt x="4393214" y="1186841"/>
                </a:lnTo>
                <a:lnTo>
                  <a:pt x="4408849" y="1170306"/>
                </a:lnTo>
                <a:lnTo>
                  <a:pt x="4393214" y="1159282"/>
                </a:lnTo>
                <a:close/>
              </a:path>
              <a:path w="9038313" h="4633457">
                <a:moveTo>
                  <a:pt x="4226449" y="1956634"/>
                </a:moveTo>
                <a:lnTo>
                  <a:pt x="4233397" y="1938262"/>
                </a:lnTo>
                <a:lnTo>
                  <a:pt x="4226449" y="1706773"/>
                </a:lnTo>
                <a:lnTo>
                  <a:pt x="4219501" y="1734332"/>
                </a:lnTo>
                <a:lnTo>
                  <a:pt x="4216026" y="1756378"/>
                </a:lnTo>
                <a:lnTo>
                  <a:pt x="4209078" y="1772913"/>
                </a:lnTo>
                <a:lnTo>
                  <a:pt x="4226449" y="1956634"/>
                </a:lnTo>
                <a:close/>
              </a:path>
              <a:path w="9038313" h="4633457">
                <a:moveTo>
                  <a:pt x="4047524" y="1372400"/>
                </a:moveTo>
                <a:lnTo>
                  <a:pt x="4037102" y="1387097"/>
                </a:lnTo>
                <a:lnTo>
                  <a:pt x="4033627" y="1401795"/>
                </a:lnTo>
                <a:lnTo>
                  <a:pt x="4019730" y="1405469"/>
                </a:lnTo>
                <a:lnTo>
                  <a:pt x="4004096" y="1401795"/>
                </a:lnTo>
                <a:lnTo>
                  <a:pt x="4000621" y="1414655"/>
                </a:lnTo>
                <a:lnTo>
                  <a:pt x="4019730" y="1440376"/>
                </a:lnTo>
                <a:lnTo>
                  <a:pt x="4030153" y="1464260"/>
                </a:lnTo>
                <a:lnTo>
                  <a:pt x="4040576" y="1489981"/>
                </a:lnTo>
                <a:lnTo>
                  <a:pt x="4047524" y="1372400"/>
                </a:lnTo>
                <a:close/>
              </a:path>
              <a:path w="9038313" h="4633457">
                <a:moveTo>
                  <a:pt x="4014519" y="1464260"/>
                </a:moveTo>
                <a:lnTo>
                  <a:pt x="4000621" y="1471609"/>
                </a:lnTo>
                <a:lnTo>
                  <a:pt x="4007570" y="1489981"/>
                </a:lnTo>
                <a:lnTo>
                  <a:pt x="4030153" y="1502843"/>
                </a:lnTo>
                <a:lnTo>
                  <a:pt x="4030153" y="1464260"/>
                </a:lnTo>
                <a:lnTo>
                  <a:pt x="4019730" y="1440376"/>
                </a:lnTo>
                <a:lnTo>
                  <a:pt x="4011044" y="1453238"/>
                </a:lnTo>
                <a:lnTo>
                  <a:pt x="4000621" y="1467935"/>
                </a:lnTo>
                <a:lnTo>
                  <a:pt x="4014519" y="1464260"/>
                </a:lnTo>
                <a:close/>
              </a:path>
              <a:path w="9038313" h="4633457">
                <a:moveTo>
                  <a:pt x="4073582" y="1478958"/>
                </a:moveTo>
                <a:lnTo>
                  <a:pt x="4087479" y="1478958"/>
                </a:lnTo>
                <a:lnTo>
                  <a:pt x="4090953" y="1418330"/>
                </a:lnTo>
                <a:lnTo>
                  <a:pt x="4103113" y="1405469"/>
                </a:lnTo>
                <a:lnTo>
                  <a:pt x="4110061" y="1390771"/>
                </a:lnTo>
                <a:lnTo>
                  <a:pt x="4099638" y="1376074"/>
                </a:lnTo>
                <a:lnTo>
                  <a:pt x="4080530" y="1372400"/>
                </a:lnTo>
                <a:lnTo>
                  <a:pt x="4073582" y="1478958"/>
                </a:lnTo>
                <a:close/>
              </a:path>
              <a:path w="9038313" h="4633457">
                <a:moveTo>
                  <a:pt x="4080530" y="1372400"/>
                </a:moveTo>
                <a:lnTo>
                  <a:pt x="4066632" y="1363214"/>
                </a:lnTo>
                <a:lnTo>
                  <a:pt x="4063159" y="1376074"/>
                </a:lnTo>
                <a:lnTo>
                  <a:pt x="4047524" y="1372400"/>
                </a:lnTo>
                <a:lnTo>
                  <a:pt x="4040576" y="1489981"/>
                </a:lnTo>
                <a:lnTo>
                  <a:pt x="4059684" y="1486307"/>
                </a:lnTo>
                <a:lnTo>
                  <a:pt x="4073582" y="1478958"/>
                </a:lnTo>
                <a:lnTo>
                  <a:pt x="4080530" y="1372400"/>
                </a:lnTo>
                <a:close/>
              </a:path>
              <a:path w="9038313" h="4633457">
                <a:moveTo>
                  <a:pt x="4096164" y="1464260"/>
                </a:moveTo>
                <a:lnTo>
                  <a:pt x="4099638" y="1447726"/>
                </a:lnTo>
                <a:lnTo>
                  <a:pt x="4096164" y="1433028"/>
                </a:lnTo>
                <a:lnTo>
                  <a:pt x="4090953" y="1418330"/>
                </a:lnTo>
                <a:lnTo>
                  <a:pt x="4087479" y="1478958"/>
                </a:lnTo>
                <a:lnTo>
                  <a:pt x="4096164" y="1464260"/>
                </a:lnTo>
                <a:close/>
              </a:path>
              <a:path w="9038313" h="4633457">
                <a:moveTo>
                  <a:pt x="4000621" y="1482633"/>
                </a:moveTo>
                <a:lnTo>
                  <a:pt x="3990199" y="1495493"/>
                </a:lnTo>
                <a:lnTo>
                  <a:pt x="4007570" y="1489981"/>
                </a:lnTo>
                <a:lnTo>
                  <a:pt x="4000621" y="1471609"/>
                </a:lnTo>
                <a:lnTo>
                  <a:pt x="4000621" y="1482633"/>
                </a:lnTo>
                <a:close/>
              </a:path>
              <a:path w="9038313" h="4633457">
                <a:moveTo>
                  <a:pt x="4080530" y="1252980"/>
                </a:moveTo>
                <a:lnTo>
                  <a:pt x="4073582" y="1267678"/>
                </a:lnTo>
                <a:lnTo>
                  <a:pt x="4087479" y="1264004"/>
                </a:lnTo>
                <a:lnTo>
                  <a:pt x="4096164" y="1247468"/>
                </a:lnTo>
                <a:lnTo>
                  <a:pt x="4080530" y="1252980"/>
                </a:lnTo>
                <a:close/>
              </a:path>
              <a:path w="9038313" h="4633457">
                <a:moveTo>
                  <a:pt x="4096164" y="1286051"/>
                </a:moveTo>
                <a:lnTo>
                  <a:pt x="4090953" y="1278702"/>
                </a:lnTo>
                <a:lnTo>
                  <a:pt x="4090953" y="1295237"/>
                </a:lnTo>
                <a:lnTo>
                  <a:pt x="4106588" y="1298911"/>
                </a:lnTo>
                <a:lnTo>
                  <a:pt x="4096164" y="1286051"/>
                </a:lnTo>
                <a:close/>
              </a:path>
              <a:path w="9038313" h="4633457">
                <a:moveTo>
                  <a:pt x="4117009" y="1313609"/>
                </a:moveTo>
                <a:lnTo>
                  <a:pt x="4113536" y="1328306"/>
                </a:lnTo>
                <a:lnTo>
                  <a:pt x="4127432" y="1337492"/>
                </a:lnTo>
                <a:lnTo>
                  <a:pt x="4120484" y="1271353"/>
                </a:lnTo>
                <a:lnTo>
                  <a:pt x="4106588" y="1271353"/>
                </a:lnTo>
                <a:lnTo>
                  <a:pt x="4106588" y="1306261"/>
                </a:lnTo>
                <a:lnTo>
                  <a:pt x="4103113" y="1320957"/>
                </a:lnTo>
                <a:lnTo>
                  <a:pt x="4117009" y="1313609"/>
                </a:lnTo>
                <a:close/>
              </a:path>
              <a:path w="9038313" h="4633457">
                <a:moveTo>
                  <a:pt x="4120484" y="1486307"/>
                </a:moveTo>
                <a:lnTo>
                  <a:pt x="4127432" y="1499167"/>
                </a:lnTo>
                <a:lnTo>
                  <a:pt x="4143067" y="1499167"/>
                </a:lnTo>
                <a:lnTo>
                  <a:pt x="4156964" y="1502843"/>
                </a:lnTo>
                <a:lnTo>
                  <a:pt x="4172598" y="1502843"/>
                </a:lnTo>
                <a:lnTo>
                  <a:pt x="4186495" y="1499167"/>
                </a:lnTo>
                <a:lnTo>
                  <a:pt x="4189970" y="1534074"/>
                </a:lnTo>
                <a:lnTo>
                  <a:pt x="4203867" y="1528563"/>
                </a:lnTo>
                <a:lnTo>
                  <a:pt x="4219501" y="1524889"/>
                </a:lnTo>
                <a:lnTo>
                  <a:pt x="4203867" y="1352190"/>
                </a:lnTo>
                <a:lnTo>
                  <a:pt x="4186495" y="1341166"/>
                </a:lnTo>
                <a:lnTo>
                  <a:pt x="4176072" y="1436702"/>
                </a:lnTo>
                <a:lnTo>
                  <a:pt x="4160438" y="1440376"/>
                </a:lnTo>
                <a:lnTo>
                  <a:pt x="4150015" y="1467935"/>
                </a:lnTo>
                <a:lnTo>
                  <a:pt x="4136118" y="1478958"/>
                </a:lnTo>
                <a:lnTo>
                  <a:pt x="4120484" y="1486307"/>
                </a:lnTo>
                <a:close/>
              </a:path>
              <a:path w="9038313" h="4633457">
                <a:moveTo>
                  <a:pt x="4179547" y="1324632"/>
                </a:moveTo>
                <a:lnTo>
                  <a:pt x="4179547" y="1278702"/>
                </a:lnTo>
                <a:lnTo>
                  <a:pt x="4163913" y="1278702"/>
                </a:lnTo>
                <a:lnTo>
                  <a:pt x="4150015" y="1282376"/>
                </a:lnTo>
                <a:lnTo>
                  <a:pt x="4139592" y="1243794"/>
                </a:lnTo>
                <a:lnTo>
                  <a:pt x="4127432" y="1337492"/>
                </a:lnTo>
                <a:lnTo>
                  <a:pt x="4127432" y="1352190"/>
                </a:lnTo>
                <a:lnTo>
                  <a:pt x="4139592" y="1387097"/>
                </a:lnTo>
                <a:lnTo>
                  <a:pt x="4153490" y="1387097"/>
                </a:lnTo>
                <a:lnTo>
                  <a:pt x="4156964" y="1341166"/>
                </a:lnTo>
                <a:lnTo>
                  <a:pt x="4172598" y="1337492"/>
                </a:lnTo>
                <a:lnTo>
                  <a:pt x="4179547" y="1324632"/>
                </a:lnTo>
                <a:close/>
              </a:path>
              <a:path w="9038313" h="4633457">
                <a:moveTo>
                  <a:pt x="4123959" y="1372400"/>
                </a:moveTo>
                <a:lnTo>
                  <a:pt x="4123959" y="1387097"/>
                </a:lnTo>
                <a:lnTo>
                  <a:pt x="4139592" y="1387097"/>
                </a:lnTo>
                <a:lnTo>
                  <a:pt x="4127432" y="1352190"/>
                </a:lnTo>
                <a:lnTo>
                  <a:pt x="4123959" y="1372400"/>
                </a:lnTo>
                <a:close/>
              </a:path>
              <a:path w="9038313" h="4633457">
                <a:moveTo>
                  <a:pt x="4156964" y="1243794"/>
                </a:moveTo>
                <a:lnTo>
                  <a:pt x="4139592" y="1243794"/>
                </a:lnTo>
                <a:lnTo>
                  <a:pt x="4150015" y="1267678"/>
                </a:lnTo>
                <a:lnTo>
                  <a:pt x="4163913" y="1256656"/>
                </a:lnTo>
                <a:lnTo>
                  <a:pt x="4172598" y="1243794"/>
                </a:lnTo>
                <a:lnTo>
                  <a:pt x="4156964" y="1243794"/>
                </a:lnTo>
                <a:close/>
              </a:path>
              <a:path w="9038313" h="4633457">
                <a:moveTo>
                  <a:pt x="4236872" y="1425679"/>
                </a:moveTo>
                <a:lnTo>
                  <a:pt x="4252506" y="1429353"/>
                </a:lnTo>
                <a:lnTo>
                  <a:pt x="4243820" y="1414655"/>
                </a:lnTo>
                <a:lnTo>
                  <a:pt x="4236872" y="1401795"/>
                </a:lnTo>
                <a:lnTo>
                  <a:pt x="4236872" y="1528563"/>
                </a:lnTo>
                <a:lnTo>
                  <a:pt x="4255980" y="1528563"/>
                </a:lnTo>
                <a:lnTo>
                  <a:pt x="4252506" y="1453238"/>
                </a:lnTo>
                <a:lnTo>
                  <a:pt x="4255980" y="1436702"/>
                </a:lnTo>
                <a:lnTo>
                  <a:pt x="4236872" y="1425679"/>
                </a:lnTo>
                <a:close/>
              </a:path>
              <a:path w="9038313" h="4633457">
                <a:moveTo>
                  <a:pt x="4255980" y="1528563"/>
                </a:moveTo>
                <a:lnTo>
                  <a:pt x="4266403" y="1506517"/>
                </a:lnTo>
                <a:lnTo>
                  <a:pt x="4280301" y="1495493"/>
                </a:lnTo>
                <a:lnTo>
                  <a:pt x="4288986" y="1482633"/>
                </a:lnTo>
                <a:lnTo>
                  <a:pt x="4295935" y="1467935"/>
                </a:lnTo>
                <a:lnTo>
                  <a:pt x="4280301" y="1453238"/>
                </a:lnTo>
                <a:lnTo>
                  <a:pt x="4266403" y="1453238"/>
                </a:lnTo>
                <a:lnTo>
                  <a:pt x="4255980" y="1528563"/>
                </a:lnTo>
                <a:close/>
              </a:path>
              <a:path w="9038313" h="4633457">
                <a:moveTo>
                  <a:pt x="4266403" y="1506517"/>
                </a:moveTo>
                <a:lnTo>
                  <a:pt x="4255980" y="1528563"/>
                </a:lnTo>
                <a:lnTo>
                  <a:pt x="4269878" y="1521214"/>
                </a:lnTo>
                <a:lnTo>
                  <a:pt x="4285512" y="1513865"/>
                </a:lnTo>
                <a:lnTo>
                  <a:pt x="4266403" y="1506517"/>
                </a:lnTo>
                <a:close/>
              </a:path>
              <a:path w="9038313" h="4633457">
                <a:moveTo>
                  <a:pt x="4179547" y="1278702"/>
                </a:moveTo>
                <a:lnTo>
                  <a:pt x="4179547" y="1324632"/>
                </a:lnTo>
                <a:lnTo>
                  <a:pt x="4193444" y="1309935"/>
                </a:lnTo>
                <a:lnTo>
                  <a:pt x="4196918" y="1295237"/>
                </a:lnTo>
                <a:lnTo>
                  <a:pt x="4203867" y="1278702"/>
                </a:lnTo>
                <a:lnTo>
                  <a:pt x="4179547" y="1278702"/>
                </a:lnTo>
                <a:close/>
              </a:path>
              <a:path w="9038313" h="4633457">
                <a:moveTo>
                  <a:pt x="4127432" y="1337492"/>
                </a:moveTo>
                <a:lnTo>
                  <a:pt x="4139592" y="1243794"/>
                </a:lnTo>
                <a:lnTo>
                  <a:pt x="4123959" y="1243794"/>
                </a:lnTo>
                <a:lnTo>
                  <a:pt x="4123959" y="1256656"/>
                </a:lnTo>
                <a:lnTo>
                  <a:pt x="4120484" y="1271353"/>
                </a:lnTo>
                <a:lnTo>
                  <a:pt x="4127432" y="1337492"/>
                </a:lnTo>
                <a:close/>
              </a:path>
              <a:path w="9038313" h="4633457">
                <a:moveTo>
                  <a:pt x="4113536" y="1341166"/>
                </a:moveTo>
                <a:lnTo>
                  <a:pt x="4127432" y="1337492"/>
                </a:lnTo>
                <a:lnTo>
                  <a:pt x="4113536" y="1328306"/>
                </a:lnTo>
                <a:lnTo>
                  <a:pt x="4110061" y="1341166"/>
                </a:lnTo>
                <a:lnTo>
                  <a:pt x="4106588" y="1355864"/>
                </a:lnTo>
                <a:lnTo>
                  <a:pt x="4113536" y="1341166"/>
                </a:lnTo>
                <a:close/>
              </a:path>
              <a:path w="9038313" h="4633457">
                <a:moveTo>
                  <a:pt x="4172598" y="1379749"/>
                </a:moveTo>
                <a:lnTo>
                  <a:pt x="4160438" y="1394447"/>
                </a:lnTo>
                <a:lnTo>
                  <a:pt x="4172598" y="1409145"/>
                </a:lnTo>
                <a:lnTo>
                  <a:pt x="4176072" y="1436702"/>
                </a:lnTo>
                <a:lnTo>
                  <a:pt x="4172598" y="1344842"/>
                </a:lnTo>
                <a:lnTo>
                  <a:pt x="4156964" y="1341166"/>
                </a:lnTo>
                <a:lnTo>
                  <a:pt x="4153490" y="1387097"/>
                </a:lnTo>
                <a:lnTo>
                  <a:pt x="4172598" y="1379749"/>
                </a:lnTo>
                <a:close/>
              </a:path>
              <a:path w="9038313" h="4633457">
                <a:moveTo>
                  <a:pt x="4222976" y="1390771"/>
                </a:moveTo>
                <a:lnTo>
                  <a:pt x="4212553" y="1366888"/>
                </a:lnTo>
                <a:lnTo>
                  <a:pt x="4219501" y="1524889"/>
                </a:lnTo>
                <a:lnTo>
                  <a:pt x="4236872" y="1528563"/>
                </a:lnTo>
                <a:lnTo>
                  <a:pt x="4236872" y="1401795"/>
                </a:lnTo>
                <a:lnTo>
                  <a:pt x="4222976" y="1390771"/>
                </a:lnTo>
                <a:close/>
              </a:path>
              <a:path w="9038313" h="4633457">
                <a:moveTo>
                  <a:pt x="4136118" y="1528563"/>
                </a:moveTo>
                <a:lnTo>
                  <a:pt x="4139592" y="1545098"/>
                </a:lnTo>
                <a:lnTo>
                  <a:pt x="4153490" y="1545098"/>
                </a:lnTo>
                <a:lnTo>
                  <a:pt x="4176072" y="1528563"/>
                </a:lnTo>
                <a:lnTo>
                  <a:pt x="4189970" y="1534074"/>
                </a:lnTo>
                <a:lnTo>
                  <a:pt x="4186495" y="1499167"/>
                </a:lnTo>
                <a:lnTo>
                  <a:pt x="4176072" y="1513865"/>
                </a:lnTo>
                <a:lnTo>
                  <a:pt x="4146541" y="1513865"/>
                </a:lnTo>
                <a:lnTo>
                  <a:pt x="4136118" y="1528563"/>
                </a:lnTo>
                <a:close/>
              </a:path>
              <a:path w="9038313" h="4633457">
                <a:moveTo>
                  <a:pt x="4123959" y="1541424"/>
                </a:moveTo>
                <a:lnTo>
                  <a:pt x="4110061" y="1548772"/>
                </a:lnTo>
                <a:lnTo>
                  <a:pt x="4123959" y="1552446"/>
                </a:lnTo>
                <a:lnTo>
                  <a:pt x="4139592" y="1545098"/>
                </a:lnTo>
                <a:lnTo>
                  <a:pt x="4136118" y="1528563"/>
                </a:lnTo>
                <a:lnTo>
                  <a:pt x="4123959" y="1541424"/>
                </a:lnTo>
                <a:close/>
              </a:path>
              <a:path w="9038313" h="4633457">
                <a:moveTo>
                  <a:pt x="4146541" y="1444050"/>
                </a:moveTo>
                <a:lnTo>
                  <a:pt x="4132644" y="1456912"/>
                </a:lnTo>
                <a:lnTo>
                  <a:pt x="4146541" y="1453238"/>
                </a:lnTo>
                <a:lnTo>
                  <a:pt x="4150015" y="1467935"/>
                </a:lnTo>
                <a:lnTo>
                  <a:pt x="4160438" y="1440376"/>
                </a:lnTo>
                <a:lnTo>
                  <a:pt x="4146541" y="1444050"/>
                </a:lnTo>
                <a:close/>
              </a:path>
              <a:path w="9038313" h="4633457">
                <a:moveTo>
                  <a:pt x="4219501" y="1166632"/>
                </a:moveTo>
                <a:lnTo>
                  <a:pt x="4209078" y="1179492"/>
                </a:lnTo>
                <a:lnTo>
                  <a:pt x="4219501" y="1194189"/>
                </a:lnTo>
                <a:lnTo>
                  <a:pt x="4222976" y="1179492"/>
                </a:lnTo>
                <a:lnTo>
                  <a:pt x="4219501" y="1166632"/>
                </a:lnTo>
                <a:close/>
              </a:path>
              <a:path w="9038313" h="4633457">
                <a:moveTo>
                  <a:pt x="4328941" y="1883145"/>
                </a:moveTo>
                <a:lnTo>
                  <a:pt x="4309832" y="1896007"/>
                </a:lnTo>
                <a:lnTo>
                  <a:pt x="4325466" y="1903355"/>
                </a:lnTo>
                <a:lnTo>
                  <a:pt x="4335889" y="1886819"/>
                </a:lnTo>
                <a:lnTo>
                  <a:pt x="4328941" y="1883145"/>
                </a:lnTo>
                <a:close/>
              </a:path>
              <a:path w="9038313" h="4633457">
                <a:moveTo>
                  <a:pt x="4495706" y="1868448"/>
                </a:moveTo>
                <a:lnTo>
                  <a:pt x="4492231" y="1853750"/>
                </a:lnTo>
                <a:lnTo>
                  <a:pt x="4481808" y="1840890"/>
                </a:lnTo>
                <a:lnTo>
                  <a:pt x="4473122" y="1853750"/>
                </a:lnTo>
                <a:lnTo>
                  <a:pt x="4462699" y="1872122"/>
                </a:lnTo>
                <a:lnTo>
                  <a:pt x="4466174" y="1886819"/>
                </a:lnTo>
                <a:lnTo>
                  <a:pt x="4481808" y="1907029"/>
                </a:lnTo>
                <a:lnTo>
                  <a:pt x="4495706" y="1883145"/>
                </a:lnTo>
                <a:lnTo>
                  <a:pt x="4495706" y="1868448"/>
                </a:lnTo>
                <a:close/>
              </a:path>
              <a:path w="9038313" h="4633457">
                <a:moveTo>
                  <a:pt x="4459225" y="1857424"/>
                </a:moveTo>
                <a:lnTo>
                  <a:pt x="4455751" y="1857424"/>
                </a:lnTo>
                <a:lnTo>
                  <a:pt x="4462699" y="1872122"/>
                </a:lnTo>
                <a:lnTo>
                  <a:pt x="4473122" y="1853750"/>
                </a:lnTo>
                <a:lnTo>
                  <a:pt x="4459225" y="1857424"/>
                </a:lnTo>
                <a:close/>
              </a:path>
              <a:path w="9038313" h="4633457">
                <a:moveTo>
                  <a:pt x="4466174" y="1886819"/>
                </a:moveTo>
                <a:lnTo>
                  <a:pt x="4462699" y="1899681"/>
                </a:lnTo>
                <a:lnTo>
                  <a:pt x="4466174" y="1914378"/>
                </a:lnTo>
                <a:lnTo>
                  <a:pt x="4481808" y="1907029"/>
                </a:lnTo>
                <a:lnTo>
                  <a:pt x="4466174" y="1886819"/>
                </a:lnTo>
                <a:close/>
              </a:path>
              <a:path w="9038313" h="4633457">
                <a:moveTo>
                  <a:pt x="4466174" y="1811494"/>
                </a:moveTo>
                <a:lnTo>
                  <a:pt x="4469648" y="1826192"/>
                </a:lnTo>
                <a:lnTo>
                  <a:pt x="4485283" y="1837216"/>
                </a:lnTo>
                <a:lnTo>
                  <a:pt x="4488756" y="1822518"/>
                </a:lnTo>
                <a:lnTo>
                  <a:pt x="4488756" y="1787611"/>
                </a:lnTo>
                <a:lnTo>
                  <a:pt x="4485283" y="1798633"/>
                </a:lnTo>
                <a:lnTo>
                  <a:pt x="4469648" y="1798633"/>
                </a:lnTo>
                <a:lnTo>
                  <a:pt x="4466174" y="1811494"/>
                </a:lnTo>
                <a:close/>
              </a:path>
              <a:path w="9038313" h="4633457">
                <a:moveTo>
                  <a:pt x="4549556" y="1341166"/>
                </a:moveTo>
                <a:lnTo>
                  <a:pt x="4535660" y="1352190"/>
                </a:lnTo>
                <a:lnTo>
                  <a:pt x="4546083" y="1379749"/>
                </a:lnTo>
                <a:lnTo>
                  <a:pt x="4561716" y="1372400"/>
                </a:lnTo>
                <a:lnTo>
                  <a:pt x="4558242" y="1359540"/>
                </a:lnTo>
                <a:lnTo>
                  <a:pt x="4565191" y="1344842"/>
                </a:lnTo>
                <a:lnTo>
                  <a:pt x="4549556" y="1341166"/>
                </a:lnTo>
                <a:close/>
              </a:path>
              <a:path w="9038313" h="4633457">
                <a:moveTo>
                  <a:pt x="4514814" y="1376074"/>
                </a:moveTo>
                <a:lnTo>
                  <a:pt x="4521762" y="1372400"/>
                </a:lnTo>
                <a:lnTo>
                  <a:pt x="4518289" y="1355864"/>
                </a:lnTo>
                <a:lnTo>
                  <a:pt x="4502654" y="1359540"/>
                </a:lnTo>
                <a:lnTo>
                  <a:pt x="4499180" y="1372400"/>
                </a:lnTo>
                <a:lnTo>
                  <a:pt x="4514814" y="1376074"/>
                </a:lnTo>
                <a:close/>
              </a:path>
              <a:path w="9038313" h="4633457">
                <a:moveTo>
                  <a:pt x="4521762" y="246186"/>
                </a:moveTo>
                <a:lnTo>
                  <a:pt x="4528710" y="273744"/>
                </a:lnTo>
                <a:lnTo>
                  <a:pt x="4542608" y="273744"/>
                </a:lnTo>
                <a:lnTo>
                  <a:pt x="4554768" y="288442"/>
                </a:lnTo>
                <a:lnTo>
                  <a:pt x="4565191" y="316001"/>
                </a:lnTo>
                <a:lnTo>
                  <a:pt x="4579087" y="330699"/>
                </a:lnTo>
                <a:lnTo>
                  <a:pt x="4594721" y="330699"/>
                </a:lnTo>
                <a:lnTo>
                  <a:pt x="4608619" y="327025"/>
                </a:lnTo>
                <a:lnTo>
                  <a:pt x="4615568" y="312327"/>
                </a:lnTo>
                <a:lnTo>
                  <a:pt x="4631202" y="308651"/>
                </a:lnTo>
                <a:lnTo>
                  <a:pt x="4645098" y="319675"/>
                </a:lnTo>
                <a:lnTo>
                  <a:pt x="4662470" y="308651"/>
                </a:lnTo>
                <a:lnTo>
                  <a:pt x="4662470" y="224141"/>
                </a:lnTo>
                <a:lnTo>
                  <a:pt x="4652048" y="238838"/>
                </a:lnTo>
                <a:lnTo>
                  <a:pt x="4658996" y="281094"/>
                </a:lnTo>
                <a:lnTo>
                  <a:pt x="4645098" y="273744"/>
                </a:lnTo>
                <a:lnTo>
                  <a:pt x="4634677" y="255372"/>
                </a:lnTo>
                <a:lnTo>
                  <a:pt x="4622516" y="242512"/>
                </a:lnTo>
                <a:lnTo>
                  <a:pt x="4608619" y="249861"/>
                </a:lnTo>
                <a:lnTo>
                  <a:pt x="4605145" y="262722"/>
                </a:lnTo>
                <a:lnTo>
                  <a:pt x="4586036" y="259046"/>
                </a:lnTo>
                <a:lnTo>
                  <a:pt x="4565191" y="255372"/>
                </a:lnTo>
                <a:lnTo>
                  <a:pt x="4558242" y="238838"/>
                </a:lnTo>
                <a:lnTo>
                  <a:pt x="4542608" y="238838"/>
                </a:lnTo>
                <a:lnTo>
                  <a:pt x="4528710" y="242512"/>
                </a:lnTo>
                <a:lnTo>
                  <a:pt x="4521762" y="246186"/>
                </a:lnTo>
                <a:close/>
              </a:path>
              <a:path w="9038313" h="4633457">
                <a:moveTo>
                  <a:pt x="4579087" y="238838"/>
                </a:moveTo>
                <a:lnTo>
                  <a:pt x="4558242" y="238838"/>
                </a:lnTo>
                <a:lnTo>
                  <a:pt x="4565191" y="255372"/>
                </a:lnTo>
                <a:lnTo>
                  <a:pt x="4579087" y="246186"/>
                </a:lnTo>
                <a:lnTo>
                  <a:pt x="4598196" y="246186"/>
                </a:lnTo>
                <a:lnTo>
                  <a:pt x="4579087" y="238838"/>
                </a:lnTo>
                <a:close/>
              </a:path>
              <a:path w="9038313" h="4633457">
                <a:moveTo>
                  <a:pt x="4554768" y="288442"/>
                </a:moveTo>
                <a:lnTo>
                  <a:pt x="4539133" y="288442"/>
                </a:lnTo>
                <a:lnTo>
                  <a:pt x="4546083" y="301303"/>
                </a:lnTo>
                <a:lnTo>
                  <a:pt x="4565191" y="316001"/>
                </a:lnTo>
                <a:lnTo>
                  <a:pt x="4554768" y="288442"/>
                </a:lnTo>
                <a:close/>
              </a:path>
              <a:path w="9038313" h="4633457">
                <a:moveTo>
                  <a:pt x="4594721" y="343559"/>
                </a:moveTo>
                <a:lnTo>
                  <a:pt x="4601671" y="358256"/>
                </a:lnTo>
                <a:lnTo>
                  <a:pt x="4619042" y="358256"/>
                </a:lnTo>
                <a:lnTo>
                  <a:pt x="4638150" y="354582"/>
                </a:lnTo>
                <a:lnTo>
                  <a:pt x="4655521" y="354582"/>
                </a:lnTo>
                <a:lnTo>
                  <a:pt x="4674631" y="350908"/>
                </a:lnTo>
                <a:lnTo>
                  <a:pt x="4678104" y="411535"/>
                </a:lnTo>
                <a:lnTo>
                  <a:pt x="4681579" y="396838"/>
                </a:lnTo>
                <a:lnTo>
                  <a:pt x="4692002" y="378466"/>
                </a:lnTo>
                <a:lnTo>
                  <a:pt x="4707636" y="374792"/>
                </a:lnTo>
                <a:lnTo>
                  <a:pt x="4695475" y="235163"/>
                </a:lnTo>
                <a:lnTo>
                  <a:pt x="4678104" y="231489"/>
                </a:lnTo>
                <a:lnTo>
                  <a:pt x="4674631" y="323349"/>
                </a:lnTo>
                <a:lnTo>
                  <a:pt x="4655521" y="323349"/>
                </a:lnTo>
                <a:lnTo>
                  <a:pt x="4641625" y="330699"/>
                </a:lnTo>
                <a:lnTo>
                  <a:pt x="4625990" y="336210"/>
                </a:lnTo>
                <a:lnTo>
                  <a:pt x="4608619" y="339885"/>
                </a:lnTo>
                <a:lnTo>
                  <a:pt x="4594721" y="343559"/>
                </a:lnTo>
                <a:close/>
              </a:path>
              <a:path w="9038313" h="4633457">
                <a:moveTo>
                  <a:pt x="4641625" y="407861"/>
                </a:moveTo>
                <a:lnTo>
                  <a:pt x="4655521" y="417047"/>
                </a:lnTo>
                <a:lnTo>
                  <a:pt x="4671156" y="424397"/>
                </a:lnTo>
                <a:lnTo>
                  <a:pt x="4678104" y="411535"/>
                </a:lnTo>
                <a:lnTo>
                  <a:pt x="4674631" y="350908"/>
                </a:lnTo>
                <a:lnTo>
                  <a:pt x="4658996" y="358256"/>
                </a:lnTo>
                <a:lnTo>
                  <a:pt x="4641625" y="407861"/>
                </a:lnTo>
                <a:close/>
              </a:path>
              <a:path w="9038313" h="4633457">
                <a:moveTo>
                  <a:pt x="4625990" y="361932"/>
                </a:moveTo>
                <a:lnTo>
                  <a:pt x="4612093" y="369280"/>
                </a:lnTo>
                <a:lnTo>
                  <a:pt x="4619042" y="393164"/>
                </a:lnTo>
                <a:lnTo>
                  <a:pt x="4641625" y="407861"/>
                </a:lnTo>
                <a:lnTo>
                  <a:pt x="4658996" y="358256"/>
                </a:lnTo>
                <a:lnTo>
                  <a:pt x="4625990" y="361932"/>
                </a:lnTo>
                <a:close/>
              </a:path>
              <a:path w="9038313" h="4633457">
                <a:moveTo>
                  <a:pt x="4625990" y="1938262"/>
                </a:moveTo>
                <a:lnTo>
                  <a:pt x="4612093" y="1941936"/>
                </a:lnTo>
                <a:lnTo>
                  <a:pt x="4625990" y="1984193"/>
                </a:lnTo>
                <a:lnTo>
                  <a:pt x="4634677" y="1967657"/>
                </a:lnTo>
                <a:lnTo>
                  <a:pt x="4634677" y="1952960"/>
                </a:lnTo>
                <a:lnTo>
                  <a:pt x="4641625" y="1938262"/>
                </a:lnTo>
                <a:lnTo>
                  <a:pt x="4625990" y="1938262"/>
                </a:lnTo>
                <a:close/>
              </a:path>
              <a:path w="9038313" h="4633457">
                <a:moveTo>
                  <a:pt x="4625990" y="1984193"/>
                </a:moveTo>
                <a:lnTo>
                  <a:pt x="4612093" y="1941936"/>
                </a:lnTo>
                <a:lnTo>
                  <a:pt x="4598196" y="1945612"/>
                </a:lnTo>
                <a:lnTo>
                  <a:pt x="4582562" y="1938262"/>
                </a:lnTo>
                <a:lnTo>
                  <a:pt x="4568664" y="1941936"/>
                </a:lnTo>
                <a:lnTo>
                  <a:pt x="4568664" y="1956634"/>
                </a:lnTo>
                <a:lnTo>
                  <a:pt x="4582562" y="1960309"/>
                </a:lnTo>
                <a:lnTo>
                  <a:pt x="4598196" y="1967657"/>
                </a:lnTo>
                <a:lnTo>
                  <a:pt x="4612093" y="1976843"/>
                </a:lnTo>
                <a:lnTo>
                  <a:pt x="4625990" y="1984193"/>
                </a:lnTo>
                <a:close/>
              </a:path>
              <a:path w="9038313" h="4633457">
                <a:moveTo>
                  <a:pt x="4615568" y="3604616"/>
                </a:moveTo>
                <a:lnTo>
                  <a:pt x="4612093" y="3617478"/>
                </a:lnTo>
                <a:lnTo>
                  <a:pt x="4615568" y="3632175"/>
                </a:lnTo>
                <a:lnTo>
                  <a:pt x="4622516" y="3663407"/>
                </a:lnTo>
                <a:lnTo>
                  <a:pt x="4615568" y="2107286"/>
                </a:lnTo>
                <a:lnTo>
                  <a:pt x="4612093" y="3589919"/>
                </a:lnTo>
                <a:lnTo>
                  <a:pt x="4615568" y="3604616"/>
                </a:lnTo>
                <a:close/>
              </a:path>
              <a:path w="9038313" h="4633457">
                <a:moveTo>
                  <a:pt x="4612093" y="3589919"/>
                </a:moveTo>
                <a:lnTo>
                  <a:pt x="4615568" y="2107286"/>
                </a:lnTo>
                <a:lnTo>
                  <a:pt x="4598196" y="2099937"/>
                </a:lnTo>
                <a:lnTo>
                  <a:pt x="4598196" y="3571547"/>
                </a:lnTo>
                <a:lnTo>
                  <a:pt x="4612093" y="3589919"/>
                </a:lnTo>
                <a:close/>
              </a:path>
              <a:path w="9038313" h="4633457">
                <a:moveTo>
                  <a:pt x="4575614" y="3343732"/>
                </a:moveTo>
                <a:lnTo>
                  <a:pt x="4579087" y="3532966"/>
                </a:lnTo>
                <a:lnTo>
                  <a:pt x="4591248" y="3555011"/>
                </a:lnTo>
                <a:lnTo>
                  <a:pt x="4598196" y="3571547"/>
                </a:lnTo>
                <a:lnTo>
                  <a:pt x="4598196" y="3301476"/>
                </a:lnTo>
                <a:lnTo>
                  <a:pt x="4594721" y="3316174"/>
                </a:lnTo>
                <a:lnTo>
                  <a:pt x="4586036" y="3329034"/>
                </a:lnTo>
                <a:lnTo>
                  <a:pt x="4575614" y="3343732"/>
                </a:lnTo>
                <a:close/>
              </a:path>
              <a:path w="9038313" h="4633457">
                <a:moveTo>
                  <a:pt x="4579087" y="3532966"/>
                </a:moveTo>
                <a:lnTo>
                  <a:pt x="4575614" y="3343732"/>
                </a:lnTo>
                <a:lnTo>
                  <a:pt x="4565191" y="3362104"/>
                </a:lnTo>
                <a:lnTo>
                  <a:pt x="4558242" y="3385988"/>
                </a:lnTo>
                <a:lnTo>
                  <a:pt x="4554768" y="3400686"/>
                </a:lnTo>
                <a:lnTo>
                  <a:pt x="4554768" y="3490709"/>
                </a:lnTo>
                <a:lnTo>
                  <a:pt x="4579087" y="3532966"/>
                </a:lnTo>
                <a:close/>
              </a:path>
              <a:path w="9038313" h="4633457">
                <a:moveTo>
                  <a:pt x="4554768" y="3490709"/>
                </a:moveTo>
                <a:lnTo>
                  <a:pt x="4554768" y="3400686"/>
                </a:lnTo>
                <a:lnTo>
                  <a:pt x="4549556" y="3413546"/>
                </a:lnTo>
                <a:lnTo>
                  <a:pt x="4546083" y="3435593"/>
                </a:lnTo>
                <a:lnTo>
                  <a:pt x="4546083" y="3477849"/>
                </a:lnTo>
                <a:lnTo>
                  <a:pt x="4554768" y="3490709"/>
                </a:lnTo>
                <a:close/>
              </a:path>
              <a:path w="9038313" h="4633457">
                <a:moveTo>
                  <a:pt x="4605145" y="1414655"/>
                </a:moveTo>
                <a:lnTo>
                  <a:pt x="4615568" y="1429353"/>
                </a:lnTo>
                <a:lnTo>
                  <a:pt x="4622516" y="1721471"/>
                </a:lnTo>
                <a:lnTo>
                  <a:pt x="4625990" y="1734332"/>
                </a:lnTo>
                <a:lnTo>
                  <a:pt x="4641625" y="1745354"/>
                </a:lnTo>
                <a:lnTo>
                  <a:pt x="4634677" y="1409145"/>
                </a:lnTo>
                <a:lnTo>
                  <a:pt x="4619042" y="1414655"/>
                </a:lnTo>
                <a:lnTo>
                  <a:pt x="4605145" y="1414655"/>
                </a:lnTo>
                <a:close/>
              </a:path>
              <a:path w="9038313" h="4633457">
                <a:moveTo>
                  <a:pt x="4641625" y="856142"/>
                </a:moveTo>
                <a:lnTo>
                  <a:pt x="4622516" y="859816"/>
                </a:lnTo>
                <a:lnTo>
                  <a:pt x="4638150" y="863492"/>
                </a:lnTo>
                <a:lnTo>
                  <a:pt x="4641625" y="878189"/>
                </a:lnTo>
                <a:lnTo>
                  <a:pt x="4641625" y="856142"/>
                </a:lnTo>
                <a:close/>
              </a:path>
              <a:path w="9038313" h="4633457">
                <a:moveTo>
                  <a:pt x="4702425" y="1085794"/>
                </a:moveTo>
                <a:lnTo>
                  <a:pt x="4698950" y="1071096"/>
                </a:lnTo>
                <a:lnTo>
                  <a:pt x="4692002" y="804699"/>
                </a:lnTo>
                <a:lnTo>
                  <a:pt x="4681579" y="821235"/>
                </a:lnTo>
                <a:lnTo>
                  <a:pt x="4667681" y="824909"/>
                </a:lnTo>
                <a:lnTo>
                  <a:pt x="4681579" y="828584"/>
                </a:lnTo>
                <a:lnTo>
                  <a:pt x="4685054" y="1120701"/>
                </a:lnTo>
                <a:lnTo>
                  <a:pt x="4688527" y="1089469"/>
                </a:lnTo>
                <a:lnTo>
                  <a:pt x="4702425" y="1085794"/>
                </a:lnTo>
                <a:close/>
              </a:path>
              <a:path w="9038313" h="4633457">
                <a:moveTo>
                  <a:pt x="4728481" y="1401795"/>
                </a:moveTo>
                <a:lnTo>
                  <a:pt x="4714584" y="1387097"/>
                </a:lnTo>
                <a:lnTo>
                  <a:pt x="4698950" y="1387097"/>
                </a:lnTo>
                <a:lnTo>
                  <a:pt x="4695475" y="1791285"/>
                </a:lnTo>
                <a:lnTo>
                  <a:pt x="4681579" y="1787611"/>
                </a:lnTo>
                <a:lnTo>
                  <a:pt x="4698950" y="1794959"/>
                </a:lnTo>
                <a:lnTo>
                  <a:pt x="4718058" y="1805983"/>
                </a:lnTo>
                <a:lnTo>
                  <a:pt x="4728481" y="1401795"/>
                </a:lnTo>
                <a:close/>
              </a:path>
              <a:path w="9038313" h="4633457">
                <a:moveTo>
                  <a:pt x="4725007" y="1190515"/>
                </a:moveTo>
                <a:lnTo>
                  <a:pt x="4714584" y="1175818"/>
                </a:lnTo>
                <a:lnTo>
                  <a:pt x="4702425" y="1162958"/>
                </a:lnTo>
                <a:lnTo>
                  <a:pt x="4695475" y="1229097"/>
                </a:lnTo>
                <a:lnTo>
                  <a:pt x="4711110" y="1225422"/>
                </a:lnTo>
                <a:lnTo>
                  <a:pt x="4702425" y="1214399"/>
                </a:lnTo>
                <a:lnTo>
                  <a:pt x="4718058" y="1205213"/>
                </a:lnTo>
                <a:lnTo>
                  <a:pt x="4725007" y="1190515"/>
                </a:lnTo>
                <a:close/>
              </a:path>
              <a:path w="9038313" h="4633457">
                <a:moveTo>
                  <a:pt x="4695475" y="1229097"/>
                </a:moveTo>
                <a:lnTo>
                  <a:pt x="4702425" y="1162958"/>
                </a:lnTo>
                <a:lnTo>
                  <a:pt x="4688527" y="1162958"/>
                </a:lnTo>
                <a:lnTo>
                  <a:pt x="4685054" y="1148260"/>
                </a:lnTo>
                <a:lnTo>
                  <a:pt x="4681579" y="1133562"/>
                </a:lnTo>
                <a:lnTo>
                  <a:pt x="4678104" y="1240120"/>
                </a:lnTo>
                <a:lnTo>
                  <a:pt x="4695475" y="1229097"/>
                </a:lnTo>
                <a:close/>
              </a:path>
              <a:path w="9038313" h="4633457">
                <a:moveTo>
                  <a:pt x="4658996" y="1240120"/>
                </a:moveTo>
                <a:lnTo>
                  <a:pt x="4678104" y="1240120"/>
                </a:lnTo>
                <a:lnTo>
                  <a:pt x="4658996" y="846956"/>
                </a:lnTo>
                <a:lnTo>
                  <a:pt x="4655521" y="1320957"/>
                </a:lnTo>
                <a:lnTo>
                  <a:pt x="4662470" y="1306261"/>
                </a:lnTo>
                <a:lnTo>
                  <a:pt x="4667681" y="1271353"/>
                </a:lnTo>
                <a:lnTo>
                  <a:pt x="4671156" y="1256656"/>
                </a:lnTo>
                <a:lnTo>
                  <a:pt x="4674631" y="1243794"/>
                </a:lnTo>
                <a:lnTo>
                  <a:pt x="4658996" y="1240120"/>
                </a:lnTo>
                <a:close/>
              </a:path>
              <a:path w="9038313" h="4633457">
                <a:moveTo>
                  <a:pt x="4695475" y="1791285"/>
                </a:moveTo>
                <a:lnTo>
                  <a:pt x="4685054" y="1387097"/>
                </a:lnTo>
                <a:lnTo>
                  <a:pt x="4667681" y="1394447"/>
                </a:lnTo>
                <a:lnTo>
                  <a:pt x="4652048" y="1405469"/>
                </a:lnTo>
                <a:lnTo>
                  <a:pt x="4641625" y="1745354"/>
                </a:lnTo>
                <a:lnTo>
                  <a:pt x="4641625" y="1760052"/>
                </a:lnTo>
                <a:lnTo>
                  <a:pt x="4652048" y="1772913"/>
                </a:lnTo>
                <a:lnTo>
                  <a:pt x="4667681" y="1772913"/>
                </a:lnTo>
                <a:lnTo>
                  <a:pt x="4681579" y="1780261"/>
                </a:lnTo>
                <a:lnTo>
                  <a:pt x="4695475" y="1791285"/>
                </a:lnTo>
                <a:close/>
              </a:path>
              <a:path w="9038313" h="4633457">
                <a:moveTo>
                  <a:pt x="4625990" y="3705664"/>
                </a:moveTo>
                <a:lnTo>
                  <a:pt x="4631202" y="3720362"/>
                </a:lnTo>
                <a:lnTo>
                  <a:pt x="4631202" y="2110960"/>
                </a:lnTo>
                <a:lnTo>
                  <a:pt x="4622516" y="3663407"/>
                </a:lnTo>
                <a:lnTo>
                  <a:pt x="4622516" y="3690966"/>
                </a:lnTo>
                <a:lnTo>
                  <a:pt x="4625990" y="3705664"/>
                </a:lnTo>
                <a:close/>
              </a:path>
              <a:path w="9038313" h="4633457">
                <a:moveTo>
                  <a:pt x="4714584" y="3920618"/>
                </a:moveTo>
                <a:lnTo>
                  <a:pt x="4711110" y="3933478"/>
                </a:lnTo>
                <a:lnTo>
                  <a:pt x="4725007" y="3933478"/>
                </a:lnTo>
                <a:lnTo>
                  <a:pt x="4731956" y="2173425"/>
                </a:lnTo>
                <a:lnTo>
                  <a:pt x="4711110" y="3874687"/>
                </a:lnTo>
                <a:lnTo>
                  <a:pt x="4711110" y="3891222"/>
                </a:lnTo>
                <a:lnTo>
                  <a:pt x="4702425" y="3905920"/>
                </a:lnTo>
                <a:lnTo>
                  <a:pt x="4714584" y="3920618"/>
                </a:lnTo>
                <a:close/>
              </a:path>
              <a:path w="9038313" h="4633457">
                <a:moveTo>
                  <a:pt x="4681579" y="828584"/>
                </a:moveTo>
                <a:lnTo>
                  <a:pt x="4667681" y="832258"/>
                </a:lnTo>
                <a:lnTo>
                  <a:pt x="4678104" y="1240120"/>
                </a:lnTo>
                <a:lnTo>
                  <a:pt x="4681579" y="1133562"/>
                </a:lnTo>
                <a:lnTo>
                  <a:pt x="4685054" y="1120701"/>
                </a:lnTo>
                <a:lnTo>
                  <a:pt x="4681579" y="828584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45098" y="843282"/>
                </a:lnTo>
                <a:lnTo>
                  <a:pt x="4652048" y="1337492"/>
                </a:lnTo>
                <a:lnTo>
                  <a:pt x="4655521" y="1320957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25990" y="870840"/>
                </a:moveTo>
                <a:lnTo>
                  <a:pt x="4612093" y="881863"/>
                </a:lnTo>
                <a:lnTo>
                  <a:pt x="4634677" y="885537"/>
                </a:lnTo>
                <a:lnTo>
                  <a:pt x="4641625" y="878189"/>
                </a:lnTo>
                <a:lnTo>
                  <a:pt x="4625990" y="870840"/>
                </a:lnTo>
                <a:close/>
              </a:path>
              <a:path w="9038313" h="4633457">
                <a:moveTo>
                  <a:pt x="4591248" y="909421"/>
                </a:moveTo>
                <a:lnTo>
                  <a:pt x="4579087" y="927793"/>
                </a:lnTo>
                <a:lnTo>
                  <a:pt x="4594721" y="927793"/>
                </a:lnTo>
                <a:lnTo>
                  <a:pt x="4601671" y="894723"/>
                </a:lnTo>
                <a:lnTo>
                  <a:pt x="4591248" y="909421"/>
                </a:lnTo>
                <a:close/>
              </a:path>
              <a:path w="9038313" h="4633457">
                <a:moveTo>
                  <a:pt x="4645098" y="835933"/>
                </a:moveTo>
                <a:lnTo>
                  <a:pt x="4658996" y="824909"/>
                </a:lnTo>
                <a:lnTo>
                  <a:pt x="4655521" y="821235"/>
                </a:lnTo>
                <a:lnTo>
                  <a:pt x="4652048" y="808375"/>
                </a:lnTo>
                <a:lnTo>
                  <a:pt x="4655521" y="793677"/>
                </a:lnTo>
                <a:lnTo>
                  <a:pt x="4641625" y="801025"/>
                </a:lnTo>
                <a:lnTo>
                  <a:pt x="4641625" y="813887"/>
                </a:lnTo>
                <a:lnTo>
                  <a:pt x="4631202" y="832258"/>
                </a:lnTo>
                <a:lnTo>
                  <a:pt x="4625990" y="835933"/>
                </a:lnTo>
                <a:lnTo>
                  <a:pt x="4645098" y="835933"/>
                </a:lnTo>
                <a:close/>
              </a:path>
              <a:path w="9038313" h="4633457">
                <a:moveTo>
                  <a:pt x="4615568" y="832258"/>
                </a:moveTo>
                <a:lnTo>
                  <a:pt x="4608619" y="843282"/>
                </a:lnTo>
                <a:lnTo>
                  <a:pt x="4625990" y="835933"/>
                </a:lnTo>
                <a:lnTo>
                  <a:pt x="4631202" y="832258"/>
                </a:lnTo>
                <a:lnTo>
                  <a:pt x="4615568" y="832258"/>
                </a:lnTo>
                <a:close/>
              </a:path>
              <a:path w="9038313" h="4633457">
                <a:moveTo>
                  <a:pt x="4855292" y="1934588"/>
                </a:moveTo>
                <a:lnTo>
                  <a:pt x="4870926" y="1941936"/>
                </a:lnTo>
                <a:lnTo>
                  <a:pt x="4860504" y="1929076"/>
                </a:lnTo>
                <a:lnTo>
                  <a:pt x="4844869" y="1921727"/>
                </a:lnTo>
                <a:lnTo>
                  <a:pt x="4841396" y="1918053"/>
                </a:lnTo>
                <a:lnTo>
                  <a:pt x="4841396" y="1921727"/>
                </a:lnTo>
                <a:lnTo>
                  <a:pt x="4855292" y="1934588"/>
                </a:lnTo>
                <a:close/>
              </a:path>
              <a:path w="9038313" h="4633457">
                <a:moveTo>
                  <a:pt x="4841396" y="1918053"/>
                </a:moveTo>
                <a:lnTo>
                  <a:pt x="4829351" y="1914868"/>
                </a:lnTo>
                <a:lnTo>
                  <a:pt x="4829483" y="1915428"/>
                </a:lnTo>
                <a:lnTo>
                  <a:pt x="4841396" y="1921727"/>
                </a:lnTo>
                <a:lnTo>
                  <a:pt x="4841396" y="1918053"/>
                </a:lnTo>
                <a:close/>
              </a:path>
              <a:path w="9038313" h="4633457">
                <a:moveTo>
                  <a:pt x="4830972" y="1921727"/>
                </a:moveTo>
                <a:lnTo>
                  <a:pt x="4829483" y="1915428"/>
                </a:lnTo>
                <a:lnTo>
                  <a:pt x="4830972" y="1945612"/>
                </a:lnTo>
                <a:lnTo>
                  <a:pt x="4844869" y="1945612"/>
                </a:lnTo>
                <a:lnTo>
                  <a:pt x="4844869" y="1929076"/>
                </a:lnTo>
                <a:lnTo>
                  <a:pt x="4830972" y="1921727"/>
                </a:lnTo>
                <a:close/>
              </a:path>
              <a:path w="9038313" h="4633457">
                <a:moveTo>
                  <a:pt x="4914355" y="2026448"/>
                </a:moveTo>
                <a:lnTo>
                  <a:pt x="4900457" y="2030122"/>
                </a:lnTo>
                <a:lnTo>
                  <a:pt x="4884823" y="2026448"/>
                </a:lnTo>
                <a:lnTo>
                  <a:pt x="4870926" y="2022774"/>
                </a:lnTo>
                <a:lnTo>
                  <a:pt x="4855292" y="2019100"/>
                </a:lnTo>
                <a:lnTo>
                  <a:pt x="4844869" y="2019100"/>
                </a:lnTo>
                <a:lnTo>
                  <a:pt x="4867452" y="2030122"/>
                </a:lnTo>
                <a:lnTo>
                  <a:pt x="4884823" y="2033798"/>
                </a:lnTo>
                <a:lnTo>
                  <a:pt x="4900457" y="2033798"/>
                </a:lnTo>
                <a:lnTo>
                  <a:pt x="4914355" y="2026448"/>
                </a:lnTo>
                <a:close/>
              </a:path>
              <a:path w="9038313" h="4633457">
                <a:moveTo>
                  <a:pt x="4829483" y="1915428"/>
                </a:moveTo>
                <a:lnTo>
                  <a:pt x="4827498" y="1914378"/>
                </a:lnTo>
                <a:lnTo>
                  <a:pt x="4824023" y="1886819"/>
                </a:lnTo>
                <a:lnTo>
                  <a:pt x="4820550" y="1872122"/>
                </a:lnTo>
                <a:lnTo>
                  <a:pt x="4820550" y="1282376"/>
                </a:lnTo>
                <a:lnTo>
                  <a:pt x="4801442" y="1282376"/>
                </a:lnTo>
                <a:lnTo>
                  <a:pt x="4808390" y="1934588"/>
                </a:lnTo>
                <a:lnTo>
                  <a:pt x="4824023" y="1934588"/>
                </a:lnTo>
                <a:lnTo>
                  <a:pt x="4830972" y="1945612"/>
                </a:lnTo>
                <a:lnTo>
                  <a:pt x="4829483" y="1915428"/>
                </a:lnTo>
                <a:close/>
              </a:path>
              <a:path w="9038313" h="4633457">
                <a:moveTo>
                  <a:pt x="4787544" y="1952960"/>
                </a:moveTo>
                <a:lnTo>
                  <a:pt x="4794492" y="1967657"/>
                </a:lnTo>
                <a:lnTo>
                  <a:pt x="4797967" y="1980518"/>
                </a:lnTo>
                <a:lnTo>
                  <a:pt x="4811863" y="1984193"/>
                </a:lnTo>
                <a:lnTo>
                  <a:pt x="4824023" y="1960309"/>
                </a:lnTo>
                <a:lnTo>
                  <a:pt x="4841396" y="1960309"/>
                </a:lnTo>
                <a:lnTo>
                  <a:pt x="4830972" y="1945612"/>
                </a:lnTo>
                <a:lnTo>
                  <a:pt x="4824023" y="1934588"/>
                </a:lnTo>
                <a:lnTo>
                  <a:pt x="4808390" y="1938262"/>
                </a:lnTo>
                <a:lnTo>
                  <a:pt x="4794492" y="1938262"/>
                </a:lnTo>
                <a:lnTo>
                  <a:pt x="4787544" y="1952960"/>
                </a:lnTo>
                <a:close/>
              </a:path>
              <a:path w="9038313" h="4633457">
                <a:moveTo>
                  <a:pt x="4698950" y="249861"/>
                </a:moveTo>
                <a:lnTo>
                  <a:pt x="4695475" y="235163"/>
                </a:lnTo>
                <a:lnTo>
                  <a:pt x="4707636" y="374792"/>
                </a:lnTo>
                <a:lnTo>
                  <a:pt x="4714584" y="347233"/>
                </a:lnTo>
                <a:lnTo>
                  <a:pt x="4728481" y="339885"/>
                </a:lnTo>
                <a:lnTo>
                  <a:pt x="4721533" y="259046"/>
                </a:lnTo>
                <a:lnTo>
                  <a:pt x="4698950" y="262722"/>
                </a:lnTo>
                <a:lnTo>
                  <a:pt x="4698950" y="249861"/>
                </a:lnTo>
                <a:close/>
              </a:path>
              <a:path w="9038313" h="4633457">
                <a:moveTo>
                  <a:pt x="4721533" y="259046"/>
                </a:moveTo>
                <a:lnTo>
                  <a:pt x="4728481" y="339885"/>
                </a:lnTo>
                <a:lnTo>
                  <a:pt x="4728481" y="327025"/>
                </a:lnTo>
                <a:lnTo>
                  <a:pt x="4744116" y="312327"/>
                </a:lnTo>
                <a:lnTo>
                  <a:pt x="4764961" y="308651"/>
                </a:lnTo>
                <a:lnTo>
                  <a:pt x="4778858" y="304977"/>
                </a:lnTo>
                <a:lnTo>
                  <a:pt x="4771910" y="292117"/>
                </a:lnTo>
                <a:lnTo>
                  <a:pt x="4758013" y="277420"/>
                </a:lnTo>
                <a:lnTo>
                  <a:pt x="4738904" y="277420"/>
                </a:lnTo>
                <a:lnTo>
                  <a:pt x="4725007" y="273744"/>
                </a:lnTo>
                <a:lnTo>
                  <a:pt x="4721533" y="259046"/>
                </a:lnTo>
                <a:close/>
              </a:path>
              <a:path w="9038313" h="4633457">
                <a:moveTo>
                  <a:pt x="4662470" y="224141"/>
                </a:moveTo>
                <a:lnTo>
                  <a:pt x="4662470" y="308651"/>
                </a:lnTo>
                <a:lnTo>
                  <a:pt x="4674631" y="323349"/>
                </a:lnTo>
                <a:lnTo>
                  <a:pt x="4678104" y="231489"/>
                </a:lnTo>
                <a:lnTo>
                  <a:pt x="4662470" y="224141"/>
                </a:lnTo>
                <a:close/>
              </a:path>
              <a:path w="9038313" h="4633457">
                <a:moveTo>
                  <a:pt x="4674631" y="1309935"/>
                </a:moveTo>
                <a:lnTo>
                  <a:pt x="4677718" y="1296871"/>
                </a:lnTo>
                <a:lnTo>
                  <a:pt x="4674631" y="1302585"/>
                </a:lnTo>
                <a:lnTo>
                  <a:pt x="4662470" y="1320957"/>
                </a:lnTo>
                <a:lnTo>
                  <a:pt x="4662470" y="1333818"/>
                </a:lnTo>
                <a:lnTo>
                  <a:pt x="4674631" y="1309935"/>
                </a:lnTo>
                <a:close/>
              </a:path>
              <a:path w="9038313" h="4633457">
                <a:moveTo>
                  <a:pt x="4725007" y="778979"/>
                </a:moveTo>
                <a:lnTo>
                  <a:pt x="4731956" y="766118"/>
                </a:lnTo>
                <a:lnTo>
                  <a:pt x="4735429" y="751420"/>
                </a:lnTo>
                <a:lnTo>
                  <a:pt x="4721533" y="762444"/>
                </a:lnTo>
                <a:lnTo>
                  <a:pt x="4711110" y="775304"/>
                </a:lnTo>
                <a:lnTo>
                  <a:pt x="4711110" y="782654"/>
                </a:lnTo>
                <a:lnTo>
                  <a:pt x="4725007" y="778979"/>
                </a:lnTo>
                <a:close/>
              </a:path>
              <a:path w="9038313" h="4633457">
                <a:moveTo>
                  <a:pt x="4787544" y="758770"/>
                </a:moveTo>
                <a:lnTo>
                  <a:pt x="4768435" y="762444"/>
                </a:lnTo>
                <a:lnTo>
                  <a:pt x="4768435" y="775304"/>
                </a:lnTo>
                <a:lnTo>
                  <a:pt x="4758013" y="790002"/>
                </a:lnTo>
                <a:lnTo>
                  <a:pt x="4761486" y="775304"/>
                </a:lnTo>
                <a:lnTo>
                  <a:pt x="4764961" y="762444"/>
                </a:lnTo>
                <a:lnTo>
                  <a:pt x="4751064" y="769793"/>
                </a:lnTo>
                <a:lnTo>
                  <a:pt x="4764961" y="1036189"/>
                </a:lnTo>
                <a:lnTo>
                  <a:pt x="4778858" y="1017817"/>
                </a:lnTo>
                <a:lnTo>
                  <a:pt x="4787544" y="758770"/>
                </a:lnTo>
                <a:close/>
              </a:path>
              <a:path w="9038313" h="4633457">
                <a:moveTo>
                  <a:pt x="4758013" y="1379749"/>
                </a:moveTo>
                <a:lnTo>
                  <a:pt x="4747590" y="1394447"/>
                </a:lnTo>
                <a:lnTo>
                  <a:pt x="4754538" y="1886819"/>
                </a:lnTo>
                <a:lnTo>
                  <a:pt x="4761486" y="1903355"/>
                </a:lnTo>
                <a:lnTo>
                  <a:pt x="4768435" y="1379749"/>
                </a:lnTo>
                <a:lnTo>
                  <a:pt x="4770521" y="1376441"/>
                </a:lnTo>
                <a:lnTo>
                  <a:pt x="4758013" y="1379749"/>
                </a:lnTo>
                <a:close/>
              </a:path>
              <a:path w="9038313" h="4633457">
                <a:moveTo>
                  <a:pt x="4735429" y="1861099"/>
                </a:moveTo>
                <a:lnTo>
                  <a:pt x="4738904" y="1875797"/>
                </a:lnTo>
                <a:lnTo>
                  <a:pt x="4754538" y="1886819"/>
                </a:lnTo>
                <a:lnTo>
                  <a:pt x="4747590" y="1394447"/>
                </a:lnTo>
                <a:lnTo>
                  <a:pt x="4728481" y="1401795"/>
                </a:lnTo>
                <a:lnTo>
                  <a:pt x="4718058" y="1805983"/>
                </a:lnTo>
                <a:lnTo>
                  <a:pt x="4731956" y="1818843"/>
                </a:lnTo>
                <a:lnTo>
                  <a:pt x="4744116" y="1833540"/>
                </a:lnTo>
                <a:lnTo>
                  <a:pt x="4738904" y="1848238"/>
                </a:lnTo>
                <a:lnTo>
                  <a:pt x="4735429" y="1861099"/>
                </a:lnTo>
                <a:close/>
              </a:path>
              <a:path w="9038313" h="4633457">
                <a:moveTo>
                  <a:pt x="4784069" y="1363214"/>
                </a:moveTo>
                <a:lnTo>
                  <a:pt x="4784069" y="1376074"/>
                </a:lnTo>
                <a:lnTo>
                  <a:pt x="4794492" y="1934588"/>
                </a:lnTo>
                <a:lnTo>
                  <a:pt x="4791019" y="1295237"/>
                </a:lnTo>
                <a:lnTo>
                  <a:pt x="4778858" y="1309935"/>
                </a:lnTo>
                <a:lnTo>
                  <a:pt x="4778858" y="1348516"/>
                </a:lnTo>
                <a:lnTo>
                  <a:pt x="4784069" y="1363214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797967" y="1056398"/>
                </a:lnTo>
                <a:lnTo>
                  <a:pt x="4791019" y="1071096"/>
                </a:lnTo>
                <a:lnTo>
                  <a:pt x="4787544" y="1098655"/>
                </a:lnTo>
                <a:lnTo>
                  <a:pt x="4787544" y="1113353"/>
                </a:lnTo>
                <a:lnTo>
                  <a:pt x="4791019" y="1128050"/>
                </a:lnTo>
                <a:lnTo>
                  <a:pt x="4801442" y="1166632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747746"/>
                </a:moveTo>
                <a:lnTo>
                  <a:pt x="4801442" y="766118"/>
                </a:lnTo>
                <a:lnTo>
                  <a:pt x="4811863" y="948002"/>
                </a:lnTo>
                <a:lnTo>
                  <a:pt x="4860504" y="948002"/>
                </a:lnTo>
                <a:lnTo>
                  <a:pt x="4874400" y="955352"/>
                </a:lnTo>
                <a:lnTo>
                  <a:pt x="4888298" y="962700"/>
                </a:lnTo>
                <a:lnTo>
                  <a:pt x="4891772" y="1179492"/>
                </a:lnTo>
                <a:lnTo>
                  <a:pt x="4907407" y="1175818"/>
                </a:lnTo>
                <a:lnTo>
                  <a:pt x="4891772" y="744072"/>
                </a:lnTo>
                <a:lnTo>
                  <a:pt x="4877875" y="751420"/>
                </a:lnTo>
                <a:lnTo>
                  <a:pt x="4867452" y="716513"/>
                </a:lnTo>
                <a:lnTo>
                  <a:pt x="4855292" y="736723"/>
                </a:lnTo>
                <a:lnTo>
                  <a:pt x="4837921" y="747746"/>
                </a:lnTo>
                <a:lnTo>
                  <a:pt x="4820550" y="740398"/>
                </a:lnTo>
                <a:lnTo>
                  <a:pt x="4804915" y="744072"/>
                </a:lnTo>
                <a:lnTo>
                  <a:pt x="4791019" y="747746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40411" y="1857424"/>
                </a:lnTo>
                <a:lnTo>
                  <a:pt x="4924778" y="1208887"/>
                </a:lnTo>
                <a:lnTo>
                  <a:pt x="4900457" y="1201539"/>
                </a:lnTo>
                <a:lnTo>
                  <a:pt x="4877875" y="1205213"/>
                </a:lnTo>
                <a:lnTo>
                  <a:pt x="4863978" y="1208887"/>
                </a:lnTo>
                <a:lnTo>
                  <a:pt x="4860504" y="1256656"/>
                </a:lnTo>
                <a:lnTo>
                  <a:pt x="4863978" y="1271353"/>
                </a:lnTo>
                <a:lnTo>
                  <a:pt x="4877875" y="1853750"/>
                </a:lnTo>
                <a:lnTo>
                  <a:pt x="4891772" y="1853750"/>
                </a:lnTo>
                <a:lnTo>
                  <a:pt x="4907407" y="1861099"/>
                </a:lnTo>
                <a:lnTo>
                  <a:pt x="4924778" y="1864774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848344" y="1218073"/>
                </a:moveTo>
                <a:lnTo>
                  <a:pt x="4841396" y="1232771"/>
                </a:lnTo>
                <a:lnTo>
                  <a:pt x="4844869" y="1247468"/>
                </a:lnTo>
                <a:lnTo>
                  <a:pt x="4860504" y="1256656"/>
                </a:lnTo>
                <a:lnTo>
                  <a:pt x="4863978" y="1208887"/>
                </a:lnTo>
                <a:lnTo>
                  <a:pt x="4848344" y="1218073"/>
                </a:lnTo>
                <a:close/>
              </a:path>
              <a:path w="9038313" h="4633457">
                <a:moveTo>
                  <a:pt x="4881349" y="712839"/>
                </a:moveTo>
                <a:lnTo>
                  <a:pt x="4867452" y="716513"/>
                </a:lnTo>
                <a:lnTo>
                  <a:pt x="4877875" y="751420"/>
                </a:lnTo>
                <a:lnTo>
                  <a:pt x="4884823" y="736723"/>
                </a:lnTo>
                <a:lnTo>
                  <a:pt x="4896984" y="720189"/>
                </a:lnTo>
                <a:lnTo>
                  <a:pt x="4881349" y="712839"/>
                </a:lnTo>
                <a:close/>
              </a:path>
              <a:path w="9038313" h="4633457">
                <a:moveTo>
                  <a:pt x="4778858" y="1017817"/>
                </a:moveTo>
                <a:lnTo>
                  <a:pt x="4784069" y="990259"/>
                </a:lnTo>
                <a:lnTo>
                  <a:pt x="4794492" y="975561"/>
                </a:lnTo>
                <a:lnTo>
                  <a:pt x="4801442" y="962700"/>
                </a:lnTo>
                <a:lnTo>
                  <a:pt x="4811863" y="948002"/>
                </a:lnTo>
                <a:lnTo>
                  <a:pt x="4801442" y="766118"/>
                </a:lnTo>
                <a:lnTo>
                  <a:pt x="4787544" y="758770"/>
                </a:lnTo>
                <a:lnTo>
                  <a:pt x="4778858" y="1017817"/>
                </a:lnTo>
                <a:close/>
              </a:path>
              <a:path w="9038313" h="4633457">
                <a:moveTo>
                  <a:pt x="4764961" y="1036189"/>
                </a:moveTo>
                <a:lnTo>
                  <a:pt x="4751064" y="769793"/>
                </a:lnTo>
                <a:lnTo>
                  <a:pt x="4747590" y="782654"/>
                </a:lnTo>
                <a:lnTo>
                  <a:pt x="4747590" y="769793"/>
                </a:lnTo>
                <a:lnTo>
                  <a:pt x="4731956" y="769793"/>
                </a:lnTo>
                <a:lnTo>
                  <a:pt x="4735429" y="1050886"/>
                </a:lnTo>
                <a:lnTo>
                  <a:pt x="4751064" y="1039864"/>
                </a:lnTo>
                <a:lnTo>
                  <a:pt x="4764961" y="1036189"/>
                </a:lnTo>
                <a:close/>
              </a:path>
              <a:path w="9038313" h="4633457">
                <a:moveTo>
                  <a:pt x="4851817" y="1883145"/>
                </a:moveTo>
                <a:lnTo>
                  <a:pt x="4855292" y="1868448"/>
                </a:lnTo>
                <a:lnTo>
                  <a:pt x="4863978" y="1853750"/>
                </a:lnTo>
                <a:lnTo>
                  <a:pt x="4877875" y="1853750"/>
                </a:lnTo>
                <a:lnTo>
                  <a:pt x="4863978" y="1271353"/>
                </a:lnTo>
                <a:lnTo>
                  <a:pt x="4863978" y="1289725"/>
                </a:lnTo>
                <a:lnTo>
                  <a:pt x="4855292" y="1302585"/>
                </a:lnTo>
                <a:lnTo>
                  <a:pt x="4851817" y="1883145"/>
                </a:lnTo>
                <a:close/>
              </a:path>
              <a:path w="9038313" h="4633457">
                <a:moveTo>
                  <a:pt x="4837921" y="1302585"/>
                </a:moveTo>
                <a:lnTo>
                  <a:pt x="4834446" y="1289725"/>
                </a:lnTo>
                <a:lnTo>
                  <a:pt x="4837921" y="1875797"/>
                </a:lnTo>
                <a:lnTo>
                  <a:pt x="4851817" y="1883145"/>
                </a:lnTo>
                <a:lnTo>
                  <a:pt x="4855292" y="1302585"/>
                </a:lnTo>
                <a:lnTo>
                  <a:pt x="4837921" y="1302585"/>
                </a:lnTo>
                <a:close/>
              </a:path>
              <a:path w="9038313" h="4633457">
                <a:moveTo>
                  <a:pt x="4820550" y="1282376"/>
                </a:moveTo>
                <a:lnTo>
                  <a:pt x="4820550" y="1872122"/>
                </a:lnTo>
                <a:lnTo>
                  <a:pt x="4837921" y="1875797"/>
                </a:lnTo>
                <a:lnTo>
                  <a:pt x="4834446" y="1289725"/>
                </a:lnTo>
                <a:lnTo>
                  <a:pt x="4820550" y="1282376"/>
                </a:lnTo>
                <a:close/>
              </a:path>
              <a:path w="9038313" h="4633457">
                <a:moveTo>
                  <a:pt x="4801442" y="1282376"/>
                </a:moveTo>
                <a:lnTo>
                  <a:pt x="4791019" y="1295237"/>
                </a:lnTo>
                <a:lnTo>
                  <a:pt x="4794492" y="1934588"/>
                </a:lnTo>
                <a:lnTo>
                  <a:pt x="4808390" y="1934588"/>
                </a:lnTo>
                <a:lnTo>
                  <a:pt x="4801442" y="1282376"/>
                </a:lnTo>
                <a:close/>
              </a:path>
              <a:path w="9038313" h="4633457">
                <a:moveTo>
                  <a:pt x="4784069" y="1376074"/>
                </a:moveTo>
                <a:lnTo>
                  <a:pt x="4768435" y="1379749"/>
                </a:lnTo>
                <a:lnTo>
                  <a:pt x="4775384" y="1910704"/>
                </a:lnTo>
                <a:lnTo>
                  <a:pt x="4778858" y="1929076"/>
                </a:lnTo>
                <a:lnTo>
                  <a:pt x="4794492" y="1934588"/>
                </a:lnTo>
                <a:lnTo>
                  <a:pt x="4784069" y="1376074"/>
                </a:lnTo>
                <a:close/>
              </a:path>
              <a:path w="9038313" h="4633457">
                <a:moveTo>
                  <a:pt x="5001211" y="1998891"/>
                </a:moveTo>
                <a:lnTo>
                  <a:pt x="5001211" y="1857424"/>
                </a:lnTo>
                <a:lnTo>
                  <a:pt x="4980365" y="1861099"/>
                </a:lnTo>
                <a:lnTo>
                  <a:pt x="4961257" y="1868448"/>
                </a:lnTo>
                <a:lnTo>
                  <a:pt x="4931726" y="1868448"/>
                </a:lnTo>
                <a:lnTo>
                  <a:pt x="4924778" y="1896007"/>
                </a:lnTo>
                <a:lnTo>
                  <a:pt x="4924778" y="1910704"/>
                </a:lnTo>
                <a:lnTo>
                  <a:pt x="4931726" y="1956634"/>
                </a:lnTo>
                <a:lnTo>
                  <a:pt x="4940411" y="1973169"/>
                </a:lnTo>
                <a:lnTo>
                  <a:pt x="4957784" y="1973169"/>
                </a:lnTo>
                <a:lnTo>
                  <a:pt x="4973417" y="1984193"/>
                </a:lnTo>
                <a:lnTo>
                  <a:pt x="4987314" y="1995215"/>
                </a:lnTo>
                <a:lnTo>
                  <a:pt x="5001211" y="1998891"/>
                </a:lnTo>
                <a:close/>
              </a:path>
              <a:path w="9038313" h="4633457">
                <a:moveTo>
                  <a:pt x="4924778" y="1925402"/>
                </a:moveTo>
                <a:lnTo>
                  <a:pt x="4910881" y="1934588"/>
                </a:lnTo>
                <a:lnTo>
                  <a:pt x="4924778" y="1941936"/>
                </a:lnTo>
                <a:lnTo>
                  <a:pt x="4931726" y="1956634"/>
                </a:lnTo>
                <a:lnTo>
                  <a:pt x="4924778" y="1910704"/>
                </a:lnTo>
                <a:lnTo>
                  <a:pt x="4924778" y="1925402"/>
                </a:lnTo>
                <a:close/>
              </a:path>
              <a:path w="9038313" h="4633457">
                <a:moveTo>
                  <a:pt x="4860504" y="1004957"/>
                </a:moveTo>
                <a:lnTo>
                  <a:pt x="4863978" y="1186841"/>
                </a:lnTo>
                <a:lnTo>
                  <a:pt x="4877875" y="1183167"/>
                </a:lnTo>
                <a:lnTo>
                  <a:pt x="4891772" y="1179492"/>
                </a:lnTo>
                <a:lnTo>
                  <a:pt x="4888298" y="962700"/>
                </a:lnTo>
                <a:lnTo>
                  <a:pt x="4884823" y="979236"/>
                </a:lnTo>
                <a:lnTo>
                  <a:pt x="4870926" y="990259"/>
                </a:lnTo>
                <a:lnTo>
                  <a:pt x="4860504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15338" y="1175818"/>
                </a:lnTo>
                <a:lnTo>
                  <a:pt x="4830972" y="1183167"/>
                </a:lnTo>
                <a:lnTo>
                  <a:pt x="4844869" y="1190515"/>
                </a:lnTo>
                <a:lnTo>
                  <a:pt x="4863978" y="1186841"/>
                </a:lnTo>
                <a:lnTo>
                  <a:pt x="4860504" y="1004957"/>
                </a:lnTo>
                <a:lnTo>
                  <a:pt x="4844869" y="1021491"/>
                </a:lnTo>
                <a:lnTo>
                  <a:pt x="4830972" y="1032515"/>
                </a:lnTo>
                <a:lnTo>
                  <a:pt x="4815338" y="1039864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1140910"/>
                </a:moveTo>
                <a:lnTo>
                  <a:pt x="4787544" y="1155608"/>
                </a:lnTo>
                <a:lnTo>
                  <a:pt x="4801442" y="1166632"/>
                </a:lnTo>
                <a:lnTo>
                  <a:pt x="4791019" y="1128050"/>
                </a:lnTo>
                <a:lnTo>
                  <a:pt x="4791019" y="1140910"/>
                </a:lnTo>
                <a:close/>
              </a:path>
              <a:path w="9038313" h="4633457">
                <a:moveTo>
                  <a:pt x="4824023" y="1960309"/>
                </a:moveTo>
                <a:lnTo>
                  <a:pt x="4811863" y="1984193"/>
                </a:lnTo>
                <a:lnTo>
                  <a:pt x="4827498" y="1987867"/>
                </a:lnTo>
                <a:lnTo>
                  <a:pt x="4830972" y="1973169"/>
                </a:lnTo>
                <a:lnTo>
                  <a:pt x="4824023" y="1960309"/>
                </a:lnTo>
                <a:close/>
              </a:path>
              <a:path w="9038313" h="4633457">
                <a:moveTo>
                  <a:pt x="4591248" y="1699425"/>
                </a:moveTo>
                <a:lnTo>
                  <a:pt x="4594721" y="1714122"/>
                </a:lnTo>
                <a:lnTo>
                  <a:pt x="4598196" y="1728820"/>
                </a:lnTo>
                <a:lnTo>
                  <a:pt x="4608619" y="1714122"/>
                </a:lnTo>
                <a:lnTo>
                  <a:pt x="4622516" y="1721471"/>
                </a:lnTo>
                <a:lnTo>
                  <a:pt x="4615568" y="1429353"/>
                </a:lnTo>
                <a:lnTo>
                  <a:pt x="4601671" y="1422005"/>
                </a:lnTo>
                <a:lnTo>
                  <a:pt x="4594721" y="1409145"/>
                </a:lnTo>
                <a:lnTo>
                  <a:pt x="4591248" y="1699425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1716" y="1706773"/>
                </a:lnTo>
                <a:lnTo>
                  <a:pt x="4575614" y="1703099"/>
                </a:lnTo>
                <a:lnTo>
                  <a:pt x="4591248" y="1699425"/>
                </a:lnTo>
                <a:lnTo>
                  <a:pt x="4594721" y="1409145"/>
                </a:lnTo>
                <a:lnTo>
                  <a:pt x="4579087" y="1405469"/>
                </a:lnTo>
                <a:lnTo>
                  <a:pt x="4565191" y="1398121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725007" y="782654"/>
                </a:moveTo>
                <a:lnTo>
                  <a:pt x="4711110" y="782654"/>
                </a:lnTo>
                <a:lnTo>
                  <a:pt x="4714584" y="1071096"/>
                </a:lnTo>
                <a:lnTo>
                  <a:pt x="4721533" y="1056398"/>
                </a:lnTo>
                <a:lnTo>
                  <a:pt x="4735429" y="1050886"/>
                </a:lnTo>
                <a:lnTo>
                  <a:pt x="4731956" y="769793"/>
                </a:lnTo>
                <a:lnTo>
                  <a:pt x="4725007" y="782654"/>
                </a:lnTo>
                <a:close/>
              </a:path>
              <a:path w="9038313" h="4633457">
                <a:moveTo>
                  <a:pt x="4707636" y="797351"/>
                </a:moveTo>
                <a:lnTo>
                  <a:pt x="4692002" y="804699"/>
                </a:lnTo>
                <a:lnTo>
                  <a:pt x="4698950" y="1071096"/>
                </a:lnTo>
                <a:lnTo>
                  <a:pt x="4714584" y="1071096"/>
                </a:lnTo>
                <a:lnTo>
                  <a:pt x="4711110" y="782654"/>
                </a:lnTo>
                <a:lnTo>
                  <a:pt x="4707636" y="797351"/>
                </a:lnTo>
                <a:close/>
              </a:path>
              <a:path w="9038313" h="4633457">
                <a:moveTo>
                  <a:pt x="4867452" y="2121984"/>
                </a:moveTo>
                <a:lnTo>
                  <a:pt x="4851817" y="2118309"/>
                </a:lnTo>
                <a:lnTo>
                  <a:pt x="4837921" y="2118309"/>
                </a:lnTo>
                <a:lnTo>
                  <a:pt x="4830972" y="2103611"/>
                </a:lnTo>
                <a:lnTo>
                  <a:pt x="4815338" y="2099937"/>
                </a:lnTo>
                <a:lnTo>
                  <a:pt x="4801442" y="2096263"/>
                </a:lnTo>
                <a:lnTo>
                  <a:pt x="4787544" y="2099937"/>
                </a:lnTo>
                <a:lnTo>
                  <a:pt x="4768435" y="2107286"/>
                </a:lnTo>
                <a:lnTo>
                  <a:pt x="4758013" y="2145868"/>
                </a:lnTo>
                <a:lnTo>
                  <a:pt x="4747590" y="2167914"/>
                </a:lnTo>
                <a:lnTo>
                  <a:pt x="4731956" y="2173425"/>
                </a:lnTo>
                <a:lnTo>
                  <a:pt x="4725007" y="3933478"/>
                </a:lnTo>
                <a:lnTo>
                  <a:pt x="4735429" y="3948176"/>
                </a:lnTo>
                <a:lnTo>
                  <a:pt x="4751064" y="3951851"/>
                </a:lnTo>
                <a:lnTo>
                  <a:pt x="4764961" y="3944501"/>
                </a:lnTo>
                <a:lnTo>
                  <a:pt x="4778858" y="3940827"/>
                </a:lnTo>
                <a:lnTo>
                  <a:pt x="4794492" y="3940827"/>
                </a:lnTo>
                <a:lnTo>
                  <a:pt x="4808390" y="3933478"/>
                </a:lnTo>
                <a:lnTo>
                  <a:pt x="4824023" y="3929804"/>
                </a:lnTo>
                <a:lnTo>
                  <a:pt x="4837921" y="3933478"/>
                </a:lnTo>
                <a:lnTo>
                  <a:pt x="4860504" y="3929804"/>
                </a:lnTo>
                <a:lnTo>
                  <a:pt x="4867452" y="2121984"/>
                </a:lnTo>
                <a:close/>
              </a:path>
              <a:path w="9038313" h="4633457">
                <a:moveTo>
                  <a:pt x="4707636" y="2156891"/>
                </a:moveTo>
                <a:lnTo>
                  <a:pt x="4688527" y="2149542"/>
                </a:lnTo>
                <a:lnTo>
                  <a:pt x="4695475" y="3839780"/>
                </a:lnTo>
                <a:lnTo>
                  <a:pt x="4702425" y="3852641"/>
                </a:lnTo>
                <a:lnTo>
                  <a:pt x="4711110" y="3874687"/>
                </a:lnTo>
                <a:lnTo>
                  <a:pt x="4731956" y="2173425"/>
                </a:lnTo>
                <a:lnTo>
                  <a:pt x="4707636" y="2156891"/>
                </a:lnTo>
                <a:close/>
              </a:path>
              <a:path w="9038313" h="4633457">
                <a:moveTo>
                  <a:pt x="4641625" y="2138518"/>
                </a:moveTo>
                <a:lnTo>
                  <a:pt x="4645098" y="3751593"/>
                </a:lnTo>
                <a:lnTo>
                  <a:pt x="4658996" y="3771803"/>
                </a:lnTo>
                <a:lnTo>
                  <a:pt x="4678104" y="3793850"/>
                </a:lnTo>
                <a:lnTo>
                  <a:pt x="4681579" y="3814060"/>
                </a:lnTo>
                <a:lnTo>
                  <a:pt x="4695475" y="3839780"/>
                </a:lnTo>
                <a:lnTo>
                  <a:pt x="4688527" y="2149542"/>
                </a:lnTo>
                <a:lnTo>
                  <a:pt x="4674631" y="2145868"/>
                </a:lnTo>
                <a:lnTo>
                  <a:pt x="4655521" y="2145868"/>
                </a:lnTo>
                <a:lnTo>
                  <a:pt x="4641625" y="2138518"/>
                </a:lnTo>
                <a:close/>
              </a:path>
              <a:path w="9038313" h="4633457">
                <a:moveTo>
                  <a:pt x="4638150" y="2125658"/>
                </a:moveTo>
                <a:lnTo>
                  <a:pt x="4631202" y="2110960"/>
                </a:lnTo>
                <a:lnTo>
                  <a:pt x="4634677" y="3733222"/>
                </a:lnTo>
                <a:lnTo>
                  <a:pt x="4645098" y="3751593"/>
                </a:lnTo>
                <a:lnTo>
                  <a:pt x="4641625" y="2138518"/>
                </a:lnTo>
                <a:lnTo>
                  <a:pt x="4638150" y="2125658"/>
                </a:lnTo>
                <a:close/>
              </a:path>
              <a:path w="9038313" h="4633457">
                <a:moveTo>
                  <a:pt x="4744116" y="220465"/>
                </a:moveTo>
                <a:lnTo>
                  <a:pt x="4728481" y="216791"/>
                </a:lnTo>
                <a:lnTo>
                  <a:pt x="4744116" y="242512"/>
                </a:lnTo>
                <a:lnTo>
                  <a:pt x="4758013" y="242512"/>
                </a:lnTo>
                <a:lnTo>
                  <a:pt x="4747590" y="216791"/>
                </a:lnTo>
                <a:lnTo>
                  <a:pt x="4731956" y="207605"/>
                </a:lnTo>
                <a:lnTo>
                  <a:pt x="4744116" y="220465"/>
                </a:lnTo>
                <a:close/>
              </a:path>
              <a:path w="9038313" h="4633457">
                <a:moveTo>
                  <a:pt x="4820550" y="203931"/>
                </a:moveTo>
                <a:lnTo>
                  <a:pt x="4815338" y="216791"/>
                </a:lnTo>
                <a:lnTo>
                  <a:pt x="4801442" y="220465"/>
                </a:lnTo>
                <a:lnTo>
                  <a:pt x="4778858" y="211279"/>
                </a:lnTo>
                <a:lnTo>
                  <a:pt x="4764961" y="203931"/>
                </a:lnTo>
                <a:lnTo>
                  <a:pt x="4751064" y="200256"/>
                </a:lnTo>
                <a:lnTo>
                  <a:pt x="4747590" y="216791"/>
                </a:lnTo>
                <a:lnTo>
                  <a:pt x="4758013" y="242512"/>
                </a:lnTo>
                <a:lnTo>
                  <a:pt x="4771910" y="242512"/>
                </a:lnTo>
                <a:lnTo>
                  <a:pt x="4801442" y="266396"/>
                </a:lnTo>
                <a:lnTo>
                  <a:pt x="4827498" y="262722"/>
                </a:lnTo>
                <a:lnTo>
                  <a:pt x="4820550" y="203931"/>
                </a:lnTo>
                <a:close/>
              </a:path>
              <a:path w="9038313" h="4633457">
                <a:moveTo>
                  <a:pt x="4728481" y="216791"/>
                </a:moveTo>
                <a:lnTo>
                  <a:pt x="4707636" y="216791"/>
                </a:lnTo>
                <a:lnTo>
                  <a:pt x="4711110" y="224141"/>
                </a:lnTo>
                <a:lnTo>
                  <a:pt x="4725007" y="227815"/>
                </a:lnTo>
                <a:lnTo>
                  <a:pt x="4728481" y="242512"/>
                </a:lnTo>
                <a:lnTo>
                  <a:pt x="4744116" y="242512"/>
                </a:lnTo>
                <a:lnTo>
                  <a:pt x="4728481" y="216791"/>
                </a:lnTo>
                <a:close/>
              </a:path>
              <a:path w="9038313" h="4633457">
                <a:moveTo>
                  <a:pt x="4830972" y="216791"/>
                </a:moveTo>
                <a:lnTo>
                  <a:pt x="4834446" y="203931"/>
                </a:lnTo>
                <a:lnTo>
                  <a:pt x="4820550" y="203931"/>
                </a:lnTo>
                <a:lnTo>
                  <a:pt x="4827498" y="262722"/>
                </a:lnTo>
                <a:lnTo>
                  <a:pt x="4848344" y="273744"/>
                </a:lnTo>
                <a:lnTo>
                  <a:pt x="4848344" y="211279"/>
                </a:lnTo>
                <a:lnTo>
                  <a:pt x="4830972" y="216791"/>
                </a:lnTo>
                <a:close/>
              </a:path>
              <a:path w="9038313" h="4633457">
                <a:moveTo>
                  <a:pt x="4771910" y="242512"/>
                </a:moveTo>
                <a:lnTo>
                  <a:pt x="4758013" y="249861"/>
                </a:lnTo>
                <a:lnTo>
                  <a:pt x="4771910" y="262722"/>
                </a:lnTo>
                <a:lnTo>
                  <a:pt x="4801442" y="266396"/>
                </a:lnTo>
                <a:lnTo>
                  <a:pt x="4771910" y="242512"/>
                </a:lnTo>
                <a:close/>
              </a:path>
              <a:path w="9038313" h="4633457">
                <a:moveTo>
                  <a:pt x="4881349" y="266396"/>
                </a:moveTo>
                <a:lnTo>
                  <a:pt x="4896984" y="262722"/>
                </a:lnTo>
                <a:lnTo>
                  <a:pt x="4903932" y="249861"/>
                </a:lnTo>
                <a:lnTo>
                  <a:pt x="4931726" y="235163"/>
                </a:lnTo>
                <a:lnTo>
                  <a:pt x="4928251" y="220465"/>
                </a:lnTo>
                <a:lnTo>
                  <a:pt x="4914355" y="216791"/>
                </a:lnTo>
                <a:lnTo>
                  <a:pt x="4900457" y="216791"/>
                </a:lnTo>
                <a:lnTo>
                  <a:pt x="4881349" y="266396"/>
                </a:lnTo>
                <a:close/>
              </a:path>
              <a:path w="9038313" h="4633457">
                <a:moveTo>
                  <a:pt x="4900457" y="216791"/>
                </a:moveTo>
                <a:lnTo>
                  <a:pt x="4877875" y="211279"/>
                </a:lnTo>
                <a:lnTo>
                  <a:pt x="4863978" y="207605"/>
                </a:lnTo>
                <a:lnTo>
                  <a:pt x="4848344" y="211279"/>
                </a:lnTo>
                <a:lnTo>
                  <a:pt x="4848344" y="273744"/>
                </a:lnTo>
                <a:lnTo>
                  <a:pt x="4863978" y="270070"/>
                </a:lnTo>
                <a:lnTo>
                  <a:pt x="4881349" y="266396"/>
                </a:lnTo>
                <a:lnTo>
                  <a:pt x="4900457" y="216791"/>
                </a:lnTo>
                <a:close/>
              </a:path>
              <a:path w="9038313" h="4633457">
                <a:moveTo>
                  <a:pt x="4688527" y="778979"/>
                </a:moveTo>
                <a:lnTo>
                  <a:pt x="4678104" y="793677"/>
                </a:lnTo>
                <a:lnTo>
                  <a:pt x="4692002" y="797351"/>
                </a:lnTo>
                <a:lnTo>
                  <a:pt x="4702425" y="790002"/>
                </a:lnTo>
                <a:lnTo>
                  <a:pt x="4688527" y="778979"/>
                </a:lnTo>
                <a:close/>
              </a:path>
              <a:path w="9038313" h="4633457">
                <a:moveTo>
                  <a:pt x="4711110" y="1278702"/>
                </a:moveTo>
                <a:lnTo>
                  <a:pt x="4707636" y="1295237"/>
                </a:lnTo>
                <a:lnTo>
                  <a:pt x="4721533" y="1295237"/>
                </a:lnTo>
                <a:lnTo>
                  <a:pt x="4725007" y="1278702"/>
                </a:lnTo>
                <a:lnTo>
                  <a:pt x="4711110" y="1278702"/>
                </a:lnTo>
                <a:close/>
              </a:path>
              <a:path w="9038313" h="4633457">
                <a:moveTo>
                  <a:pt x="4830972" y="347233"/>
                </a:moveTo>
                <a:lnTo>
                  <a:pt x="4830972" y="330699"/>
                </a:lnTo>
                <a:lnTo>
                  <a:pt x="4815338" y="330699"/>
                </a:lnTo>
                <a:lnTo>
                  <a:pt x="4804915" y="312327"/>
                </a:lnTo>
                <a:lnTo>
                  <a:pt x="4794492" y="350908"/>
                </a:lnTo>
                <a:lnTo>
                  <a:pt x="4784069" y="365606"/>
                </a:lnTo>
                <a:lnTo>
                  <a:pt x="4801442" y="374792"/>
                </a:lnTo>
                <a:lnTo>
                  <a:pt x="4815338" y="369280"/>
                </a:lnTo>
                <a:lnTo>
                  <a:pt x="4830972" y="382140"/>
                </a:lnTo>
                <a:lnTo>
                  <a:pt x="4830972" y="347233"/>
                </a:lnTo>
                <a:close/>
              </a:path>
              <a:path w="9038313" h="4633457">
                <a:moveTo>
                  <a:pt x="4791019" y="312327"/>
                </a:moveTo>
                <a:lnTo>
                  <a:pt x="4761486" y="316001"/>
                </a:lnTo>
                <a:lnTo>
                  <a:pt x="4771910" y="330699"/>
                </a:lnTo>
                <a:lnTo>
                  <a:pt x="4778858" y="343559"/>
                </a:lnTo>
                <a:lnTo>
                  <a:pt x="4794492" y="350908"/>
                </a:lnTo>
                <a:lnTo>
                  <a:pt x="4804915" y="312327"/>
                </a:lnTo>
                <a:lnTo>
                  <a:pt x="4791019" y="312327"/>
                </a:lnTo>
                <a:close/>
              </a:path>
              <a:path w="9038313" h="4633457">
                <a:moveTo>
                  <a:pt x="4848344" y="374792"/>
                </a:moveTo>
                <a:lnTo>
                  <a:pt x="4877875" y="358256"/>
                </a:lnTo>
                <a:lnTo>
                  <a:pt x="4860504" y="350908"/>
                </a:lnTo>
                <a:lnTo>
                  <a:pt x="4844869" y="350908"/>
                </a:lnTo>
                <a:lnTo>
                  <a:pt x="4830972" y="347233"/>
                </a:lnTo>
                <a:lnTo>
                  <a:pt x="4830972" y="382140"/>
                </a:lnTo>
                <a:lnTo>
                  <a:pt x="4848344" y="374792"/>
                </a:lnTo>
                <a:close/>
              </a:path>
              <a:path w="9038313" h="4633457">
                <a:moveTo>
                  <a:pt x="4815338" y="1256656"/>
                </a:moveTo>
                <a:lnTo>
                  <a:pt x="4830972" y="1252980"/>
                </a:lnTo>
                <a:lnTo>
                  <a:pt x="4824023" y="1240120"/>
                </a:lnTo>
                <a:lnTo>
                  <a:pt x="4808390" y="1243794"/>
                </a:lnTo>
                <a:lnTo>
                  <a:pt x="4801442" y="1243794"/>
                </a:lnTo>
                <a:lnTo>
                  <a:pt x="4801442" y="1256656"/>
                </a:lnTo>
                <a:lnTo>
                  <a:pt x="4815338" y="1256656"/>
                </a:lnTo>
                <a:close/>
              </a:path>
              <a:path w="9038313" h="4633457">
                <a:moveTo>
                  <a:pt x="5063749" y="782654"/>
                </a:moveTo>
                <a:lnTo>
                  <a:pt x="5077646" y="778979"/>
                </a:lnTo>
                <a:lnTo>
                  <a:pt x="5070697" y="766118"/>
                </a:lnTo>
                <a:lnTo>
                  <a:pt x="5056799" y="758770"/>
                </a:lnTo>
                <a:lnTo>
                  <a:pt x="5067222" y="889212"/>
                </a:lnTo>
                <a:lnTo>
                  <a:pt x="5081120" y="790002"/>
                </a:lnTo>
                <a:lnTo>
                  <a:pt x="5063749" y="782654"/>
                </a:lnTo>
                <a:close/>
              </a:path>
              <a:path w="9038313" h="4633457">
                <a:moveTo>
                  <a:pt x="5126285" y="986585"/>
                </a:moveTo>
                <a:lnTo>
                  <a:pt x="5117599" y="970050"/>
                </a:lnTo>
                <a:lnTo>
                  <a:pt x="5107176" y="927793"/>
                </a:lnTo>
                <a:lnTo>
                  <a:pt x="5093280" y="924119"/>
                </a:lnTo>
                <a:lnTo>
                  <a:pt x="5084594" y="909421"/>
                </a:lnTo>
                <a:lnTo>
                  <a:pt x="5070697" y="1671866"/>
                </a:lnTo>
                <a:lnTo>
                  <a:pt x="5053326" y="1671866"/>
                </a:lnTo>
                <a:lnTo>
                  <a:pt x="5063749" y="1686563"/>
                </a:lnTo>
                <a:lnTo>
                  <a:pt x="5093280" y="1686563"/>
                </a:lnTo>
                <a:lnTo>
                  <a:pt x="5107176" y="1741680"/>
                </a:lnTo>
                <a:lnTo>
                  <a:pt x="5126285" y="1728820"/>
                </a:lnTo>
                <a:lnTo>
                  <a:pt x="5126285" y="986585"/>
                </a:lnTo>
                <a:close/>
              </a:path>
              <a:path w="9038313" h="4633457">
                <a:moveTo>
                  <a:pt x="5049851" y="1668191"/>
                </a:moveTo>
                <a:lnTo>
                  <a:pt x="5053326" y="1653494"/>
                </a:lnTo>
                <a:lnTo>
                  <a:pt x="5056799" y="1668191"/>
                </a:lnTo>
                <a:lnTo>
                  <a:pt x="5070697" y="1671866"/>
                </a:lnTo>
                <a:lnTo>
                  <a:pt x="5084594" y="909421"/>
                </a:lnTo>
                <a:lnTo>
                  <a:pt x="5067222" y="898397"/>
                </a:lnTo>
                <a:lnTo>
                  <a:pt x="5053326" y="889212"/>
                </a:lnTo>
                <a:lnTo>
                  <a:pt x="5049851" y="1668191"/>
                </a:lnTo>
                <a:close/>
              </a:path>
              <a:path w="9038313" h="4633457">
                <a:moveTo>
                  <a:pt x="5121074" y="940654"/>
                </a:moveTo>
                <a:lnTo>
                  <a:pt x="5107176" y="927793"/>
                </a:lnTo>
                <a:lnTo>
                  <a:pt x="5117599" y="970050"/>
                </a:lnTo>
                <a:lnTo>
                  <a:pt x="5126285" y="955352"/>
                </a:lnTo>
                <a:lnTo>
                  <a:pt x="5121074" y="940654"/>
                </a:lnTo>
                <a:close/>
              </a:path>
              <a:path w="9038313" h="4633457">
                <a:moveTo>
                  <a:pt x="5140182" y="3516430"/>
                </a:moveTo>
                <a:lnTo>
                  <a:pt x="5154079" y="3501732"/>
                </a:lnTo>
                <a:lnTo>
                  <a:pt x="5143657" y="2368171"/>
                </a:lnTo>
                <a:lnTo>
                  <a:pt x="5143657" y="2353473"/>
                </a:lnTo>
                <a:lnTo>
                  <a:pt x="5136708" y="2338776"/>
                </a:lnTo>
                <a:lnTo>
                  <a:pt x="5129759" y="2318566"/>
                </a:lnTo>
                <a:lnTo>
                  <a:pt x="5126285" y="3532966"/>
                </a:lnTo>
                <a:lnTo>
                  <a:pt x="5140182" y="3516430"/>
                </a:lnTo>
                <a:close/>
              </a:path>
              <a:path w="9038313" h="4633457">
                <a:moveTo>
                  <a:pt x="5126285" y="3532966"/>
                </a:moveTo>
                <a:lnTo>
                  <a:pt x="5129759" y="2318566"/>
                </a:lnTo>
                <a:lnTo>
                  <a:pt x="5121074" y="2303868"/>
                </a:lnTo>
                <a:lnTo>
                  <a:pt x="5121074" y="3663407"/>
                </a:lnTo>
                <a:lnTo>
                  <a:pt x="5136708" y="3656059"/>
                </a:lnTo>
                <a:lnTo>
                  <a:pt x="5129759" y="3551337"/>
                </a:lnTo>
                <a:lnTo>
                  <a:pt x="5126285" y="3532966"/>
                </a:lnTo>
                <a:close/>
              </a:path>
              <a:path w="9038313" h="4633457">
                <a:moveTo>
                  <a:pt x="5187085" y="2458194"/>
                </a:moveTo>
                <a:lnTo>
                  <a:pt x="5187085" y="2445334"/>
                </a:lnTo>
                <a:lnTo>
                  <a:pt x="5183611" y="2430636"/>
                </a:lnTo>
                <a:lnTo>
                  <a:pt x="5180136" y="2415938"/>
                </a:lnTo>
                <a:lnTo>
                  <a:pt x="5176662" y="2403077"/>
                </a:lnTo>
                <a:lnTo>
                  <a:pt x="5161028" y="2388379"/>
                </a:lnTo>
                <a:lnTo>
                  <a:pt x="5147130" y="2381031"/>
                </a:lnTo>
                <a:lnTo>
                  <a:pt x="5143657" y="2368171"/>
                </a:lnTo>
                <a:lnTo>
                  <a:pt x="5154079" y="3501732"/>
                </a:lnTo>
                <a:lnTo>
                  <a:pt x="5169714" y="3494384"/>
                </a:lnTo>
                <a:lnTo>
                  <a:pt x="5180136" y="3477849"/>
                </a:lnTo>
                <a:lnTo>
                  <a:pt x="5194034" y="3463151"/>
                </a:lnTo>
                <a:lnTo>
                  <a:pt x="5187085" y="2472891"/>
                </a:lnTo>
                <a:lnTo>
                  <a:pt x="5187085" y="2458194"/>
                </a:lnTo>
                <a:close/>
              </a:path>
              <a:path w="9038313" h="4633457">
                <a:moveTo>
                  <a:pt x="5270466" y="3316174"/>
                </a:moveTo>
                <a:lnTo>
                  <a:pt x="5266993" y="3301476"/>
                </a:lnTo>
                <a:lnTo>
                  <a:pt x="5270466" y="3371291"/>
                </a:lnTo>
                <a:lnTo>
                  <a:pt x="5270466" y="3316174"/>
                </a:lnTo>
                <a:close/>
              </a:path>
              <a:path w="9038313" h="4633457">
                <a:moveTo>
                  <a:pt x="5270466" y="3284941"/>
                </a:moveTo>
                <a:lnTo>
                  <a:pt x="5266993" y="3270243"/>
                </a:lnTo>
                <a:lnTo>
                  <a:pt x="5263518" y="3417220"/>
                </a:lnTo>
                <a:lnTo>
                  <a:pt x="5273941" y="3400686"/>
                </a:lnTo>
                <a:lnTo>
                  <a:pt x="5279153" y="3385988"/>
                </a:lnTo>
                <a:lnTo>
                  <a:pt x="5270466" y="3371291"/>
                </a:lnTo>
                <a:lnTo>
                  <a:pt x="5266993" y="3301476"/>
                </a:lnTo>
                <a:lnTo>
                  <a:pt x="5270466" y="3284941"/>
                </a:lnTo>
                <a:close/>
              </a:path>
              <a:path w="9038313" h="4633457">
                <a:moveTo>
                  <a:pt x="5303473" y="3027732"/>
                </a:moveTo>
                <a:lnTo>
                  <a:pt x="5319107" y="3009358"/>
                </a:lnTo>
                <a:lnTo>
                  <a:pt x="5322582" y="2693358"/>
                </a:lnTo>
                <a:lnTo>
                  <a:pt x="5339952" y="2680497"/>
                </a:lnTo>
                <a:lnTo>
                  <a:pt x="5339952" y="2665799"/>
                </a:lnTo>
                <a:lnTo>
                  <a:pt x="5326056" y="2654776"/>
                </a:lnTo>
                <a:lnTo>
                  <a:pt x="5313895" y="2641916"/>
                </a:lnTo>
                <a:lnTo>
                  <a:pt x="5303473" y="3027732"/>
                </a:lnTo>
                <a:close/>
              </a:path>
              <a:path w="9038313" h="4633457">
                <a:moveTo>
                  <a:pt x="5260045" y="3077335"/>
                </a:moveTo>
                <a:lnTo>
                  <a:pt x="5266993" y="3062638"/>
                </a:lnTo>
                <a:lnTo>
                  <a:pt x="5282627" y="3051615"/>
                </a:lnTo>
                <a:lnTo>
                  <a:pt x="5296524" y="3042428"/>
                </a:lnTo>
                <a:lnTo>
                  <a:pt x="5303473" y="3027732"/>
                </a:lnTo>
                <a:lnTo>
                  <a:pt x="5313895" y="2641916"/>
                </a:lnTo>
                <a:lnTo>
                  <a:pt x="5299999" y="2627218"/>
                </a:lnTo>
                <a:lnTo>
                  <a:pt x="5286101" y="2607009"/>
                </a:lnTo>
                <a:lnTo>
                  <a:pt x="5270466" y="2599660"/>
                </a:lnTo>
                <a:lnTo>
                  <a:pt x="5260045" y="3077335"/>
                </a:lnTo>
                <a:close/>
              </a:path>
              <a:path w="9038313" h="4633457">
                <a:moveTo>
                  <a:pt x="5256570" y="2588637"/>
                </a:moveTo>
                <a:lnTo>
                  <a:pt x="5242673" y="2577613"/>
                </a:lnTo>
                <a:lnTo>
                  <a:pt x="5249622" y="3104894"/>
                </a:lnTo>
                <a:lnTo>
                  <a:pt x="5253097" y="3090197"/>
                </a:lnTo>
                <a:lnTo>
                  <a:pt x="5260045" y="3077335"/>
                </a:lnTo>
                <a:lnTo>
                  <a:pt x="5270466" y="2599660"/>
                </a:lnTo>
                <a:lnTo>
                  <a:pt x="5256570" y="258863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3147150"/>
                </a:lnTo>
                <a:lnTo>
                  <a:pt x="5233987" y="3132452"/>
                </a:lnTo>
                <a:lnTo>
                  <a:pt x="5237462" y="3119592"/>
                </a:lnTo>
                <a:lnTo>
                  <a:pt x="5249622" y="3104894"/>
                </a:lnTo>
                <a:lnTo>
                  <a:pt x="5242673" y="2577613"/>
                </a:lnTo>
                <a:lnTo>
                  <a:pt x="5237462" y="2564753"/>
                </a:lnTo>
                <a:lnTo>
                  <a:pt x="5233987" y="2550055"/>
                </a:lnTo>
                <a:lnTo>
                  <a:pt x="5230514" y="2531682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2531682"/>
                </a:lnTo>
                <a:lnTo>
                  <a:pt x="5220091" y="2515148"/>
                </a:lnTo>
                <a:lnTo>
                  <a:pt x="5206193" y="2500450"/>
                </a:lnTo>
                <a:lnTo>
                  <a:pt x="5190559" y="2487589"/>
                </a:lnTo>
                <a:lnTo>
                  <a:pt x="5187085" y="2472891"/>
                </a:lnTo>
                <a:lnTo>
                  <a:pt x="5194034" y="3463151"/>
                </a:lnTo>
                <a:lnTo>
                  <a:pt x="5209668" y="3459477"/>
                </a:lnTo>
                <a:lnTo>
                  <a:pt x="5223564" y="3452127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529300" y="2726428"/>
                </a:moveTo>
                <a:lnTo>
                  <a:pt x="5543198" y="2722753"/>
                </a:lnTo>
                <a:lnTo>
                  <a:pt x="5536250" y="2704381"/>
                </a:lnTo>
                <a:lnTo>
                  <a:pt x="5539723" y="2687847"/>
                </a:lnTo>
                <a:lnTo>
                  <a:pt x="5525827" y="2680497"/>
                </a:lnTo>
                <a:lnTo>
                  <a:pt x="5529300" y="2739288"/>
                </a:lnTo>
                <a:lnTo>
                  <a:pt x="5529300" y="2726428"/>
                </a:lnTo>
                <a:close/>
              </a:path>
              <a:path w="9038313" h="4633457">
                <a:moveTo>
                  <a:pt x="5496295" y="2803591"/>
                </a:moveTo>
                <a:lnTo>
                  <a:pt x="5503244" y="2785219"/>
                </a:lnTo>
                <a:lnTo>
                  <a:pt x="5515404" y="2770521"/>
                </a:lnTo>
                <a:lnTo>
                  <a:pt x="5525827" y="2753986"/>
                </a:lnTo>
                <a:lnTo>
                  <a:pt x="5529300" y="2739288"/>
                </a:lnTo>
                <a:lnTo>
                  <a:pt x="5525827" y="2680497"/>
                </a:lnTo>
                <a:lnTo>
                  <a:pt x="5511929" y="2693358"/>
                </a:lnTo>
                <a:lnTo>
                  <a:pt x="5496295" y="2803591"/>
                </a:lnTo>
                <a:close/>
              </a:path>
              <a:path w="9038313" h="4633457">
                <a:moveTo>
                  <a:pt x="5492821" y="2697032"/>
                </a:moveTo>
                <a:lnTo>
                  <a:pt x="5475450" y="2697032"/>
                </a:lnTo>
                <a:lnTo>
                  <a:pt x="5485872" y="2834824"/>
                </a:lnTo>
                <a:lnTo>
                  <a:pt x="5489346" y="2816451"/>
                </a:lnTo>
                <a:lnTo>
                  <a:pt x="5496295" y="2803591"/>
                </a:lnTo>
                <a:lnTo>
                  <a:pt x="5511929" y="2693358"/>
                </a:lnTo>
                <a:lnTo>
                  <a:pt x="5492821" y="2697032"/>
                </a:lnTo>
                <a:close/>
              </a:path>
              <a:path w="9038313" h="4633457">
                <a:moveTo>
                  <a:pt x="5485872" y="2834824"/>
                </a:moveTo>
                <a:lnTo>
                  <a:pt x="5475450" y="2697032"/>
                </a:lnTo>
                <a:lnTo>
                  <a:pt x="5459815" y="2700707"/>
                </a:lnTo>
                <a:lnTo>
                  <a:pt x="5445918" y="2700707"/>
                </a:lnTo>
                <a:lnTo>
                  <a:pt x="5432021" y="2708055"/>
                </a:lnTo>
                <a:lnTo>
                  <a:pt x="5412912" y="2711730"/>
                </a:lnTo>
                <a:lnTo>
                  <a:pt x="5399015" y="2711730"/>
                </a:lnTo>
                <a:lnTo>
                  <a:pt x="5379906" y="2719078"/>
                </a:lnTo>
                <a:lnTo>
                  <a:pt x="5402489" y="2935870"/>
                </a:lnTo>
                <a:lnTo>
                  <a:pt x="5432021" y="2908312"/>
                </a:lnTo>
                <a:lnTo>
                  <a:pt x="5445918" y="2893614"/>
                </a:lnTo>
                <a:lnTo>
                  <a:pt x="5456341" y="2877079"/>
                </a:lnTo>
                <a:lnTo>
                  <a:pt x="5475450" y="2851358"/>
                </a:lnTo>
                <a:lnTo>
                  <a:pt x="5485872" y="2834824"/>
                </a:lnTo>
                <a:close/>
              </a:path>
              <a:path w="9038313" h="4633457">
                <a:moveTo>
                  <a:pt x="5402489" y="2935870"/>
                </a:moveTo>
                <a:lnTo>
                  <a:pt x="5379906" y="2719078"/>
                </a:lnTo>
                <a:lnTo>
                  <a:pt x="5366010" y="2719078"/>
                </a:lnTo>
                <a:lnTo>
                  <a:pt x="5346901" y="2704381"/>
                </a:lnTo>
                <a:lnTo>
                  <a:pt x="5336479" y="2687847"/>
                </a:lnTo>
                <a:lnTo>
                  <a:pt x="5322582" y="2693358"/>
                </a:lnTo>
                <a:lnTo>
                  <a:pt x="5343427" y="2981801"/>
                </a:lnTo>
                <a:lnTo>
                  <a:pt x="5359062" y="2965265"/>
                </a:lnTo>
                <a:lnTo>
                  <a:pt x="5379906" y="2950568"/>
                </a:lnTo>
                <a:lnTo>
                  <a:pt x="5402489" y="2935870"/>
                </a:lnTo>
                <a:close/>
              </a:path>
              <a:path w="9038313" h="4633457">
                <a:moveTo>
                  <a:pt x="5237462" y="3174709"/>
                </a:moveTo>
                <a:lnTo>
                  <a:pt x="5227039" y="3161847"/>
                </a:lnTo>
                <a:lnTo>
                  <a:pt x="5237462" y="3442942"/>
                </a:lnTo>
                <a:lnTo>
                  <a:pt x="5237462" y="3216964"/>
                </a:lnTo>
                <a:lnTo>
                  <a:pt x="5242673" y="3204104"/>
                </a:lnTo>
                <a:lnTo>
                  <a:pt x="5242673" y="3189406"/>
                </a:lnTo>
                <a:lnTo>
                  <a:pt x="5237462" y="3174709"/>
                </a:lnTo>
                <a:close/>
              </a:path>
              <a:path w="9038313" h="4633457">
                <a:moveTo>
                  <a:pt x="5253097" y="3262895"/>
                </a:moveTo>
                <a:lnTo>
                  <a:pt x="5249622" y="3246360"/>
                </a:lnTo>
                <a:lnTo>
                  <a:pt x="5253097" y="3431918"/>
                </a:lnTo>
                <a:lnTo>
                  <a:pt x="5263518" y="3417220"/>
                </a:lnTo>
                <a:lnTo>
                  <a:pt x="5266993" y="3270243"/>
                </a:lnTo>
                <a:lnTo>
                  <a:pt x="5253097" y="3262895"/>
                </a:lnTo>
                <a:close/>
              </a:path>
              <a:path w="9038313" h="4633457">
                <a:moveTo>
                  <a:pt x="5253097" y="3431918"/>
                </a:moveTo>
                <a:lnTo>
                  <a:pt x="5249622" y="3246360"/>
                </a:lnTo>
                <a:lnTo>
                  <a:pt x="5242673" y="3231662"/>
                </a:lnTo>
                <a:lnTo>
                  <a:pt x="5237462" y="3216964"/>
                </a:lnTo>
                <a:lnTo>
                  <a:pt x="5237462" y="3442942"/>
                </a:lnTo>
                <a:lnTo>
                  <a:pt x="5253097" y="3431918"/>
                </a:lnTo>
                <a:close/>
              </a:path>
              <a:path w="9038313" h="4633457">
                <a:moveTo>
                  <a:pt x="5143657" y="3589919"/>
                </a:moveTo>
                <a:lnTo>
                  <a:pt x="5133234" y="3571547"/>
                </a:lnTo>
                <a:lnTo>
                  <a:pt x="5136708" y="3656059"/>
                </a:lnTo>
                <a:lnTo>
                  <a:pt x="5143657" y="3643198"/>
                </a:lnTo>
                <a:lnTo>
                  <a:pt x="5143657" y="3589919"/>
                </a:lnTo>
                <a:close/>
              </a:path>
              <a:path w="9038313" h="4633457">
                <a:moveTo>
                  <a:pt x="5121074" y="3663407"/>
                </a:moveTo>
                <a:lnTo>
                  <a:pt x="5121074" y="2303868"/>
                </a:lnTo>
                <a:lnTo>
                  <a:pt x="5107176" y="2279984"/>
                </a:lnTo>
                <a:lnTo>
                  <a:pt x="5103703" y="2265287"/>
                </a:lnTo>
                <a:lnTo>
                  <a:pt x="5096753" y="2248752"/>
                </a:lnTo>
                <a:lnTo>
                  <a:pt x="5089805" y="3678105"/>
                </a:lnTo>
                <a:lnTo>
                  <a:pt x="5121074" y="366340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3749" y="2145868"/>
                </a:lnTo>
                <a:lnTo>
                  <a:pt x="5070697" y="3744245"/>
                </a:lnTo>
                <a:lnTo>
                  <a:pt x="5074171" y="3685454"/>
                </a:lnTo>
                <a:lnTo>
                  <a:pt x="5089805" y="3678105"/>
                </a:lnTo>
                <a:lnTo>
                  <a:pt x="5096753" y="2248752"/>
                </a:lnTo>
                <a:lnTo>
                  <a:pt x="5084594" y="2234054"/>
                </a:lnTo>
                <a:lnTo>
                  <a:pt x="5077646" y="2219356"/>
                </a:lnTo>
                <a:lnTo>
                  <a:pt x="5070697" y="2202821"/>
                </a:lnTo>
                <a:lnTo>
                  <a:pt x="5067222" y="2188123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40182" y="2079727"/>
                </a:moveTo>
                <a:lnTo>
                  <a:pt x="5133234" y="2092589"/>
                </a:lnTo>
                <a:lnTo>
                  <a:pt x="5129759" y="2107286"/>
                </a:lnTo>
                <a:lnTo>
                  <a:pt x="5121074" y="2125658"/>
                </a:lnTo>
                <a:lnTo>
                  <a:pt x="5114126" y="2138518"/>
                </a:lnTo>
                <a:lnTo>
                  <a:pt x="5096753" y="2149542"/>
                </a:lnTo>
                <a:lnTo>
                  <a:pt x="5084594" y="2215682"/>
                </a:lnTo>
                <a:lnTo>
                  <a:pt x="5096753" y="2230380"/>
                </a:lnTo>
                <a:lnTo>
                  <a:pt x="5110651" y="2245078"/>
                </a:lnTo>
                <a:lnTo>
                  <a:pt x="5117599" y="2230380"/>
                </a:lnTo>
                <a:lnTo>
                  <a:pt x="5126285" y="2202821"/>
                </a:lnTo>
                <a:lnTo>
                  <a:pt x="5136708" y="2237728"/>
                </a:lnTo>
                <a:lnTo>
                  <a:pt x="5140182" y="207972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7222" y="2188123"/>
                </a:lnTo>
                <a:lnTo>
                  <a:pt x="5077646" y="2202821"/>
                </a:lnTo>
                <a:lnTo>
                  <a:pt x="5084594" y="2215682"/>
                </a:lnTo>
                <a:lnTo>
                  <a:pt x="5096753" y="2149542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4079" y="1991541"/>
                </a:lnTo>
                <a:lnTo>
                  <a:pt x="5154079" y="2006239"/>
                </a:lnTo>
                <a:lnTo>
                  <a:pt x="5150605" y="2019100"/>
                </a:lnTo>
                <a:lnTo>
                  <a:pt x="5154079" y="2033798"/>
                </a:lnTo>
                <a:lnTo>
                  <a:pt x="5157553" y="2268961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29759" y="1984193"/>
                </a:moveTo>
                <a:lnTo>
                  <a:pt x="5143657" y="1987867"/>
                </a:lnTo>
                <a:lnTo>
                  <a:pt x="5157553" y="1976843"/>
                </a:lnTo>
                <a:lnTo>
                  <a:pt x="5169714" y="2292845"/>
                </a:lnTo>
                <a:lnTo>
                  <a:pt x="5180136" y="2307543"/>
                </a:lnTo>
                <a:lnTo>
                  <a:pt x="5187085" y="2322240"/>
                </a:lnTo>
                <a:lnTo>
                  <a:pt x="5190559" y="2335100"/>
                </a:lnTo>
                <a:lnTo>
                  <a:pt x="5190559" y="1848238"/>
                </a:lnTo>
                <a:lnTo>
                  <a:pt x="5176662" y="1840890"/>
                </a:lnTo>
                <a:lnTo>
                  <a:pt x="5161028" y="1840890"/>
                </a:lnTo>
                <a:lnTo>
                  <a:pt x="5143657" y="1829866"/>
                </a:lnTo>
                <a:lnTo>
                  <a:pt x="5129759" y="1984193"/>
                </a:lnTo>
                <a:close/>
              </a:path>
              <a:path w="9038313" h="4633457">
                <a:moveTo>
                  <a:pt x="5016846" y="1995215"/>
                </a:moveTo>
                <a:lnTo>
                  <a:pt x="5020320" y="1980518"/>
                </a:lnTo>
                <a:lnTo>
                  <a:pt x="5037691" y="1980518"/>
                </a:lnTo>
                <a:lnTo>
                  <a:pt x="5056799" y="1987867"/>
                </a:lnTo>
                <a:lnTo>
                  <a:pt x="5067222" y="2002565"/>
                </a:lnTo>
                <a:lnTo>
                  <a:pt x="5081120" y="2002565"/>
                </a:lnTo>
                <a:lnTo>
                  <a:pt x="5100228" y="1998891"/>
                </a:lnTo>
                <a:lnTo>
                  <a:pt x="5114126" y="1987867"/>
                </a:lnTo>
                <a:lnTo>
                  <a:pt x="5129759" y="1984193"/>
                </a:lnTo>
                <a:lnTo>
                  <a:pt x="5143657" y="1829866"/>
                </a:lnTo>
                <a:lnTo>
                  <a:pt x="5126285" y="1822518"/>
                </a:lnTo>
                <a:lnTo>
                  <a:pt x="5110651" y="1822518"/>
                </a:lnTo>
                <a:lnTo>
                  <a:pt x="5089805" y="1818843"/>
                </a:lnTo>
                <a:lnTo>
                  <a:pt x="5070697" y="1826192"/>
                </a:lnTo>
                <a:lnTo>
                  <a:pt x="5056799" y="1833540"/>
                </a:lnTo>
                <a:lnTo>
                  <a:pt x="5041165" y="1840890"/>
                </a:lnTo>
                <a:lnTo>
                  <a:pt x="5027269" y="1848238"/>
                </a:lnTo>
                <a:lnTo>
                  <a:pt x="5016846" y="1995215"/>
                </a:lnTo>
                <a:close/>
              </a:path>
              <a:path w="9038313" h="4633457">
                <a:moveTo>
                  <a:pt x="5013371" y="1844564"/>
                </a:moveTo>
                <a:lnTo>
                  <a:pt x="4987314" y="1844564"/>
                </a:lnTo>
                <a:lnTo>
                  <a:pt x="5001211" y="1857424"/>
                </a:lnTo>
                <a:lnTo>
                  <a:pt x="5016846" y="1995215"/>
                </a:lnTo>
                <a:lnTo>
                  <a:pt x="5027269" y="1848238"/>
                </a:lnTo>
                <a:lnTo>
                  <a:pt x="5013371" y="1844564"/>
                </a:lnTo>
                <a:close/>
              </a:path>
              <a:path w="9038313" h="4633457">
                <a:moveTo>
                  <a:pt x="4957784" y="1973169"/>
                </a:moveTo>
                <a:lnTo>
                  <a:pt x="4943886" y="1980518"/>
                </a:lnTo>
                <a:lnTo>
                  <a:pt x="4957784" y="1984193"/>
                </a:lnTo>
                <a:lnTo>
                  <a:pt x="4973417" y="1984193"/>
                </a:lnTo>
                <a:lnTo>
                  <a:pt x="4957784" y="1973169"/>
                </a:lnTo>
                <a:close/>
              </a:path>
              <a:path w="9038313" h="4633457">
                <a:moveTo>
                  <a:pt x="5299999" y="2515148"/>
                </a:moveTo>
                <a:lnTo>
                  <a:pt x="5313895" y="2531682"/>
                </a:lnTo>
                <a:lnTo>
                  <a:pt x="5299999" y="927793"/>
                </a:lnTo>
                <a:lnTo>
                  <a:pt x="5286101" y="940654"/>
                </a:lnTo>
                <a:lnTo>
                  <a:pt x="5270466" y="948002"/>
                </a:lnTo>
                <a:lnTo>
                  <a:pt x="5263518" y="982910"/>
                </a:lnTo>
                <a:lnTo>
                  <a:pt x="5253097" y="997607"/>
                </a:lnTo>
                <a:lnTo>
                  <a:pt x="5266993" y="1783935"/>
                </a:lnTo>
                <a:lnTo>
                  <a:pt x="5282627" y="1791285"/>
                </a:lnTo>
                <a:lnTo>
                  <a:pt x="5296524" y="1805983"/>
                </a:lnTo>
                <a:lnTo>
                  <a:pt x="5299999" y="1822518"/>
                </a:lnTo>
                <a:lnTo>
                  <a:pt x="5299999" y="2515148"/>
                </a:lnTo>
                <a:close/>
              </a:path>
              <a:path w="9038313" h="4633457">
                <a:moveTo>
                  <a:pt x="5253097" y="955352"/>
                </a:moveTo>
                <a:lnTo>
                  <a:pt x="5253097" y="970050"/>
                </a:lnTo>
                <a:lnTo>
                  <a:pt x="5263518" y="982910"/>
                </a:lnTo>
                <a:lnTo>
                  <a:pt x="5270466" y="948002"/>
                </a:lnTo>
                <a:lnTo>
                  <a:pt x="5253097" y="955352"/>
                </a:lnTo>
                <a:close/>
              </a:path>
              <a:path w="9038313" h="4633457">
                <a:moveTo>
                  <a:pt x="5369485" y="905747"/>
                </a:moveTo>
                <a:lnTo>
                  <a:pt x="5362535" y="920445"/>
                </a:lnTo>
                <a:lnTo>
                  <a:pt x="5362535" y="936980"/>
                </a:lnTo>
                <a:lnTo>
                  <a:pt x="5346901" y="933305"/>
                </a:lnTo>
                <a:lnTo>
                  <a:pt x="5336479" y="920445"/>
                </a:lnTo>
                <a:lnTo>
                  <a:pt x="5333004" y="2612520"/>
                </a:lnTo>
                <a:lnTo>
                  <a:pt x="5336479" y="2627218"/>
                </a:lnTo>
                <a:lnTo>
                  <a:pt x="5343427" y="2658451"/>
                </a:lnTo>
                <a:lnTo>
                  <a:pt x="5359062" y="2662125"/>
                </a:lnTo>
                <a:lnTo>
                  <a:pt x="5372958" y="2658451"/>
                </a:lnTo>
                <a:lnTo>
                  <a:pt x="5369485" y="905747"/>
                </a:lnTo>
                <a:close/>
              </a:path>
              <a:path w="9038313" h="4633457">
                <a:moveTo>
                  <a:pt x="5313895" y="2531682"/>
                </a:moveTo>
                <a:lnTo>
                  <a:pt x="5322582" y="2546380"/>
                </a:lnTo>
                <a:lnTo>
                  <a:pt x="5326056" y="2561078"/>
                </a:lnTo>
                <a:lnTo>
                  <a:pt x="5329530" y="2595985"/>
                </a:lnTo>
                <a:lnTo>
                  <a:pt x="5333004" y="2612520"/>
                </a:lnTo>
                <a:lnTo>
                  <a:pt x="5336479" y="920445"/>
                </a:lnTo>
                <a:lnTo>
                  <a:pt x="5322582" y="920445"/>
                </a:lnTo>
                <a:lnTo>
                  <a:pt x="5313895" y="2531682"/>
                </a:lnTo>
                <a:close/>
              </a:path>
              <a:path w="9038313" h="4633457">
                <a:moveTo>
                  <a:pt x="5293050" y="1837216"/>
                </a:moveTo>
                <a:lnTo>
                  <a:pt x="5279153" y="1844564"/>
                </a:lnTo>
                <a:lnTo>
                  <a:pt x="5286101" y="2487589"/>
                </a:lnTo>
                <a:lnTo>
                  <a:pt x="5289576" y="2500450"/>
                </a:lnTo>
                <a:lnTo>
                  <a:pt x="5299999" y="2515148"/>
                </a:lnTo>
                <a:lnTo>
                  <a:pt x="5299999" y="1822518"/>
                </a:lnTo>
                <a:lnTo>
                  <a:pt x="5293050" y="1837216"/>
                </a:lnTo>
                <a:close/>
              </a:path>
              <a:path w="9038313" h="4633457">
                <a:moveTo>
                  <a:pt x="5246147" y="2450846"/>
                </a:moveTo>
                <a:lnTo>
                  <a:pt x="5260045" y="2454520"/>
                </a:lnTo>
                <a:lnTo>
                  <a:pt x="5273941" y="2469217"/>
                </a:lnTo>
                <a:lnTo>
                  <a:pt x="5286101" y="2487589"/>
                </a:lnTo>
                <a:lnTo>
                  <a:pt x="5279153" y="1844564"/>
                </a:lnTo>
                <a:lnTo>
                  <a:pt x="5263518" y="1853750"/>
                </a:lnTo>
                <a:lnTo>
                  <a:pt x="5246147" y="2450846"/>
                </a:lnTo>
                <a:close/>
              </a:path>
              <a:path w="9038313" h="4633457">
                <a:moveTo>
                  <a:pt x="5242673" y="1848238"/>
                </a:moveTo>
                <a:lnTo>
                  <a:pt x="5227039" y="1848238"/>
                </a:lnTo>
                <a:lnTo>
                  <a:pt x="5230514" y="2388379"/>
                </a:lnTo>
                <a:lnTo>
                  <a:pt x="5233987" y="2419612"/>
                </a:lnTo>
                <a:lnTo>
                  <a:pt x="5237462" y="2434310"/>
                </a:lnTo>
                <a:lnTo>
                  <a:pt x="5246147" y="2450846"/>
                </a:lnTo>
                <a:lnTo>
                  <a:pt x="5263518" y="1853750"/>
                </a:lnTo>
                <a:lnTo>
                  <a:pt x="5242673" y="1848238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206193" y="2346124"/>
                </a:lnTo>
                <a:lnTo>
                  <a:pt x="5216616" y="2360822"/>
                </a:lnTo>
                <a:lnTo>
                  <a:pt x="5223564" y="2373682"/>
                </a:lnTo>
                <a:lnTo>
                  <a:pt x="5230514" y="2388379"/>
                </a:lnTo>
                <a:lnTo>
                  <a:pt x="5227039" y="1848238"/>
                </a:lnTo>
                <a:lnTo>
                  <a:pt x="5206193" y="1853750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154079" y="2033798"/>
                </a:moveTo>
                <a:lnTo>
                  <a:pt x="5154079" y="2048496"/>
                </a:lnTo>
                <a:lnTo>
                  <a:pt x="5147130" y="2065030"/>
                </a:lnTo>
                <a:lnTo>
                  <a:pt x="5140182" y="2079727"/>
                </a:lnTo>
                <a:lnTo>
                  <a:pt x="5136708" y="2237728"/>
                </a:lnTo>
                <a:lnTo>
                  <a:pt x="5147130" y="2254263"/>
                </a:lnTo>
                <a:lnTo>
                  <a:pt x="5157553" y="2268961"/>
                </a:lnTo>
                <a:lnTo>
                  <a:pt x="5154079" y="2033798"/>
                </a:lnTo>
                <a:close/>
              </a:path>
              <a:path w="9038313" h="4633457">
                <a:moveTo>
                  <a:pt x="5126285" y="2219356"/>
                </a:moveTo>
                <a:lnTo>
                  <a:pt x="5121074" y="2234054"/>
                </a:lnTo>
                <a:lnTo>
                  <a:pt x="5136708" y="2237728"/>
                </a:lnTo>
                <a:lnTo>
                  <a:pt x="5126285" y="2202821"/>
                </a:lnTo>
                <a:lnTo>
                  <a:pt x="5126285" y="2219356"/>
                </a:lnTo>
                <a:close/>
              </a:path>
              <a:path w="9038313" h="4633457">
                <a:moveTo>
                  <a:pt x="5343427" y="821235"/>
                </a:moveTo>
                <a:lnTo>
                  <a:pt x="5362535" y="835933"/>
                </a:lnTo>
                <a:lnTo>
                  <a:pt x="5366010" y="889212"/>
                </a:lnTo>
                <a:lnTo>
                  <a:pt x="5369485" y="905747"/>
                </a:lnTo>
                <a:lnTo>
                  <a:pt x="5372958" y="2658451"/>
                </a:lnTo>
                <a:lnTo>
                  <a:pt x="5386856" y="2651102"/>
                </a:lnTo>
                <a:lnTo>
                  <a:pt x="5379906" y="878189"/>
                </a:lnTo>
                <a:lnTo>
                  <a:pt x="5383381" y="824909"/>
                </a:lnTo>
                <a:lnTo>
                  <a:pt x="5362535" y="824909"/>
                </a:lnTo>
                <a:lnTo>
                  <a:pt x="5343427" y="821235"/>
                </a:lnTo>
                <a:close/>
              </a:path>
              <a:path w="9038313" h="4633457">
                <a:moveTo>
                  <a:pt x="5405964" y="828584"/>
                </a:moveTo>
                <a:lnTo>
                  <a:pt x="5383381" y="824909"/>
                </a:lnTo>
                <a:lnTo>
                  <a:pt x="5395541" y="863492"/>
                </a:lnTo>
                <a:lnTo>
                  <a:pt x="5412912" y="859816"/>
                </a:lnTo>
                <a:lnTo>
                  <a:pt x="5419862" y="843282"/>
                </a:lnTo>
                <a:lnTo>
                  <a:pt x="5405964" y="828584"/>
                </a:lnTo>
                <a:close/>
              </a:path>
              <a:path w="9038313" h="4633457">
                <a:moveTo>
                  <a:pt x="5366010" y="889212"/>
                </a:moveTo>
                <a:lnTo>
                  <a:pt x="5362535" y="835933"/>
                </a:lnTo>
                <a:lnTo>
                  <a:pt x="5362535" y="850630"/>
                </a:lnTo>
                <a:lnTo>
                  <a:pt x="5359062" y="867166"/>
                </a:lnTo>
                <a:lnTo>
                  <a:pt x="5350376" y="881863"/>
                </a:lnTo>
                <a:lnTo>
                  <a:pt x="5366010" y="889212"/>
                </a:lnTo>
                <a:close/>
              </a:path>
              <a:path w="9038313" h="4633457">
                <a:moveTo>
                  <a:pt x="5266993" y="1783935"/>
                </a:moveTo>
                <a:lnTo>
                  <a:pt x="5253097" y="997607"/>
                </a:lnTo>
                <a:lnTo>
                  <a:pt x="5237462" y="1647982"/>
                </a:lnTo>
                <a:lnTo>
                  <a:pt x="5227039" y="1660842"/>
                </a:lnTo>
                <a:lnTo>
                  <a:pt x="5213142" y="1668191"/>
                </a:lnTo>
                <a:lnTo>
                  <a:pt x="5213142" y="1682889"/>
                </a:lnTo>
                <a:lnTo>
                  <a:pt x="5223564" y="1745354"/>
                </a:lnTo>
                <a:lnTo>
                  <a:pt x="5237462" y="1760052"/>
                </a:lnTo>
                <a:lnTo>
                  <a:pt x="5253097" y="1772913"/>
                </a:lnTo>
                <a:lnTo>
                  <a:pt x="5266993" y="1783935"/>
                </a:lnTo>
                <a:close/>
              </a:path>
              <a:path w="9038313" h="4633457">
                <a:moveTo>
                  <a:pt x="5253097" y="997607"/>
                </a:moveTo>
                <a:lnTo>
                  <a:pt x="5233987" y="993933"/>
                </a:lnTo>
                <a:lnTo>
                  <a:pt x="5220091" y="990259"/>
                </a:lnTo>
                <a:lnTo>
                  <a:pt x="5209668" y="1021491"/>
                </a:lnTo>
                <a:lnTo>
                  <a:pt x="5190559" y="1032515"/>
                </a:lnTo>
                <a:lnTo>
                  <a:pt x="5173187" y="1028840"/>
                </a:lnTo>
                <a:lnTo>
                  <a:pt x="5157553" y="1017817"/>
                </a:lnTo>
                <a:lnTo>
                  <a:pt x="5143657" y="1008631"/>
                </a:lnTo>
                <a:lnTo>
                  <a:pt x="5129759" y="1001281"/>
                </a:lnTo>
                <a:lnTo>
                  <a:pt x="5126285" y="986585"/>
                </a:lnTo>
                <a:lnTo>
                  <a:pt x="5140182" y="1679215"/>
                </a:lnTo>
                <a:lnTo>
                  <a:pt x="5157553" y="1668191"/>
                </a:lnTo>
                <a:lnTo>
                  <a:pt x="5173187" y="1664517"/>
                </a:lnTo>
                <a:lnTo>
                  <a:pt x="5187085" y="1660842"/>
                </a:lnTo>
                <a:lnTo>
                  <a:pt x="5202720" y="1653494"/>
                </a:lnTo>
                <a:lnTo>
                  <a:pt x="5220091" y="1653494"/>
                </a:lnTo>
                <a:lnTo>
                  <a:pt x="5237462" y="1647982"/>
                </a:lnTo>
                <a:lnTo>
                  <a:pt x="5253097" y="997607"/>
                </a:lnTo>
                <a:close/>
              </a:path>
              <a:path w="9038313" h="4633457">
                <a:moveTo>
                  <a:pt x="5169714" y="986585"/>
                </a:moveTo>
                <a:lnTo>
                  <a:pt x="5183611" y="1004957"/>
                </a:lnTo>
                <a:lnTo>
                  <a:pt x="5197508" y="1008631"/>
                </a:lnTo>
                <a:lnTo>
                  <a:pt x="5209668" y="1021491"/>
                </a:lnTo>
                <a:lnTo>
                  <a:pt x="5220091" y="990259"/>
                </a:lnTo>
                <a:lnTo>
                  <a:pt x="5206193" y="990259"/>
                </a:lnTo>
                <a:lnTo>
                  <a:pt x="5183611" y="975561"/>
                </a:lnTo>
                <a:lnTo>
                  <a:pt x="5169714" y="986585"/>
                </a:lnTo>
                <a:close/>
              </a:path>
              <a:path w="9038313" h="4633457">
                <a:moveTo>
                  <a:pt x="5173187" y="1710447"/>
                </a:moveTo>
                <a:lnTo>
                  <a:pt x="5187085" y="1725145"/>
                </a:lnTo>
                <a:lnTo>
                  <a:pt x="5202720" y="1734332"/>
                </a:lnTo>
                <a:lnTo>
                  <a:pt x="5223564" y="1745354"/>
                </a:lnTo>
                <a:lnTo>
                  <a:pt x="5213142" y="1682889"/>
                </a:lnTo>
                <a:lnTo>
                  <a:pt x="5202720" y="1699425"/>
                </a:lnTo>
                <a:lnTo>
                  <a:pt x="5187085" y="1714122"/>
                </a:lnTo>
                <a:lnTo>
                  <a:pt x="5173187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36708" y="1710447"/>
                </a:lnTo>
                <a:lnTo>
                  <a:pt x="5129759" y="1695749"/>
                </a:lnTo>
                <a:lnTo>
                  <a:pt x="5126285" y="1682889"/>
                </a:lnTo>
                <a:lnTo>
                  <a:pt x="5140182" y="1679215"/>
                </a:lnTo>
                <a:lnTo>
                  <a:pt x="5126285" y="986585"/>
                </a:lnTo>
                <a:lnTo>
                  <a:pt x="5126285" y="1728820"/>
                </a:lnTo>
                <a:lnTo>
                  <a:pt x="5140182" y="1725145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67222" y="1710447"/>
                </a:moveTo>
                <a:lnTo>
                  <a:pt x="5084594" y="1717796"/>
                </a:lnTo>
                <a:lnTo>
                  <a:pt x="5093280" y="1734332"/>
                </a:lnTo>
                <a:lnTo>
                  <a:pt x="5107176" y="1741680"/>
                </a:lnTo>
                <a:lnTo>
                  <a:pt x="5093280" y="1686563"/>
                </a:lnTo>
                <a:lnTo>
                  <a:pt x="5089805" y="1699425"/>
                </a:lnTo>
                <a:lnTo>
                  <a:pt x="5067222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40182" y="1725145"/>
                </a:lnTo>
                <a:lnTo>
                  <a:pt x="5154079" y="1721471"/>
                </a:lnTo>
                <a:lnTo>
                  <a:pt x="5169714" y="1714122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74171" y="3685454"/>
                </a:moveTo>
                <a:lnTo>
                  <a:pt x="5070697" y="3744245"/>
                </a:lnTo>
                <a:lnTo>
                  <a:pt x="5077646" y="3729548"/>
                </a:lnTo>
                <a:lnTo>
                  <a:pt x="5077646" y="3705664"/>
                </a:lnTo>
                <a:lnTo>
                  <a:pt x="5074171" y="3685454"/>
                </a:lnTo>
                <a:close/>
              </a:path>
              <a:path w="9038313" h="4633457">
                <a:moveTo>
                  <a:pt x="5023794" y="3825082"/>
                </a:moveTo>
                <a:lnTo>
                  <a:pt x="5030743" y="3810384"/>
                </a:lnTo>
                <a:lnTo>
                  <a:pt x="5037691" y="3793850"/>
                </a:lnTo>
                <a:lnTo>
                  <a:pt x="5053326" y="3782827"/>
                </a:lnTo>
                <a:lnTo>
                  <a:pt x="5063749" y="3768129"/>
                </a:lnTo>
                <a:lnTo>
                  <a:pt x="5070697" y="3744245"/>
                </a:lnTo>
                <a:lnTo>
                  <a:pt x="5063749" y="2145868"/>
                </a:lnTo>
                <a:lnTo>
                  <a:pt x="5049851" y="2145868"/>
                </a:lnTo>
                <a:lnTo>
                  <a:pt x="5034217" y="2134844"/>
                </a:lnTo>
                <a:lnTo>
                  <a:pt x="5023794" y="3825082"/>
                </a:lnTo>
                <a:close/>
              </a:path>
              <a:path w="9038313" h="4633457">
                <a:moveTo>
                  <a:pt x="4961257" y="3894896"/>
                </a:moveTo>
                <a:lnTo>
                  <a:pt x="4976892" y="3878362"/>
                </a:lnTo>
                <a:lnTo>
                  <a:pt x="4990788" y="3859989"/>
                </a:lnTo>
                <a:lnTo>
                  <a:pt x="5004686" y="3852641"/>
                </a:lnTo>
                <a:lnTo>
                  <a:pt x="5013371" y="3839780"/>
                </a:lnTo>
                <a:lnTo>
                  <a:pt x="5023794" y="3825082"/>
                </a:lnTo>
                <a:lnTo>
                  <a:pt x="5034217" y="2134844"/>
                </a:lnTo>
                <a:lnTo>
                  <a:pt x="5020320" y="2142194"/>
                </a:lnTo>
                <a:lnTo>
                  <a:pt x="5004686" y="2145868"/>
                </a:lnTo>
                <a:lnTo>
                  <a:pt x="4990788" y="2153216"/>
                </a:lnTo>
                <a:lnTo>
                  <a:pt x="4976892" y="2153216"/>
                </a:lnTo>
                <a:lnTo>
                  <a:pt x="4961257" y="3894896"/>
                </a:lnTo>
                <a:close/>
              </a:path>
              <a:path w="9038313" h="4633457">
                <a:moveTo>
                  <a:pt x="4891772" y="3929804"/>
                </a:moveTo>
                <a:lnTo>
                  <a:pt x="4914355" y="3920618"/>
                </a:lnTo>
                <a:lnTo>
                  <a:pt x="4931726" y="3913268"/>
                </a:lnTo>
                <a:lnTo>
                  <a:pt x="4947361" y="3902246"/>
                </a:lnTo>
                <a:lnTo>
                  <a:pt x="4961257" y="3894896"/>
                </a:lnTo>
                <a:lnTo>
                  <a:pt x="4976892" y="2153216"/>
                </a:lnTo>
                <a:lnTo>
                  <a:pt x="4954309" y="2149542"/>
                </a:lnTo>
                <a:lnTo>
                  <a:pt x="4936938" y="2142194"/>
                </a:lnTo>
                <a:lnTo>
                  <a:pt x="4914355" y="2138518"/>
                </a:lnTo>
                <a:lnTo>
                  <a:pt x="4891772" y="3929804"/>
                </a:lnTo>
                <a:close/>
              </a:path>
              <a:path w="9038313" h="4633457">
                <a:moveTo>
                  <a:pt x="4914355" y="2138518"/>
                </a:moveTo>
                <a:lnTo>
                  <a:pt x="4888298" y="2138518"/>
                </a:lnTo>
                <a:lnTo>
                  <a:pt x="4881349" y="2125658"/>
                </a:lnTo>
                <a:lnTo>
                  <a:pt x="4867452" y="2121984"/>
                </a:lnTo>
                <a:lnTo>
                  <a:pt x="4860504" y="3929804"/>
                </a:lnTo>
                <a:lnTo>
                  <a:pt x="4874400" y="3933478"/>
                </a:lnTo>
                <a:lnTo>
                  <a:pt x="4891772" y="3929804"/>
                </a:lnTo>
                <a:lnTo>
                  <a:pt x="4914355" y="2138518"/>
                </a:lnTo>
                <a:close/>
              </a:path>
              <a:path w="9038313" h="4633457">
                <a:moveTo>
                  <a:pt x="4754538" y="2118309"/>
                </a:moveTo>
                <a:lnTo>
                  <a:pt x="4751064" y="2131170"/>
                </a:lnTo>
                <a:lnTo>
                  <a:pt x="4758013" y="2145868"/>
                </a:lnTo>
                <a:lnTo>
                  <a:pt x="4768435" y="2107286"/>
                </a:lnTo>
                <a:lnTo>
                  <a:pt x="4754538" y="2118309"/>
                </a:lnTo>
                <a:close/>
              </a:path>
              <a:path w="9038313" h="4633457">
                <a:moveTo>
                  <a:pt x="5180136" y="927793"/>
                </a:moveTo>
                <a:lnTo>
                  <a:pt x="5197508" y="933305"/>
                </a:lnTo>
                <a:lnTo>
                  <a:pt x="5216616" y="936980"/>
                </a:lnTo>
                <a:lnTo>
                  <a:pt x="5237462" y="933305"/>
                </a:lnTo>
                <a:lnTo>
                  <a:pt x="5260045" y="927793"/>
                </a:lnTo>
                <a:lnTo>
                  <a:pt x="5286101" y="905747"/>
                </a:lnTo>
                <a:lnTo>
                  <a:pt x="5289576" y="889212"/>
                </a:lnTo>
                <a:lnTo>
                  <a:pt x="5282627" y="874514"/>
                </a:lnTo>
                <a:lnTo>
                  <a:pt x="5270466" y="859816"/>
                </a:lnTo>
                <a:lnTo>
                  <a:pt x="5256570" y="850630"/>
                </a:lnTo>
                <a:lnTo>
                  <a:pt x="5227039" y="835933"/>
                </a:lnTo>
                <a:lnTo>
                  <a:pt x="5197508" y="821235"/>
                </a:lnTo>
                <a:lnTo>
                  <a:pt x="5180136" y="927793"/>
                </a:lnTo>
                <a:close/>
              </a:path>
              <a:path w="9038313" h="4633457">
                <a:moveTo>
                  <a:pt x="5067222" y="889212"/>
                </a:moveTo>
                <a:lnTo>
                  <a:pt x="5081120" y="902073"/>
                </a:lnTo>
                <a:lnTo>
                  <a:pt x="5096753" y="905747"/>
                </a:lnTo>
                <a:lnTo>
                  <a:pt x="5110651" y="909421"/>
                </a:lnTo>
                <a:lnTo>
                  <a:pt x="5126285" y="913095"/>
                </a:lnTo>
                <a:lnTo>
                  <a:pt x="5140182" y="920445"/>
                </a:lnTo>
                <a:lnTo>
                  <a:pt x="5166239" y="927793"/>
                </a:lnTo>
                <a:lnTo>
                  <a:pt x="5180136" y="927793"/>
                </a:lnTo>
                <a:lnTo>
                  <a:pt x="5197508" y="821235"/>
                </a:lnTo>
                <a:lnTo>
                  <a:pt x="5173187" y="804699"/>
                </a:lnTo>
                <a:lnTo>
                  <a:pt x="5150605" y="797351"/>
                </a:lnTo>
                <a:lnTo>
                  <a:pt x="5136708" y="793677"/>
                </a:lnTo>
                <a:lnTo>
                  <a:pt x="5114126" y="790002"/>
                </a:lnTo>
                <a:lnTo>
                  <a:pt x="5081120" y="790002"/>
                </a:lnTo>
                <a:lnTo>
                  <a:pt x="5067222" y="889212"/>
                </a:lnTo>
                <a:close/>
              </a:path>
              <a:path w="9038313" h="4633457">
                <a:moveTo>
                  <a:pt x="5034217" y="1668191"/>
                </a:moveTo>
                <a:lnTo>
                  <a:pt x="5049851" y="1668191"/>
                </a:lnTo>
                <a:lnTo>
                  <a:pt x="5053326" y="889212"/>
                </a:lnTo>
                <a:lnTo>
                  <a:pt x="5067222" y="889212"/>
                </a:lnTo>
                <a:lnTo>
                  <a:pt x="5056799" y="758770"/>
                </a:lnTo>
                <a:lnTo>
                  <a:pt x="5044640" y="775304"/>
                </a:lnTo>
                <a:lnTo>
                  <a:pt x="5034217" y="1668191"/>
                </a:lnTo>
                <a:close/>
              </a:path>
              <a:path w="9038313" h="4633457">
                <a:moveTo>
                  <a:pt x="4976892" y="1728820"/>
                </a:moveTo>
                <a:lnTo>
                  <a:pt x="4994263" y="1728820"/>
                </a:lnTo>
                <a:lnTo>
                  <a:pt x="4994263" y="1699425"/>
                </a:lnTo>
                <a:lnTo>
                  <a:pt x="5008161" y="1695749"/>
                </a:lnTo>
                <a:lnTo>
                  <a:pt x="5023794" y="1682889"/>
                </a:lnTo>
                <a:lnTo>
                  <a:pt x="5034217" y="1668191"/>
                </a:lnTo>
                <a:lnTo>
                  <a:pt x="5044640" y="775304"/>
                </a:lnTo>
                <a:lnTo>
                  <a:pt x="5030743" y="769793"/>
                </a:lnTo>
                <a:lnTo>
                  <a:pt x="5016846" y="766118"/>
                </a:lnTo>
                <a:lnTo>
                  <a:pt x="5004686" y="1186841"/>
                </a:lnTo>
                <a:lnTo>
                  <a:pt x="4983840" y="1186841"/>
                </a:lnTo>
                <a:lnTo>
                  <a:pt x="4976892" y="1728820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8206" y="1159282"/>
                </a:lnTo>
                <a:lnTo>
                  <a:pt x="4973417" y="1175818"/>
                </a:lnTo>
                <a:lnTo>
                  <a:pt x="4990788" y="1183167"/>
                </a:lnTo>
                <a:lnTo>
                  <a:pt x="5004686" y="1186841"/>
                </a:lnTo>
                <a:lnTo>
                  <a:pt x="5016846" y="766118"/>
                </a:lnTo>
                <a:lnTo>
                  <a:pt x="5001211" y="769793"/>
                </a:lnTo>
                <a:lnTo>
                  <a:pt x="4976892" y="755096"/>
                </a:lnTo>
                <a:lnTo>
                  <a:pt x="4976892" y="716513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820550" y="723863"/>
                </a:moveTo>
                <a:lnTo>
                  <a:pt x="4804915" y="727537"/>
                </a:lnTo>
                <a:lnTo>
                  <a:pt x="4820550" y="736723"/>
                </a:lnTo>
                <a:lnTo>
                  <a:pt x="4830972" y="731211"/>
                </a:lnTo>
                <a:lnTo>
                  <a:pt x="4837921" y="716513"/>
                </a:lnTo>
                <a:lnTo>
                  <a:pt x="4820550" y="723863"/>
                </a:lnTo>
                <a:close/>
              </a:path>
              <a:path w="9038313" h="4633457">
                <a:moveTo>
                  <a:pt x="4827498" y="1907029"/>
                </a:moveTo>
                <a:lnTo>
                  <a:pt x="4824023" y="1886819"/>
                </a:lnTo>
                <a:lnTo>
                  <a:pt x="4827498" y="1914378"/>
                </a:lnTo>
                <a:lnTo>
                  <a:pt x="4829351" y="1914868"/>
                </a:lnTo>
                <a:lnTo>
                  <a:pt x="4827498" y="1907029"/>
                </a:lnTo>
                <a:close/>
              </a:path>
              <a:path w="9038313" h="4633457">
                <a:moveTo>
                  <a:pt x="4917829" y="1875797"/>
                </a:moveTo>
                <a:lnTo>
                  <a:pt x="4907407" y="1892331"/>
                </a:lnTo>
                <a:lnTo>
                  <a:pt x="4924778" y="1896007"/>
                </a:lnTo>
                <a:lnTo>
                  <a:pt x="4931726" y="1868448"/>
                </a:lnTo>
                <a:lnTo>
                  <a:pt x="4917829" y="1875797"/>
                </a:lnTo>
                <a:close/>
              </a:path>
              <a:path w="9038313" h="4633457">
                <a:moveTo>
                  <a:pt x="5030743" y="744072"/>
                </a:moveTo>
                <a:lnTo>
                  <a:pt x="5020320" y="731211"/>
                </a:lnTo>
                <a:lnTo>
                  <a:pt x="5004686" y="723863"/>
                </a:lnTo>
                <a:lnTo>
                  <a:pt x="4990788" y="723863"/>
                </a:lnTo>
                <a:lnTo>
                  <a:pt x="4976892" y="716513"/>
                </a:lnTo>
                <a:lnTo>
                  <a:pt x="5001211" y="755096"/>
                </a:lnTo>
                <a:lnTo>
                  <a:pt x="5016846" y="747746"/>
                </a:lnTo>
                <a:lnTo>
                  <a:pt x="5030743" y="744072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1257" y="723863"/>
                </a:lnTo>
                <a:lnTo>
                  <a:pt x="4957784" y="709165"/>
                </a:lnTo>
                <a:lnTo>
                  <a:pt x="4943886" y="705491"/>
                </a:lnTo>
                <a:lnTo>
                  <a:pt x="4943886" y="720189"/>
                </a:lnTo>
                <a:lnTo>
                  <a:pt x="4947361" y="1166632"/>
                </a:lnTo>
                <a:lnTo>
                  <a:pt x="4968206" y="1159282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931726" y="1166632"/>
                </a:moveTo>
                <a:lnTo>
                  <a:pt x="4947361" y="1166632"/>
                </a:lnTo>
                <a:lnTo>
                  <a:pt x="4943886" y="720189"/>
                </a:lnTo>
                <a:lnTo>
                  <a:pt x="4928251" y="736723"/>
                </a:lnTo>
                <a:lnTo>
                  <a:pt x="4921303" y="723863"/>
                </a:lnTo>
                <a:lnTo>
                  <a:pt x="4917829" y="1162958"/>
                </a:lnTo>
                <a:lnTo>
                  <a:pt x="4931726" y="1166632"/>
                </a:lnTo>
                <a:close/>
              </a:path>
              <a:path w="9038313" h="4633457">
                <a:moveTo>
                  <a:pt x="4907407" y="1175818"/>
                </a:moveTo>
                <a:lnTo>
                  <a:pt x="4917829" y="1162958"/>
                </a:lnTo>
                <a:lnTo>
                  <a:pt x="4921303" y="723863"/>
                </a:lnTo>
                <a:lnTo>
                  <a:pt x="4903932" y="727537"/>
                </a:lnTo>
                <a:lnTo>
                  <a:pt x="4891772" y="744072"/>
                </a:lnTo>
                <a:lnTo>
                  <a:pt x="4907407" y="1175818"/>
                </a:lnTo>
                <a:close/>
              </a:path>
              <a:path w="9038313" h="4633457">
                <a:moveTo>
                  <a:pt x="4964732" y="1776587"/>
                </a:moveTo>
                <a:lnTo>
                  <a:pt x="4968206" y="1763726"/>
                </a:lnTo>
                <a:lnTo>
                  <a:pt x="4973417" y="1745354"/>
                </a:lnTo>
                <a:lnTo>
                  <a:pt x="4976892" y="1728820"/>
                </a:lnTo>
                <a:lnTo>
                  <a:pt x="4983840" y="1186841"/>
                </a:lnTo>
                <a:lnTo>
                  <a:pt x="4968206" y="1194189"/>
                </a:lnTo>
                <a:lnTo>
                  <a:pt x="4964732" y="1776587"/>
                </a:lnTo>
                <a:close/>
              </a:path>
              <a:path w="9038313" h="4633457">
                <a:moveTo>
                  <a:pt x="4954309" y="1197865"/>
                </a:moveTo>
                <a:lnTo>
                  <a:pt x="4940411" y="1208887"/>
                </a:lnTo>
                <a:lnTo>
                  <a:pt x="4947361" y="1805983"/>
                </a:lnTo>
                <a:lnTo>
                  <a:pt x="4950834" y="1787611"/>
                </a:lnTo>
                <a:lnTo>
                  <a:pt x="4964732" y="1776587"/>
                </a:lnTo>
                <a:lnTo>
                  <a:pt x="4968206" y="1194189"/>
                </a:lnTo>
                <a:lnTo>
                  <a:pt x="4954309" y="1197865"/>
                </a:lnTo>
                <a:close/>
              </a:path>
              <a:path w="9038313" h="4633457">
                <a:moveTo>
                  <a:pt x="4964732" y="1837216"/>
                </a:moveTo>
                <a:lnTo>
                  <a:pt x="4954309" y="1822518"/>
                </a:lnTo>
                <a:lnTo>
                  <a:pt x="4954309" y="1853750"/>
                </a:lnTo>
                <a:lnTo>
                  <a:pt x="4976892" y="1853750"/>
                </a:lnTo>
                <a:lnTo>
                  <a:pt x="4980365" y="1840890"/>
                </a:lnTo>
                <a:lnTo>
                  <a:pt x="4964732" y="1837216"/>
                </a:lnTo>
                <a:close/>
              </a:path>
              <a:path w="9038313" h="4633457">
                <a:moveTo>
                  <a:pt x="4947361" y="1805983"/>
                </a:moveTo>
                <a:lnTo>
                  <a:pt x="4940411" y="1208887"/>
                </a:lnTo>
                <a:lnTo>
                  <a:pt x="4940411" y="1857424"/>
                </a:lnTo>
                <a:lnTo>
                  <a:pt x="4954309" y="1853750"/>
                </a:lnTo>
                <a:lnTo>
                  <a:pt x="4954309" y="1822518"/>
                </a:lnTo>
                <a:lnTo>
                  <a:pt x="4947361" y="1805983"/>
                </a:lnTo>
                <a:close/>
              </a:path>
              <a:path w="9038313" h="4633457">
                <a:moveTo>
                  <a:pt x="5063749" y="2033798"/>
                </a:moveTo>
                <a:lnTo>
                  <a:pt x="5077646" y="2044820"/>
                </a:lnTo>
                <a:lnTo>
                  <a:pt x="5093280" y="2041146"/>
                </a:lnTo>
                <a:lnTo>
                  <a:pt x="5107176" y="2033798"/>
                </a:lnTo>
                <a:lnTo>
                  <a:pt x="5117599" y="2019100"/>
                </a:lnTo>
                <a:lnTo>
                  <a:pt x="5096753" y="2022774"/>
                </a:lnTo>
                <a:lnTo>
                  <a:pt x="5077646" y="2022774"/>
                </a:lnTo>
                <a:lnTo>
                  <a:pt x="5063749" y="2033798"/>
                </a:lnTo>
                <a:close/>
              </a:path>
              <a:path w="9038313" h="4633457">
                <a:moveTo>
                  <a:pt x="5478923" y="1934588"/>
                </a:moveTo>
                <a:lnTo>
                  <a:pt x="5478923" y="1918053"/>
                </a:lnTo>
                <a:lnTo>
                  <a:pt x="5489346" y="1903355"/>
                </a:lnTo>
                <a:lnTo>
                  <a:pt x="5492821" y="1886819"/>
                </a:lnTo>
                <a:lnTo>
                  <a:pt x="5503244" y="1872122"/>
                </a:lnTo>
                <a:lnTo>
                  <a:pt x="5518877" y="1872122"/>
                </a:lnTo>
                <a:lnTo>
                  <a:pt x="5503244" y="1864774"/>
                </a:lnTo>
                <a:lnTo>
                  <a:pt x="5489346" y="1848238"/>
                </a:lnTo>
                <a:lnTo>
                  <a:pt x="5478923" y="1829866"/>
                </a:lnTo>
                <a:lnTo>
                  <a:pt x="5478923" y="1934588"/>
                </a:lnTo>
                <a:close/>
              </a:path>
              <a:path w="9038313" h="4633457">
                <a:moveTo>
                  <a:pt x="5478923" y="1829866"/>
                </a:moveTo>
                <a:lnTo>
                  <a:pt x="5475450" y="2180775"/>
                </a:lnTo>
                <a:lnTo>
                  <a:pt x="5482398" y="2167914"/>
                </a:lnTo>
                <a:lnTo>
                  <a:pt x="5496295" y="2180775"/>
                </a:lnTo>
                <a:lnTo>
                  <a:pt x="5511929" y="2177100"/>
                </a:lnTo>
                <a:lnTo>
                  <a:pt x="5518877" y="2191797"/>
                </a:lnTo>
                <a:lnTo>
                  <a:pt x="5525827" y="2206495"/>
                </a:lnTo>
                <a:lnTo>
                  <a:pt x="5536250" y="2219356"/>
                </a:lnTo>
                <a:lnTo>
                  <a:pt x="5539723" y="2234054"/>
                </a:lnTo>
                <a:lnTo>
                  <a:pt x="5536250" y="1984193"/>
                </a:lnTo>
                <a:lnTo>
                  <a:pt x="5522352" y="1973169"/>
                </a:lnTo>
                <a:lnTo>
                  <a:pt x="5511929" y="1960309"/>
                </a:lnTo>
                <a:lnTo>
                  <a:pt x="5496295" y="1960309"/>
                </a:lnTo>
                <a:lnTo>
                  <a:pt x="5482398" y="1949286"/>
                </a:lnTo>
                <a:lnTo>
                  <a:pt x="5478923" y="1934588"/>
                </a:lnTo>
                <a:lnTo>
                  <a:pt x="5478923" y="1829866"/>
                </a:lnTo>
                <a:close/>
              </a:path>
              <a:path w="9038313" h="4633457">
                <a:moveTo>
                  <a:pt x="5452866" y="2627218"/>
                </a:moveTo>
                <a:lnTo>
                  <a:pt x="5459815" y="2202821"/>
                </a:lnTo>
                <a:lnTo>
                  <a:pt x="5459815" y="2188123"/>
                </a:lnTo>
                <a:lnTo>
                  <a:pt x="5475450" y="2180775"/>
                </a:lnTo>
                <a:lnTo>
                  <a:pt x="5478923" y="1829866"/>
                </a:lnTo>
                <a:lnTo>
                  <a:pt x="5463289" y="1815169"/>
                </a:lnTo>
                <a:lnTo>
                  <a:pt x="5452866" y="1798633"/>
                </a:lnTo>
                <a:lnTo>
                  <a:pt x="5452866" y="2627218"/>
                </a:lnTo>
                <a:close/>
              </a:path>
              <a:path w="9038313" h="4633457">
                <a:moveTo>
                  <a:pt x="5569254" y="1826192"/>
                </a:moveTo>
                <a:lnTo>
                  <a:pt x="5576202" y="1840890"/>
                </a:lnTo>
                <a:lnTo>
                  <a:pt x="5579677" y="1706773"/>
                </a:lnTo>
                <a:lnTo>
                  <a:pt x="5558831" y="1710447"/>
                </a:lnTo>
                <a:lnTo>
                  <a:pt x="5543198" y="1710447"/>
                </a:lnTo>
                <a:lnTo>
                  <a:pt x="5532775" y="1725145"/>
                </a:lnTo>
                <a:lnTo>
                  <a:pt x="5539723" y="1738006"/>
                </a:lnTo>
                <a:lnTo>
                  <a:pt x="5555358" y="1787611"/>
                </a:lnTo>
                <a:lnTo>
                  <a:pt x="5569254" y="1794959"/>
                </a:lnTo>
                <a:lnTo>
                  <a:pt x="5572729" y="1811494"/>
                </a:lnTo>
                <a:lnTo>
                  <a:pt x="5569254" y="1826192"/>
                </a:lnTo>
                <a:close/>
              </a:path>
              <a:path w="9038313" h="4633457">
                <a:moveTo>
                  <a:pt x="5584888" y="1692075"/>
                </a:moveTo>
                <a:lnTo>
                  <a:pt x="5595312" y="1815169"/>
                </a:lnTo>
                <a:lnTo>
                  <a:pt x="5598786" y="839607"/>
                </a:lnTo>
                <a:lnTo>
                  <a:pt x="5602260" y="821235"/>
                </a:lnTo>
                <a:lnTo>
                  <a:pt x="5605735" y="808375"/>
                </a:lnTo>
                <a:lnTo>
                  <a:pt x="5619631" y="804699"/>
                </a:lnTo>
                <a:lnTo>
                  <a:pt x="5605735" y="804699"/>
                </a:lnTo>
                <a:lnTo>
                  <a:pt x="5576202" y="817561"/>
                </a:lnTo>
                <a:lnTo>
                  <a:pt x="5584888" y="1675540"/>
                </a:lnTo>
                <a:lnTo>
                  <a:pt x="5584888" y="1692075"/>
                </a:lnTo>
                <a:close/>
              </a:path>
              <a:path w="9038313" h="4633457">
                <a:moveTo>
                  <a:pt x="5532775" y="1657168"/>
                </a:moveTo>
                <a:lnTo>
                  <a:pt x="5548409" y="1657168"/>
                </a:lnTo>
                <a:lnTo>
                  <a:pt x="5562306" y="1664517"/>
                </a:lnTo>
                <a:lnTo>
                  <a:pt x="5576202" y="1660842"/>
                </a:lnTo>
                <a:lnTo>
                  <a:pt x="5584888" y="1675540"/>
                </a:lnTo>
                <a:lnTo>
                  <a:pt x="5576202" y="817561"/>
                </a:lnTo>
                <a:lnTo>
                  <a:pt x="5576202" y="832258"/>
                </a:lnTo>
                <a:lnTo>
                  <a:pt x="5562306" y="832258"/>
                </a:lnTo>
                <a:lnTo>
                  <a:pt x="5548409" y="828584"/>
                </a:lnTo>
                <a:lnTo>
                  <a:pt x="5532775" y="1657168"/>
                </a:lnTo>
                <a:close/>
              </a:path>
              <a:path w="9038313" h="4633457">
                <a:moveTo>
                  <a:pt x="5499769" y="1671866"/>
                </a:moveTo>
                <a:lnTo>
                  <a:pt x="5515404" y="1664517"/>
                </a:lnTo>
                <a:lnTo>
                  <a:pt x="5532775" y="1657168"/>
                </a:lnTo>
                <a:lnTo>
                  <a:pt x="5548409" y="828584"/>
                </a:lnTo>
                <a:lnTo>
                  <a:pt x="5529300" y="835933"/>
                </a:lnTo>
                <a:lnTo>
                  <a:pt x="5515404" y="843282"/>
                </a:lnTo>
                <a:lnTo>
                  <a:pt x="5499769" y="1671866"/>
                </a:lnTo>
                <a:close/>
              </a:path>
              <a:path w="9038313" h="4633457">
                <a:moveTo>
                  <a:pt x="5485872" y="856142"/>
                </a:moveTo>
                <a:lnTo>
                  <a:pt x="5463289" y="867166"/>
                </a:lnTo>
                <a:lnTo>
                  <a:pt x="5475450" y="1695749"/>
                </a:lnTo>
                <a:lnTo>
                  <a:pt x="5485872" y="1682889"/>
                </a:lnTo>
                <a:lnTo>
                  <a:pt x="5499769" y="1671866"/>
                </a:lnTo>
                <a:lnTo>
                  <a:pt x="5515404" y="843282"/>
                </a:lnTo>
                <a:lnTo>
                  <a:pt x="5485872" y="856142"/>
                </a:lnTo>
                <a:close/>
              </a:path>
              <a:path w="9038313" h="4633457">
                <a:moveTo>
                  <a:pt x="5459815" y="1699425"/>
                </a:moveTo>
                <a:lnTo>
                  <a:pt x="5475450" y="1695749"/>
                </a:lnTo>
                <a:lnTo>
                  <a:pt x="5463289" y="867166"/>
                </a:lnTo>
                <a:lnTo>
                  <a:pt x="5452866" y="881863"/>
                </a:lnTo>
                <a:lnTo>
                  <a:pt x="5449392" y="894723"/>
                </a:lnTo>
                <a:lnTo>
                  <a:pt x="5445918" y="1699425"/>
                </a:lnTo>
                <a:lnTo>
                  <a:pt x="5459815" y="1699425"/>
                </a:lnTo>
                <a:close/>
              </a:path>
              <a:path w="9038313" h="4633457">
                <a:moveTo>
                  <a:pt x="5419862" y="2641916"/>
                </a:moveTo>
                <a:lnTo>
                  <a:pt x="5423335" y="1741680"/>
                </a:lnTo>
                <a:lnTo>
                  <a:pt x="5432021" y="1728820"/>
                </a:lnTo>
                <a:lnTo>
                  <a:pt x="5442444" y="1714122"/>
                </a:lnTo>
                <a:lnTo>
                  <a:pt x="5445918" y="1699425"/>
                </a:lnTo>
                <a:lnTo>
                  <a:pt x="5449392" y="894723"/>
                </a:lnTo>
                <a:lnTo>
                  <a:pt x="5423335" y="905747"/>
                </a:lnTo>
                <a:lnTo>
                  <a:pt x="5419862" y="2641916"/>
                </a:lnTo>
                <a:close/>
              </a:path>
              <a:path w="9038313" h="4633457">
                <a:moveTo>
                  <a:pt x="5379906" y="878189"/>
                </a:moveTo>
                <a:lnTo>
                  <a:pt x="5386856" y="2651102"/>
                </a:lnTo>
                <a:lnTo>
                  <a:pt x="5405964" y="2641916"/>
                </a:lnTo>
                <a:lnTo>
                  <a:pt x="5419862" y="2641916"/>
                </a:lnTo>
                <a:lnTo>
                  <a:pt x="5423335" y="905747"/>
                </a:lnTo>
                <a:lnTo>
                  <a:pt x="5409437" y="902073"/>
                </a:lnTo>
                <a:lnTo>
                  <a:pt x="5399015" y="885537"/>
                </a:lnTo>
                <a:lnTo>
                  <a:pt x="5379906" y="878189"/>
                </a:lnTo>
                <a:close/>
              </a:path>
              <a:path w="9038313" h="4633457">
                <a:moveTo>
                  <a:pt x="5595312" y="1883145"/>
                </a:moveTo>
                <a:lnTo>
                  <a:pt x="5598786" y="1896007"/>
                </a:lnTo>
                <a:lnTo>
                  <a:pt x="5602260" y="1910704"/>
                </a:lnTo>
                <a:lnTo>
                  <a:pt x="5605735" y="1925402"/>
                </a:lnTo>
                <a:lnTo>
                  <a:pt x="5605735" y="1960309"/>
                </a:lnTo>
                <a:lnTo>
                  <a:pt x="5609208" y="1976843"/>
                </a:lnTo>
                <a:lnTo>
                  <a:pt x="5612683" y="1861099"/>
                </a:lnTo>
                <a:lnTo>
                  <a:pt x="5598786" y="1857424"/>
                </a:lnTo>
                <a:lnTo>
                  <a:pt x="5595312" y="1883145"/>
                </a:lnTo>
                <a:close/>
              </a:path>
              <a:path w="9038313" h="4633457">
                <a:moveTo>
                  <a:pt x="5584888" y="1853750"/>
                </a:moveTo>
                <a:lnTo>
                  <a:pt x="5576202" y="1868448"/>
                </a:lnTo>
                <a:lnTo>
                  <a:pt x="5579677" y="1883145"/>
                </a:lnTo>
                <a:lnTo>
                  <a:pt x="5595312" y="1883145"/>
                </a:lnTo>
                <a:lnTo>
                  <a:pt x="5598786" y="1857424"/>
                </a:lnTo>
                <a:lnTo>
                  <a:pt x="5584888" y="1853750"/>
                </a:lnTo>
                <a:close/>
              </a:path>
              <a:path w="9038313" h="4633457">
                <a:moveTo>
                  <a:pt x="5689117" y="2296519"/>
                </a:moveTo>
                <a:lnTo>
                  <a:pt x="5696065" y="821235"/>
                </a:lnTo>
                <a:lnTo>
                  <a:pt x="5682169" y="824909"/>
                </a:lnTo>
                <a:lnTo>
                  <a:pt x="5668271" y="821235"/>
                </a:lnTo>
                <a:lnTo>
                  <a:pt x="5649163" y="824909"/>
                </a:lnTo>
                <a:lnTo>
                  <a:pt x="5631792" y="832258"/>
                </a:lnTo>
                <a:lnTo>
                  <a:pt x="5628317" y="1848238"/>
                </a:lnTo>
                <a:lnTo>
                  <a:pt x="5628317" y="1853750"/>
                </a:lnTo>
                <a:lnTo>
                  <a:pt x="5631792" y="2279984"/>
                </a:lnTo>
                <a:lnTo>
                  <a:pt x="5645688" y="2272635"/>
                </a:lnTo>
                <a:lnTo>
                  <a:pt x="5664798" y="2265287"/>
                </a:lnTo>
                <a:lnTo>
                  <a:pt x="5678694" y="2265287"/>
                </a:lnTo>
                <a:lnTo>
                  <a:pt x="5685642" y="2283659"/>
                </a:lnTo>
                <a:lnTo>
                  <a:pt x="5689117" y="2296519"/>
                </a:lnTo>
                <a:close/>
              </a:path>
              <a:path w="9038313" h="4633457">
                <a:moveTo>
                  <a:pt x="5616157" y="2276309"/>
                </a:moveTo>
                <a:lnTo>
                  <a:pt x="5631792" y="2279984"/>
                </a:lnTo>
                <a:lnTo>
                  <a:pt x="5628317" y="1853750"/>
                </a:lnTo>
                <a:lnTo>
                  <a:pt x="5612683" y="1861099"/>
                </a:lnTo>
                <a:lnTo>
                  <a:pt x="5609208" y="1976843"/>
                </a:lnTo>
                <a:lnTo>
                  <a:pt x="5602260" y="2276309"/>
                </a:lnTo>
                <a:lnTo>
                  <a:pt x="5616157" y="2276309"/>
                </a:lnTo>
                <a:close/>
              </a:path>
              <a:path w="9038313" h="4633457">
                <a:moveTo>
                  <a:pt x="5595312" y="1980518"/>
                </a:moveTo>
                <a:lnTo>
                  <a:pt x="5562306" y="1987867"/>
                </a:lnTo>
                <a:lnTo>
                  <a:pt x="5569254" y="2248752"/>
                </a:lnTo>
                <a:lnTo>
                  <a:pt x="5584888" y="2265287"/>
                </a:lnTo>
                <a:lnTo>
                  <a:pt x="5602260" y="2276309"/>
                </a:lnTo>
                <a:lnTo>
                  <a:pt x="5609208" y="1976843"/>
                </a:lnTo>
                <a:lnTo>
                  <a:pt x="5595312" y="1980518"/>
                </a:lnTo>
                <a:close/>
              </a:path>
              <a:path w="9038313" h="4633457">
                <a:moveTo>
                  <a:pt x="5562306" y="1987867"/>
                </a:moveTo>
                <a:lnTo>
                  <a:pt x="5536250" y="1984193"/>
                </a:lnTo>
                <a:lnTo>
                  <a:pt x="5539723" y="2234054"/>
                </a:lnTo>
                <a:lnTo>
                  <a:pt x="5555358" y="2241402"/>
                </a:lnTo>
                <a:lnTo>
                  <a:pt x="5569254" y="2248752"/>
                </a:lnTo>
                <a:lnTo>
                  <a:pt x="5562306" y="1987867"/>
                </a:lnTo>
                <a:close/>
              </a:path>
              <a:path w="9038313" h="4633457">
                <a:moveTo>
                  <a:pt x="5579677" y="1706773"/>
                </a:moveTo>
                <a:lnTo>
                  <a:pt x="5576202" y="1840890"/>
                </a:lnTo>
                <a:lnTo>
                  <a:pt x="5579677" y="1822518"/>
                </a:lnTo>
                <a:lnTo>
                  <a:pt x="5595312" y="1815169"/>
                </a:lnTo>
                <a:lnTo>
                  <a:pt x="5584888" y="1692075"/>
                </a:lnTo>
                <a:lnTo>
                  <a:pt x="5579677" y="1706773"/>
                </a:lnTo>
                <a:close/>
              </a:path>
              <a:path w="9038313" h="4633457">
                <a:moveTo>
                  <a:pt x="5539723" y="1738006"/>
                </a:moveTo>
                <a:lnTo>
                  <a:pt x="5525827" y="1734332"/>
                </a:lnTo>
                <a:lnTo>
                  <a:pt x="5536250" y="1763726"/>
                </a:lnTo>
                <a:lnTo>
                  <a:pt x="5539723" y="1776587"/>
                </a:lnTo>
                <a:lnTo>
                  <a:pt x="5555358" y="1787611"/>
                </a:lnTo>
                <a:lnTo>
                  <a:pt x="5539723" y="1738006"/>
                </a:lnTo>
                <a:close/>
              </a:path>
              <a:path w="9038313" h="4633457">
                <a:moveTo>
                  <a:pt x="5503244" y="3340058"/>
                </a:moveTo>
                <a:lnTo>
                  <a:pt x="5496295" y="3323522"/>
                </a:lnTo>
                <a:lnTo>
                  <a:pt x="5499769" y="3409872"/>
                </a:lnTo>
                <a:lnTo>
                  <a:pt x="5515404" y="3420896"/>
                </a:lnTo>
                <a:lnTo>
                  <a:pt x="5511929" y="3371291"/>
                </a:lnTo>
                <a:lnTo>
                  <a:pt x="5511929" y="3354755"/>
                </a:lnTo>
                <a:lnTo>
                  <a:pt x="5503244" y="3340058"/>
                </a:lnTo>
                <a:close/>
              </a:path>
              <a:path w="9038313" h="4633457">
                <a:moveTo>
                  <a:pt x="5548409" y="2342450"/>
                </a:moveTo>
                <a:lnTo>
                  <a:pt x="5548409" y="2311217"/>
                </a:lnTo>
                <a:lnTo>
                  <a:pt x="5543198" y="2296519"/>
                </a:lnTo>
                <a:lnTo>
                  <a:pt x="5555358" y="2584963"/>
                </a:lnTo>
                <a:lnTo>
                  <a:pt x="5562306" y="2353473"/>
                </a:lnTo>
                <a:lnTo>
                  <a:pt x="5548409" y="2342450"/>
                </a:lnTo>
                <a:close/>
              </a:path>
              <a:path w="9038313" h="4633457">
                <a:moveTo>
                  <a:pt x="5671746" y="2292845"/>
                </a:moveTo>
                <a:lnTo>
                  <a:pt x="5656111" y="2300193"/>
                </a:lnTo>
                <a:lnTo>
                  <a:pt x="5661323" y="2518822"/>
                </a:lnTo>
                <a:lnTo>
                  <a:pt x="5675219" y="2511473"/>
                </a:lnTo>
                <a:lnTo>
                  <a:pt x="5678694" y="2496775"/>
                </a:lnTo>
                <a:lnTo>
                  <a:pt x="5696065" y="2493101"/>
                </a:lnTo>
                <a:lnTo>
                  <a:pt x="5704751" y="2476567"/>
                </a:lnTo>
                <a:lnTo>
                  <a:pt x="5704751" y="2357147"/>
                </a:lnTo>
                <a:lnTo>
                  <a:pt x="5689117" y="2353473"/>
                </a:lnTo>
                <a:lnTo>
                  <a:pt x="5675219" y="2338776"/>
                </a:lnTo>
                <a:lnTo>
                  <a:pt x="5668271" y="2322240"/>
                </a:lnTo>
                <a:lnTo>
                  <a:pt x="5668271" y="2307543"/>
                </a:lnTo>
                <a:lnTo>
                  <a:pt x="5671746" y="2292845"/>
                </a:lnTo>
                <a:close/>
              </a:path>
              <a:path w="9038313" h="4633457">
                <a:moveTo>
                  <a:pt x="5642215" y="2314891"/>
                </a:moveTo>
                <a:lnTo>
                  <a:pt x="5628317" y="2331426"/>
                </a:lnTo>
                <a:lnTo>
                  <a:pt x="5635265" y="2542706"/>
                </a:lnTo>
                <a:lnTo>
                  <a:pt x="5642215" y="2526170"/>
                </a:lnTo>
                <a:lnTo>
                  <a:pt x="5661323" y="2518822"/>
                </a:lnTo>
                <a:lnTo>
                  <a:pt x="5656111" y="2300193"/>
                </a:lnTo>
                <a:lnTo>
                  <a:pt x="5642215" y="2314891"/>
                </a:lnTo>
                <a:close/>
              </a:path>
              <a:path w="9038313" h="4633457">
                <a:moveTo>
                  <a:pt x="5635265" y="2542706"/>
                </a:moveTo>
                <a:lnTo>
                  <a:pt x="5628317" y="2331426"/>
                </a:lnTo>
                <a:lnTo>
                  <a:pt x="5616157" y="2346124"/>
                </a:lnTo>
                <a:lnTo>
                  <a:pt x="5591837" y="2349798"/>
                </a:lnTo>
                <a:lnTo>
                  <a:pt x="5576202" y="2346124"/>
                </a:lnTo>
                <a:lnTo>
                  <a:pt x="5562306" y="2353473"/>
                </a:lnTo>
                <a:lnTo>
                  <a:pt x="5555358" y="2584963"/>
                </a:lnTo>
                <a:lnTo>
                  <a:pt x="5565780" y="2564753"/>
                </a:lnTo>
                <a:lnTo>
                  <a:pt x="5588363" y="2553729"/>
                </a:lnTo>
                <a:lnTo>
                  <a:pt x="5602260" y="2546380"/>
                </a:lnTo>
                <a:lnTo>
                  <a:pt x="5619631" y="2542706"/>
                </a:lnTo>
                <a:lnTo>
                  <a:pt x="5635265" y="2542706"/>
                </a:lnTo>
                <a:close/>
              </a:path>
              <a:path w="9038313" h="4633457">
                <a:moveTo>
                  <a:pt x="5539723" y="2592311"/>
                </a:moveTo>
                <a:lnTo>
                  <a:pt x="5555358" y="2584963"/>
                </a:lnTo>
                <a:lnTo>
                  <a:pt x="5543198" y="2296519"/>
                </a:lnTo>
                <a:lnTo>
                  <a:pt x="5529300" y="2303868"/>
                </a:lnTo>
                <a:lnTo>
                  <a:pt x="5529300" y="2331426"/>
                </a:lnTo>
                <a:lnTo>
                  <a:pt x="5522352" y="2314891"/>
                </a:lnTo>
                <a:lnTo>
                  <a:pt x="5522352" y="2595985"/>
                </a:lnTo>
                <a:lnTo>
                  <a:pt x="5539723" y="2592311"/>
                </a:lnTo>
                <a:close/>
              </a:path>
              <a:path w="9038313" h="4633457">
                <a:moveTo>
                  <a:pt x="5522352" y="2314891"/>
                </a:moveTo>
                <a:lnTo>
                  <a:pt x="5511929" y="2300193"/>
                </a:lnTo>
                <a:lnTo>
                  <a:pt x="5508454" y="2272635"/>
                </a:lnTo>
                <a:lnTo>
                  <a:pt x="5492821" y="2261612"/>
                </a:lnTo>
                <a:lnTo>
                  <a:pt x="5482398" y="2248752"/>
                </a:lnTo>
                <a:lnTo>
                  <a:pt x="5475450" y="2234054"/>
                </a:lnTo>
                <a:lnTo>
                  <a:pt x="5485872" y="2612520"/>
                </a:lnTo>
                <a:lnTo>
                  <a:pt x="5508454" y="2603334"/>
                </a:lnTo>
                <a:lnTo>
                  <a:pt x="5522352" y="2595985"/>
                </a:lnTo>
                <a:lnTo>
                  <a:pt x="5522352" y="2314891"/>
                </a:lnTo>
                <a:close/>
              </a:path>
              <a:path w="9038313" h="4633457">
                <a:moveTo>
                  <a:pt x="5471975" y="2623544"/>
                </a:moveTo>
                <a:lnTo>
                  <a:pt x="5485872" y="2612520"/>
                </a:lnTo>
                <a:lnTo>
                  <a:pt x="5475450" y="2234054"/>
                </a:lnTo>
                <a:lnTo>
                  <a:pt x="5466764" y="2219356"/>
                </a:lnTo>
                <a:lnTo>
                  <a:pt x="5459815" y="2202821"/>
                </a:lnTo>
                <a:lnTo>
                  <a:pt x="5452866" y="2627218"/>
                </a:lnTo>
                <a:lnTo>
                  <a:pt x="5471975" y="2623544"/>
                </a:lnTo>
                <a:close/>
              </a:path>
              <a:path w="9038313" h="4633457">
                <a:moveTo>
                  <a:pt x="5452866" y="1798633"/>
                </a:moveTo>
                <a:lnTo>
                  <a:pt x="5445918" y="1780261"/>
                </a:lnTo>
                <a:lnTo>
                  <a:pt x="5438970" y="1749028"/>
                </a:lnTo>
                <a:lnTo>
                  <a:pt x="5423335" y="1741680"/>
                </a:lnTo>
                <a:lnTo>
                  <a:pt x="5419862" y="2641916"/>
                </a:lnTo>
                <a:lnTo>
                  <a:pt x="5438970" y="2634566"/>
                </a:lnTo>
                <a:lnTo>
                  <a:pt x="5452866" y="2627218"/>
                </a:lnTo>
                <a:lnTo>
                  <a:pt x="5452866" y="1798633"/>
                </a:lnTo>
                <a:close/>
              </a:path>
              <a:path w="9038313" h="4633457">
                <a:moveTo>
                  <a:pt x="5744705" y="2423286"/>
                </a:moveTo>
                <a:lnTo>
                  <a:pt x="5751653" y="2406752"/>
                </a:lnTo>
                <a:lnTo>
                  <a:pt x="5755128" y="2392055"/>
                </a:lnTo>
                <a:lnTo>
                  <a:pt x="5741231" y="2381031"/>
                </a:lnTo>
                <a:lnTo>
                  <a:pt x="5732545" y="2368171"/>
                </a:lnTo>
                <a:lnTo>
                  <a:pt x="5725596" y="2437984"/>
                </a:lnTo>
                <a:lnTo>
                  <a:pt x="5744705" y="2423286"/>
                </a:lnTo>
                <a:close/>
              </a:path>
              <a:path w="9038313" h="4633457">
                <a:moveTo>
                  <a:pt x="5718648" y="2360822"/>
                </a:moveTo>
                <a:lnTo>
                  <a:pt x="5704751" y="2357147"/>
                </a:lnTo>
                <a:lnTo>
                  <a:pt x="5711700" y="2445334"/>
                </a:lnTo>
                <a:lnTo>
                  <a:pt x="5725596" y="2437984"/>
                </a:lnTo>
                <a:lnTo>
                  <a:pt x="5732545" y="2368171"/>
                </a:lnTo>
                <a:lnTo>
                  <a:pt x="5718648" y="2360822"/>
                </a:lnTo>
                <a:close/>
              </a:path>
              <a:path w="9038313" h="4633457">
                <a:moveTo>
                  <a:pt x="5515404" y="3393337"/>
                </a:moveTo>
                <a:lnTo>
                  <a:pt x="5511929" y="3371291"/>
                </a:lnTo>
                <a:lnTo>
                  <a:pt x="5515404" y="3420896"/>
                </a:lnTo>
                <a:lnTo>
                  <a:pt x="5522352" y="3404360"/>
                </a:lnTo>
                <a:lnTo>
                  <a:pt x="5515404" y="3393337"/>
                </a:lnTo>
                <a:close/>
              </a:path>
              <a:path w="9038313" h="4633457">
                <a:moveTo>
                  <a:pt x="5496295" y="3466825"/>
                </a:moveTo>
                <a:lnTo>
                  <a:pt x="5496295" y="3452127"/>
                </a:lnTo>
                <a:lnTo>
                  <a:pt x="5499769" y="3439267"/>
                </a:lnTo>
                <a:lnTo>
                  <a:pt x="5499769" y="3409872"/>
                </a:lnTo>
                <a:lnTo>
                  <a:pt x="5496295" y="3323522"/>
                </a:lnTo>
                <a:lnTo>
                  <a:pt x="5496295" y="3466825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529291"/>
                </a:lnTo>
                <a:lnTo>
                  <a:pt x="5482398" y="3516430"/>
                </a:lnTo>
                <a:lnTo>
                  <a:pt x="5489346" y="3498058"/>
                </a:lnTo>
                <a:lnTo>
                  <a:pt x="5492821" y="3485197"/>
                </a:lnTo>
                <a:lnTo>
                  <a:pt x="5496295" y="3466825"/>
                </a:lnTo>
                <a:lnTo>
                  <a:pt x="5496295" y="3323522"/>
                </a:lnTo>
                <a:lnTo>
                  <a:pt x="5482398" y="3329034"/>
                </a:lnTo>
                <a:lnTo>
                  <a:pt x="5478923" y="3347407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347407"/>
                </a:lnTo>
                <a:lnTo>
                  <a:pt x="5463289" y="3358429"/>
                </a:lnTo>
                <a:lnTo>
                  <a:pt x="5456341" y="3371291"/>
                </a:lnTo>
                <a:lnTo>
                  <a:pt x="5456341" y="3385988"/>
                </a:lnTo>
                <a:lnTo>
                  <a:pt x="5463289" y="3582570"/>
                </a:lnTo>
                <a:lnTo>
                  <a:pt x="5466764" y="3566035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52866" y="3621152"/>
                </a:lnTo>
                <a:lnTo>
                  <a:pt x="5452866" y="3604616"/>
                </a:lnTo>
                <a:lnTo>
                  <a:pt x="5463289" y="3582570"/>
                </a:lnTo>
                <a:lnTo>
                  <a:pt x="5456341" y="3385988"/>
                </a:lnTo>
                <a:lnTo>
                  <a:pt x="5442444" y="3393337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42444" y="3393337"/>
                </a:lnTo>
                <a:lnTo>
                  <a:pt x="5435495" y="3409872"/>
                </a:lnTo>
                <a:lnTo>
                  <a:pt x="5419862" y="3409872"/>
                </a:lnTo>
                <a:lnTo>
                  <a:pt x="5405964" y="3417220"/>
                </a:lnTo>
                <a:lnTo>
                  <a:pt x="5390329" y="3424570"/>
                </a:lnTo>
                <a:lnTo>
                  <a:pt x="5372958" y="3428244"/>
                </a:lnTo>
                <a:lnTo>
                  <a:pt x="5362535" y="3490709"/>
                </a:lnTo>
                <a:lnTo>
                  <a:pt x="5362535" y="3505407"/>
                </a:lnTo>
                <a:lnTo>
                  <a:pt x="5369485" y="3520104"/>
                </a:lnTo>
                <a:lnTo>
                  <a:pt x="5376433" y="3678105"/>
                </a:lnTo>
                <a:lnTo>
                  <a:pt x="5395541" y="3685454"/>
                </a:lnTo>
                <a:lnTo>
                  <a:pt x="5412912" y="3674431"/>
                </a:lnTo>
                <a:lnTo>
                  <a:pt x="5426810" y="3674431"/>
                </a:lnTo>
                <a:lnTo>
                  <a:pt x="5438970" y="3659733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369485" y="3520104"/>
                </a:moveTo>
                <a:lnTo>
                  <a:pt x="5366010" y="3532966"/>
                </a:lnTo>
                <a:lnTo>
                  <a:pt x="5362535" y="3547663"/>
                </a:lnTo>
                <a:lnTo>
                  <a:pt x="5350376" y="3562361"/>
                </a:lnTo>
                <a:lnTo>
                  <a:pt x="5343427" y="3575221"/>
                </a:lnTo>
                <a:lnTo>
                  <a:pt x="5339952" y="3593593"/>
                </a:lnTo>
                <a:lnTo>
                  <a:pt x="5350376" y="3624826"/>
                </a:lnTo>
                <a:lnTo>
                  <a:pt x="5359062" y="3667083"/>
                </a:lnTo>
                <a:lnTo>
                  <a:pt x="5376433" y="3678105"/>
                </a:lnTo>
                <a:lnTo>
                  <a:pt x="5369485" y="3520104"/>
                </a:lnTo>
                <a:close/>
              </a:path>
              <a:path w="9038313" h="4633457">
                <a:moveTo>
                  <a:pt x="5346901" y="3639524"/>
                </a:moveTo>
                <a:lnTo>
                  <a:pt x="5346901" y="3652385"/>
                </a:lnTo>
                <a:lnTo>
                  <a:pt x="5359062" y="3667083"/>
                </a:lnTo>
                <a:lnTo>
                  <a:pt x="5350376" y="3624826"/>
                </a:lnTo>
                <a:lnTo>
                  <a:pt x="5346901" y="3639524"/>
                </a:lnTo>
                <a:close/>
              </a:path>
              <a:path w="9038313" h="4633457">
                <a:moveTo>
                  <a:pt x="5359062" y="3459477"/>
                </a:moveTo>
                <a:lnTo>
                  <a:pt x="5359062" y="3474175"/>
                </a:lnTo>
                <a:lnTo>
                  <a:pt x="5362535" y="3490709"/>
                </a:lnTo>
                <a:lnTo>
                  <a:pt x="5372958" y="3428244"/>
                </a:lnTo>
                <a:lnTo>
                  <a:pt x="5359062" y="3459477"/>
                </a:lnTo>
                <a:close/>
              </a:path>
              <a:path w="9038313" h="4633457">
                <a:moveTo>
                  <a:pt x="5466764" y="790002"/>
                </a:moveTo>
                <a:lnTo>
                  <a:pt x="5475450" y="817561"/>
                </a:lnTo>
                <a:lnTo>
                  <a:pt x="5489346" y="817561"/>
                </a:lnTo>
                <a:lnTo>
                  <a:pt x="5503244" y="804699"/>
                </a:lnTo>
                <a:lnTo>
                  <a:pt x="5508454" y="790002"/>
                </a:lnTo>
                <a:lnTo>
                  <a:pt x="5489346" y="782654"/>
                </a:lnTo>
                <a:lnTo>
                  <a:pt x="5482398" y="782654"/>
                </a:lnTo>
                <a:lnTo>
                  <a:pt x="5466764" y="790002"/>
                </a:lnTo>
                <a:close/>
              </a:path>
              <a:path w="9038313" h="4633457">
                <a:moveTo>
                  <a:pt x="5645688" y="655886"/>
                </a:moveTo>
                <a:lnTo>
                  <a:pt x="5645688" y="643025"/>
                </a:lnTo>
                <a:lnTo>
                  <a:pt x="5638740" y="593420"/>
                </a:lnTo>
                <a:lnTo>
                  <a:pt x="5616157" y="597095"/>
                </a:lnTo>
                <a:lnTo>
                  <a:pt x="5602260" y="597095"/>
                </a:lnTo>
                <a:lnTo>
                  <a:pt x="5595312" y="617305"/>
                </a:lnTo>
                <a:lnTo>
                  <a:pt x="5579677" y="617305"/>
                </a:lnTo>
                <a:lnTo>
                  <a:pt x="5579677" y="632002"/>
                </a:lnTo>
                <a:lnTo>
                  <a:pt x="5595312" y="685281"/>
                </a:lnTo>
                <a:lnTo>
                  <a:pt x="5598786" y="698141"/>
                </a:lnTo>
                <a:lnTo>
                  <a:pt x="5612683" y="705491"/>
                </a:lnTo>
                <a:lnTo>
                  <a:pt x="5631792" y="723863"/>
                </a:lnTo>
                <a:lnTo>
                  <a:pt x="5645688" y="670584"/>
                </a:lnTo>
                <a:lnTo>
                  <a:pt x="5645688" y="655886"/>
                </a:lnTo>
                <a:close/>
              </a:path>
              <a:path w="9038313" h="4633457">
                <a:moveTo>
                  <a:pt x="5548409" y="659560"/>
                </a:moveTo>
                <a:lnTo>
                  <a:pt x="5558831" y="688955"/>
                </a:lnTo>
                <a:lnTo>
                  <a:pt x="5576202" y="685281"/>
                </a:lnTo>
                <a:lnTo>
                  <a:pt x="5595312" y="685281"/>
                </a:lnTo>
                <a:lnTo>
                  <a:pt x="5579677" y="632002"/>
                </a:lnTo>
                <a:lnTo>
                  <a:pt x="5576202" y="646700"/>
                </a:lnTo>
                <a:lnTo>
                  <a:pt x="5562306" y="655886"/>
                </a:lnTo>
                <a:lnTo>
                  <a:pt x="5548409" y="659560"/>
                </a:lnTo>
                <a:close/>
              </a:path>
              <a:path w="9038313" h="4633457">
                <a:moveTo>
                  <a:pt x="5652637" y="597095"/>
                </a:moveTo>
                <a:lnTo>
                  <a:pt x="5638740" y="593420"/>
                </a:lnTo>
                <a:lnTo>
                  <a:pt x="5645688" y="643025"/>
                </a:lnTo>
                <a:lnTo>
                  <a:pt x="5652637" y="628327"/>
                </a:lnTo>
                <a:lnTo>
                  <a:pt x="5664798" y="611793"/>
                </a:lnTo>
                <a:lnTo>
                  <a:pt x="5652637" y="597095"/>
                </a:lnTo>
                <a:close/>
              </a:path>
              <a:path w="9038313" h="4633457">
                <a:moveTo>
                  <a:pt x="5974007" y="404187"/>
                </a:moveTo>
                <a:lnTo>
                  <a:pt x="5951424" y="400513"/>
                </a:lnTo>
                <a:lnTo>
                  <a:pt x="5954899" y="442768"/>
                </a:lnTo>
                <a:lnTo>
                  <a:pt x="5977481" y="431745"/>
                </a:lnTo>
                <a:lnTo>
                  <a:pt x="5984430" y="417047"/>
                </a:lnTo>
                <a:lnTo>
                  <a:pt x="5974007" y="404187"/>
                </a:lnTo>
                <a:close/>
              </a:path>
              <a:path w="9038313" h="4633457">
                <a:moveTo>
                  <a:pt x="5907996" y="424397"/>
                </a:moveTo>
                <a:lnTo>
                  <a:pt x="5918419" y="459304"/>
                </a:lnTo>
                <a:lnTo>
                  <a:pt x="5934053" y="450118"/>
                </a:lnTo>
                <a:lnTo>
                  <a:pt x="5954899" y="442768"/>
                </a:lnTo>
                <a:lnTo>
                  <a:pt x="5951424" y="400513"/>
                </a:lnTo>
                <a:lnTo>
                  <a:pt x="5934053" y="404187"/>
                </a:lnTo>
                <a:lnTo>
                  <a:pt x="5918419" y="411535"/>
                </a:lnTo>
                <a:lnTo>
                  <a:pt x="5907996" y="424397"/>
                </a:lnTo>
                <a:close/>
              </a:path>
              <a:path w="9038313" h="4633457">
                <a:moveTo>
                  <a:pt x="5854145" y="474002"/>
                </a:moveTo>
                <a:lnTo>
                  <a:pt x="5868042" y="470326"/>
                </a:lnTo>
                <a:lnTo>
                  <a:pt x="5890624" y="466652"/>
                </a:lnTo>
                <a:lnTo>
                  <a:pt x="5918419" y="459304"/>
                </a:lnTo>
                <a:lnTo>
                  <a:pt x="5907996" y="424397"/>
                </a:lnTo>
                <a:lnTo>
                  <a:pt x="5894099" y="428071"/>
                </a:lnTo>
                <a:lnTo>
                  <a:pt x="5890624" y="428071"/>
                </a:lnTo>
                <a:lnTo>
                  <a:pt x="5871516" y="435420"/>
                </a:lnTo>
                <a:lnTo>
                  <a:pt x="5854145" y="474002"/>
                </a:lnTo>
                <a:close/>
              </a:path>
              <a:path w="9038313" h="4633457">
                <a:moveTo>
                  <a:pt x="5737757" y="536467"/>
                </a:moveTo>
                <a:lnTo>
                  <a:pt x="5741231" y="523607"/>
                </a:lnTo>
                <a:lnTo>
                  <a:pt x="5755128" y="527281"/>
                </a:lnTo>
                <a:lnTo>
                  <a:pt x="5769025" y="516257"/>
                </a:lnTo>
                <a:lnTo>
                  <a:pt x="5784659" y="501559"/>
                </a:lnTo>
                <a:lnTo>
                  <a:pt x="5798557" y="494211"/>
                </a:lnTo>
                <a:lnTo>
                  <a:pt x="5814190" y="485024"/>
                </a:lnTo>
                <a:lnTo>
                  <a:pt x="5835036" y="477676"/>
                </a:lnTo>
                <a:lnTo>
                  <a:pt x="5854145" y="474002"/>
                </a:lnTo>
                <a:lnTo>
                  <a:pt x="5871516" y="435420"/>
                </a:lnTo>
                <a:lnTo>
                  <a:pt x="5848934" y="439094"/>
                </a:lnTo>
                <a:lnTo>
                  <a:pt x="5835036" y="442768"/>
                </a:lnTo>
                <a:lnTo>
                  <a:pt x="5821138" y="442768"/>
                </a:lnTo>
                <a:lnTo>
                  <a:pt x="5805505" y="439094"/>
                </a:lnTo>
                <a:lnTo>
                  <a:pt x="5791607" y="439094"/>
                </a:lnTo>
                <a:lnTo>
                  <a:pt x="5777711" y="450118"/>
                </a:lnTo>
                <a:lnTo>
                  <a:pt x="5762077" y="450118"/>
                </a:lnTo>
                <a:lnTo>
                  <a:pt x="5744705" y="462978"/>
                </a:lnTo>
                <a:lnTo>
                  <a:pt x="5737757" y="536467"/>
                </a:lnTo>
                <a:close/>
              </a:path>
              <a:path w="9038313" h="4633457">
                <a:moveTo>
                  <a:pt x="5708225" y="569536"/>
                </a:moveTo>
                <a:lnTo>
                  <a:pt x="5722123" y="554838"/>
                </a:lnTo>
                <a:lnTo>
                  <a:pt x="5722123" y="540141"/>
                </a:lnTo>
                <a:lnTo>
                  <a:pt x="5737757" y="536467"/>
                </a:lnTo>
                <a:lnTo>
                  <a:pt x="5744705" y="462978"/>
                </a:lnTo>
                <a:lnTo>
                  <a:pt x="5725596" y="466652"/>
                </a:lnTo>
                <a:lnTo>
                  <a:pt x="5711700" y="474002"/>
                </a:lnTo>
                <a:lnTo>
                  <a:pt x="5708225" y="569536"/>
                </a:lnTo>
                <a:close/>
              </a:path>
              <a:path w="9038313" h="4633457">
                <a:moveTo>
                  <a:pt x="5661323" y="501559"/>
                </a:moveTo>
                <a:lnTo>
                  <a:pt x="5664798" y="516257"/>
                </a:lnTo>
                <a:lnTo>
                  <a:pt x="5682169" y="593420"/>
                </a:lnTo>
                <a:lnTo>
                  <a:pt x="5692592" y="569536"/>
                </a:lnTo>
                <a:lnTo>
                  <a:pt x="5708225" y="569536"/>
                </a:lnTo>
                <a:lnTo>
                  <a:pt x="5711700" y="474002"/>
                </a:lnTo>
                <a:lnTo>
                  <a:pt x="5701277" y="488699"/>
                </a:lnTo>
                <a:lnTo>
                  <a:pt x="5685642" y="488699"/>
                </a:lnTo>
                <a:lnTo>
                  <a:pt x="5675219" y="505233"/>
                </a:lnTo>
                <a:lnTo>
                  <a:pt x="5661323" y="501559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58602" y="817561"/>
                </a:lnTo>
                <a:lnTo>
                  <a:pt x="5758602" y="832258"/>
                </a:lnTo>
                <a:lnTo>
                  <a:pt x="5744705" y="832258"/>
                </a:lnTo>
                <a:lnTo>
                  <a:pt x="5744705" y="817561"/>
                </a:lnTo>
                <a:lnTo>
                  <a:pt x="5737757" y="804699"/>
                </a:lnTo>
                <a:lnTo>
                  <a:pt x="5751653" y="2311217"/>
                </a:lnTo>
                <a:lnTo>
                  <a:pt x="5769025" y="2314891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29071" y="740398"/>
                </a:moveTo>
                <a:lnTo>
                  <a:pt x="5741231" y="762444"/>
                </a:lnTo>
                <a:lnTo>
                  <a:pt x="5751653" y="769793"/>
                </a:lnTo>
                <a:lnTo>
                  <a:pt x="5765551" y="775304"/>
                </a:lnTo>
                <a:lnTo>
                  <a:pt x="5772499" y="762444"/>
                </a:lnTo>
                <a:lnTo>
                  <a:pt x="5758602" y="755096"/>
                </a:lnTo>
                <a:lnTo>
                  <a:pt x="5744705" y="744072"/>
                </a:lnTo>
                <a:lnTo>
                  <a:pt x="5729071" y="740398"/>
                </a:lnTo>
                <a:close/>
              </a:path>
              <a:path w="9038313" h="4633457">
                <a:moveTo>
                  <a:pt x="5765551" y="775304"/>
                </a:moveTo>
                <a:lnTo>
                  <a:pt x="5777711" y="801025"/>
                </a:lnTo>
                <a:lnTo>
                  <a:pt x="5788134" y="2318566"/>
                </a:lnTo>
                <a:lnTo>
                  <a:pt x="5817665" y="2318566"/>
                </a:lnTo>
                <a:lnTo>
                  <a:pt x="5805505" y="769793"/>
                </a:lnTo>
                <a:lnTo>
                  <a:pt x="5784659" y="766118"/>
                </a:lnTo>
                <a:lnTo>
                  <a:pt x="5765551" y="775304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87905" y="909421"/>
                </a:lnTo>
                <a:lnTo>
                  <a:pt x="5980955" y="824909"/>
                </a:lnTo>
                <a:lnTo>
                  <a:pt x="5967059" y="832258"/>
                </a:lnTo>
                <a:lnTo>
                  <a:pt x="5951424" y="824909"/>
                </a:lnTo>
                <a:lnTo>
                  <a:pt x="5944476" y="2342450"/>
                </a:lnTo>
                <a:lnTo>
                  <a:pt x="5951424" y="2357147"/>
                </a:lnTo>
                <a:lnTo>
                  <a:pt x="5980955" y="2357147"/>
                </a:lnTo>
                <a:lnTo>
                  <a:pt x="5991378" y="2384705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5848934" y="2318566"/>
                </a:moveTo>
                <a:lnTo>
                  <a:pt x="5864567" y="2311217"/>
                </a:lnTo>
                <a:lnTo>
                  <a:pt x="5878465" y="2318566"/>
                </a:lnTo>
                <a:lnTo>
                  <a:pt x="5897573" y="2311217"/>
                </a:lnTo>
                <a:lnTo>
                  <a:pt x="5918419" y="2311217"/>
                </a:lnTo>
                <a:lnTo>
                  <a:pt x="5930578" y="2325914"/>
                </a:lnTo>
                <a:lnTo>
                  <a:pt x="5944476" y="2342450"/>
                </a:lnTo>
                <a:lnTo>
                  <a:pt x="5951424" y="824909"/>
                </a:lnTo>
                <a:lnTo>
                  <a:pt x="5937528" y="808375"/>
                </a:lnTo>
                <a:lnTo>
                  <a:pt x="5921893" y="808375"/>
                </a:lnTo>
                <a:lnTo>
                  <a:pt x="5907996" y="801025"/>
                </a:lnTo>
                <a:lnTo>
                  <a:pt x="5894099" y="797351"/>
                </a:lnTo>
                <a:lnTo>
                  <a:pt x="5874990" y="786328"/>
                </a:lnTo>
                <a:lnTo>
                  <a:pt x="5848934" y="2318566"/>
                </a:lnTo>
                <a:close/>
              </a:path>
              <a:path w="9038313" h="4633457">
                <a:moveTo>
                  <a:pt x="5805505" y="769793"/>
                </a:moveTo>
                <a:lnTo>
                  <a:pt x="5817665" y="2318566"/>
                </a:lnTo>
                <a:lnTo>
                  <a:pt x="5848934" y="2318566"/>
                </a:lnTo>
                <a:lnTo>
                  <a:pt x="5874990" y="786328"/>
                </a:lnTo>
                <a:lnTo>
                  <a:pt x="5845459" y="775304"/>
                </a:lnTo>
                <a:lnTo>
                  <a:pt x="5828088" y="769793"/>
                </a:lnTo>
                <a:lnTo>
                  <a:pt x="5805505" y="769793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69025" y="2314891"/>
                </a:lnTo>
                <a:lnTo>
                  <a:pt x="5788134" y="2318566"/>
                </a:lnTo>
                <a:lnTo>
                  <a:pt x="5777711" y="801025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04751" y="2303868"/>
                </a:moveTo>
                <a:lnTo>
                  <a:pt x="5718648" y="2307543"/>
                </a:lnTo>
                <a:lnTo>
                  <a:pt x="5737757" y="2311217"/>
                </a:lnTo>
                <a:lnTo>
                  <a:pt x="5751653" y="2311217"/>
                </a:lnTo>
                <a:lnTo>
                  <a:pt x="5737757" y="804699"/>
                </a:lnTo>
                <a:lnTo>
                  <a:pt x="5718648" y="808375"/>
                </a:lnTo>
                <a:lnTo>
                  <a:pt x="5704751" y="2303868"/>
                </a:lnTo>
                <a:close/>
              </a:path>
              <a:path w="9038313" h="4633457">
                <a:moveTo>
                  <a:pt x="5696065" y="821235"/>
                </a:moveTo>
                <a:lnTo>
                  <a:pt x="5689117" y="2296519"/>
                </a:lnTo>
                <a:lnTo>
                  <a:pt x="5704751" y="2303868"/>
                </a:lnTo>
                <a:lnTo>
                  <a:pt x="5718648" y="808375"/>
                </a:lnTo>
                <a:lnTo>
                  <a:pt x="5696065" y="821235"/>
                </a:lnTo>
                <a:close/>
              </a:path>
              <a:path w="9038313" h="4633457">
                <a:moveTo>
                  <a:pt x="5616157" y="839607"/>
                </a:moveTo>
                <a:lnTo>
                  <a:pt x="5598786" y="839607"/>
                </a:lnTo>
                <a:lnTo>
                  <a:pt x="5609208" y="1822518"/>
                </a:lnTo>
                <a:lnTo>
                  <a:pt x="5612683" y="1837216"/>
                </a:lnTo>
                <a:lnTo>
                  <a:pt x="5628317" y="1848238"/>
                </a:lnTo>
                <a:lnTo>
                  <a:pt x="5631792" y="832258"/>
                </a:lnTo>
                <a:lnTo>
                  <a:pt x="5616157" y="839607"/>
                </a:lnTo>
                <a:close/>
              </a:path>
              <a:path w="9038313" h="4633457">
                <a:moveTo>
                  <a:pt x="5994853" y="617305"/>
                </a:moveTo>
                <a:lnTo>
                  <a:pt x="5980955" y="643025"/>
                </a:lnTo>
                <a:lnTo>
                  <a:pt x="5977481" y="663234"/>
                </a:lnTo>
                <a:lnTo>
                  <a:pt x="5970532" y="677932"/>
                </a:lnTo>
                <a:lnTo>
                  <a:pt x="5951424" y="688955"/>
                </a:lnTo>
                <a:lnTo>
                  <a:pt x="5944476" y="723863"/>
                </a:lnTo>
                <a:lnTo>
                  <a:pt x="5941001" y="736723"/>
                </a:lnTo>
                <a:lnTo>
                  <a:pt x="5951424" y="778979"/>
                </a:lnTo>
                <a:lnTo>
                  <a:pt x="5967059" y="793677"/>
                </a:lnTo>
                <a:lnTo>
                  <a:pt x="5977481" y="808375"/>
                </a:lnTo>
                <a:lnTo>
                  <a:pt x="5991378" y="808375"/>
                </a:lnTo>
                <a:lnTo>
                  <a:pt x="5994853" y="617305"/>
                </a:lnTo>
                <a:close/>
              </a:path>
              <a:path w="9038313" h="4633457">
                <a:moveTo>
                  <a:pt x="5951424" y="778979"/>
                </a:moveTo>
                <a:lnTo>
                  <a:pt x="5941001" y="736723"/>
                </a:lnTo>
                <a:lnTo>
                  <a:pt x="5941001" y="751420"/>
                </a:lnTo>
                <a:lnTo>
                  <a:pt x="5934053" y="766118"/>
                </a:lnTo>
                <a:lnTo>
                  <a:pt x="5934053" y="778979"/>
                </a:lnTo>
                <a:lnTo>
                  <a:pt x="5951424" y="778979"/>
                </a:lnTo>
                <a:close/>
              </a:path>
              <a:path w="9038313" h="4633457">
                <a:moveTo>
                  <a:pt x="5664798" y="536467"/>
                </a:moveTo>
                <a:lnTo>
                  <a:pt x="5645688" y="540141"/>
                </a:lnTo>
                <a:lnTo>
                  <a:pt x="5649163" y="593420"/>
                </a:lnTo>
                <a:lnTo>
                  <a:pt x="5664798" y="597095"/>
                </a:lnTo>
                <a:lnTo>
                  <a:pt x="5682169" y="593420"/>
                </a:lnTo>
                <a:lnTo>
                  <a:pt x="5664798" y="516257"/>
                </a:lnTo>
                <a:lnTo>
                  <a:pt x="5649163" y="527281"/>
                </a:lnTo>
                <a:lnTo>
                  <a:pt x="5664798" y="536467"/>
                </a:lnTo>
                <a:close/>
              </a:path>
              <a:path w="9038313" h="4633457">
                <a:moveTo>
                  <a:pt x="5649163" y="593420"/>
                </a:moveTo>
                <a:lnTo>
                  <a:pt x="5645688" y="540141"/>
                </a:lnTo>
                <a:lnTo>
                  <a:pt x="5631792" y="554838"/>
                </a:lnTo>
                <a:lnTo>
                  <a:pt x="5612683" y="565862"/>
                </a:lnTo>
                <a:lnTo>
                  <a:pt x="5605735" y="578722"/>
                </a:lnTo>
                <a:lnTo>
                  <a:pt x="5616157" y="593420"/>
                </a:lnTo>
                <a:lnTo>
                  <a:pt x="5635265" y="589746"/>
                </a:lnTo>
                <a:lnTo>
                  <a:pt x="5649163" y="593420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52637" y="723863"/>
                </a:lnTo>
                <a:lnTo>
                  <a:pt x="5671746" y="731211"/>
                </a:lnTo>
                <a:lnTo>
                  <a:pt x="5689117" y="731211"/>
                </a:lnTo>
                <a:lnTo>
                  <a:pt x="5685642" y="716513"/>
                </a:lnTo>
                <a:lnTo>
                  <a:pt x="5671746" y="705491"/>
                </a:lnTo>
                <a:lnTo>
                  <a:pt x="5652637" y="685281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12683" y="705491"/>
                </a:moveTo>
                <a:lnTo>
                  <a:pt x="5598786" y="709165"/>
                </a:lnTo>
                <a:lnTo>
                  <a:pt x="5612683" y="720189"/>
                </a:lnTo>
                <a:lnTo>
                  <a:pt x="5631792" y="723863"/>
                </a:lnTo>
                <a:lnTo>
                  <a:pt x="5612683" y="705491"/>
                </a:lnTo>
                <a:close/>
              </a:path>
              <a:path w="9038313" h="4633457">
                <a:moveTo>
                  <a:pt x="5934053" y="698141"/>
                </a:moveTo>
                <a:lnTo>
                  <a:pt x="5930578" y="712839"/>
                </a:lnTo>
                <a:lnTo>
                  <a:pt x="5944476" y="723863"/>
                </a:lnTo>
                <a:lnTo>
                  <a:pt x="5951424" y="688955"/>
                </a:lnTo>
                <a:lnTo>
                  <a:pt x="5934053" y="698141"/>
                </a:lnTo>
                <a:close/>
              </a:path>
              <a:path w="9038313" h="4633457">
                <a:moveTo>
                  <a:pt x="6007013" y="2384705"/>
                </a:moveTo>
                <a:lnTo>
                  <a:pt x="6020909" y="2381031"/>
                </a:lnTo>
                <a:lnTo>
                  <a:pt x="6031332" y="2441660"/>
                </a:lnTo>
                <a:lnTo>
                  <a:pt x="6046966" y="2437984"/>
                </a:lnTo>
                <a:lnTo>
                  <a:pt x="6060864" y="2430636"/>
                </a:lnTo>
                <a:lnTo>
                  <a:pt x="6050441" y="924119"/>
                </a:lnTo>
                <a:lnTo>
                  <a:pt x="6020909" y="924119"/>
                </a:lnTo>
                <a:lnTo>
                  <a:pt x="6007013" y="2384705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91378" y="2384705"/>
                </a:lnTo>
                <a:lnTo>
                  <a:pt x="6007013" y="2384705"/>
                </a:lnTo>
                <a:lnTo>
                  <a:pt x="6020909" y="924119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6090395" y="2415938"/>
                </a:moveTo>
                <a:lnTo>
                  <a:pt x="6078235" y="2430636"/>
                </a:lnTo>
                <a:lnTo>
                  <a:pt x="6083447" y="2445334"/>
                </a:lnTo>
                <a:lnTo>
                  <a:pt x="6086920" y="2493101"/>
                </a:lnTo>
                <a:lnTo>
                  <a:pt x="6090395" y="2526170"/>
                </a:lnTo>
                <a:lnTo>
                  <a:pt x="6093870" y="2539032"/>
                </a:lnTo>
                <a:lnTo>
                  <a:pt x="6107766" y="894723"/>
                </a:lnTo>
                <a:lnTo>
                  <a:pt x="6083447" y="2399403"/>
                </a:lnTo>
                <a:lnTo>
                  <a:pt x="6074760" y="2412264"/>
                </a:lnTo>
                <a:lnTo>
                  <a:pt x="6090395" y="2415938"/>
                </a:lnTo>
                <a:close/>
              </a:path>
              <a:path w="9038313" h="4633457">
                <a:moveTo>
                  <a:pt x="6083447" y="2445334"/>
                </a:moveTo>
                <a:lnTo>
                  <a:pt x="6078235" y="2461869"/>
                </a:lnTo>
                <a:lnTo>
                  <a:pt x="6083447" y="2476567"/>
                </a:lnTo>
                <a:lnTo>
                  <a:pt x="6086920" y="2493101"/>
                </a:lnTo>
                <a:lnTo>
                  <a:pt x="6083447" y="2445334"/>
                </a:lnTo>
                <a:close/>
              </a:path>
              <a:path w="9038313" h="4633457">
                <a:moveTo>
                  <a:pt x="5998328" y="905747"/>
                </a:moveTo>
                <a:lnTo>
                  <a:pt x="6002236" y="906666"/>
                </a:lnTo>
                <a:lnTo>
                  <a:pt x="6010487" y="617305"/>
                </a:lnTo>
                <a:lnTo>
                  <a:pt x="5994853" y="617305"/>
                </a:lnTo>
                <a:lnTo>
                  <a:pt x="5991378" y="808375"/>
                </a:lnTo>
                <a:lnTo>
                  <a:pt x="5987905" y="909421"/>
                </a:lnTo>
                <a:lnTo>
                  <a:pt x="6000189" y="907059"/>
                </a:lnTo>
                <a:lnTo>
                  <a:pt x="5998328" y="905747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0189" y="907059"/>
                </a:lnTo>
                <a:lnTo>
                  <a:pt x="6013961" y="916771"/>
                </a:lnTo>
                <a:lnTo>
                  <a:pt x="6013961" y="909421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46966" y="898397"/>
                </a:moveTo>
                <a:lnTo>
                  <a:pt x="6074760" y="870840"/>
                </a:lnTo>
                <a:lnTo>
                  <a:pt x="6057389" y="688955"/>
                </a:lnTo>
                <a:lnTo>
                  <a:pt x="6071287" y="670584"/>
                </a:lnTo>
                <a:lnTo>
                  <a:pt x="6083447" y="643025"/>
                </a:lnTo>
                <a:lnTo>
                  <a:pt x="6083447" y="628327"/>
                </a:lnTo>
                <a:lnTo>
                  <a:pt x="6064338" y="620979"/>
                </a:lnTo>
                <a:lnTo>
                  <a:pt x="6050441" y="617305"/>
                </a:lnTo>
                <a:lnTo>
                  <a:pt x="6046966" y="898397"/>
                </a:lnTo>
                <a:close/>
              </a:path>
              <a:path w="9038313" h="4633457">
                <a:moveTo>
                  <a:pt x="6126874" y="2630892"/>
                </a:moveTo>
                <a:lnTo>
                  <a:pt x="6133824" y="2651102"/>
                </a:lnTo>
                <a:lnTo>
                  <a:pt x="6140772" y="2676823"/>
                </a:lnTo>
                <a:lnTo>
                  <a:pt x="6154670" y="2693358"/>
                </a:lnTo>
                <a:lnTo>
                  <a:pt x="6159881" y="2711730"/>
                </a:lnTo>
                <a:lnTo>
                  <a:pt x="6166829" y="2726428"/>
                </a:lnTo>
                <a:lnTo>
                  <a:pt x="6173778" y="804699"/>
                </a:lnTo>
                <a:lnTo>
                  <a:pt x="6151195" y="808375"/>
                </a:lnTo>
                <a:lnTo>
                  <a:pt x="6133824" y="863492"/>
                </a:lnTo>
                <a:lnTo>
                  <a:pt x="6126874" y="2630892"/>
                </a:lnTo>
                <a:close/>
              </a:path>
              <a:path w="9038313" h="4633457">
                <a:moveTo>
                  <a:pt x="6100818" y="2570265"/>
                </a:moveTo>
                <a:lnTo>
                  <a:pt x="6107766" y="2584963"/>
                </a:lnTo>
                <a:lnTo>
                  <a:pt x="6111241" y="2599660"/>
                </a:lnTo>
                <a:lnTo>
                  <a:pt x="6123401" y="2612520"/>
                </a:lnTo>
                <a:lnTo>
                  <a:pt x="6126874" y="2630892"/>
                </a:lnTo>
                <a:lnTo>
                  <a:pt x="6133824" y="863492"/>
                </a:lnTo>
                <a:lnTo>
                  <a:pt x="6114715" y="878189"/>
                </a:lnTo>
                <a:lnTo>
                  <a:pt x="6107766" y="894723"/>
                </a:lnTo>
                <a:lnTo>
                  <a:pt x="6100818" y="2570265"/>
                </a:lnTo>
                <a:close/>
              </a:path>
              <a:path w="9038313" h="4633457">
                <a:moveTo>
                  <a:pt x="6107766" y="894723"/>
                </a:moveTo>
                <a:lnTo>
                  <a:pt x="6093870" y="2539032"/>
                </a:lnTo>
                <a:lnTo>
                  <a:pt x="6097343" y="2557404"/>
                </a:lnTo>
                <a:lnTo>
                  <a:pt x="6100818" y="2570265"/>
                </a:lnTo>
                <a:lnTo>
                  <a:pt x="6107766" y="894723"/>
                </a:lnTo>
                <a:close/>
              </a:path>
              <a:path w="9038313" h="4633457">
                <a:moveTo>
                  <a:pt x="6071287" y="916771"/>
                </a:moveTo>
                <a:lnTo>
                  <a:pt x="6050441" y="924119"/>
                </a:lnTo>
                <a:lnTo>
                  <a:pt x="6060864" y="2430636"/>
                </a:lnTo>
                <a:lnTo>
                  <a:pt x="6067812" y="2403077"/>
                </a:lnTo>
                <a:lnTo>
                  <a:pt x="6083447" y="2399403"/>
                </a:lnTo>
                <a:lnTo>
                  <a:pt x="6107766" y="894723"/>
                </a:lnTo>
                <a:lnTo>
                  <a:pt x="6071287" y="916771"/>
                </a:lnTo>
                <a:close/>
              </a:path>
              <a:path w="9038313" h="4633457">
                <a:moveTo>
                  <a:pt x="5991378" y="2399403"/>
                </a:moveTo>
                <a:lnTo>
                  <a:pt x="5994853" y="2412264"/>
                </a:lnTo>
                <a:lnTo>
                  <a:pt x="6013961" y="2430636"/>
                </a:lnTo>
                <a:lnTo>
                  <a:pt x="6031332" y="2441660"/>
                </a:lnTo>
                <a:lnTo>
                  <a:pt x="6020909" y="2381031"/>
                </a:lnTo>
                <a:lnTo>
                  <a:pt x="6007013" y="2395729"/>
                </a:lnTo>
                <a:lnTo>
                  <a:pt x="5991378" y="2399403"/>
                </a:lnTo>
                <a:close/>
              </a:path>
              <a:path w="9038313" h="4633457">
                <a:moveTo>
                  <a:pt x="6166829" y="701815"/>
                </a:moveTo>
                <a:lnTo>
                  <a:pt x="6144246" y="694467"/>
                </a:lnTo>
                <a:lnTo>
                  <a:pt x="6137297" y="650374"/>
                </a:lnTo>
                <a:lnTo>
                  <a:pt x="6126874" y="663234"/>
                </a:lnTo>
                <a:lnTo>
                  <a:pt x="6119926" y="727537"/>
                </a:lnTo>
                <a:lnTo>
                  <a:pt x="6111241" y="747746"/>
                </a:lnTo>
                <a:lnTo>
                  <a:pt x="6123401" y="797351"/>
                </a:lnTo>
                <a:lnTo>
                  <a:pt x="6137297" y="801025"/>
                </a:lnTo>
                <a:lnTo>
                  <a:pt x="6151195" y="793677"/>
                </a:lnTo>
                <a:lnTo>
                  <a:pt x="6166829" y="701815"/>
                </a:lnTo>
                <a:close/>
              </a:path>
              <a:path w="9038313" h="4633457">
                <a:moveTo>
                  <a:pt x="6111241" y="747746"/>
                </a:moveTo>
                <a:lnTo>
                  <a:pt x="6100818" y="766118"/>
                </a:lnTo>
                <a:lnTo>
                  <a:pt x="6104293" y="778979"/>
                </a:lnTo>
                <a:lnTo>
                  <a:pt x="6107766" y="797351"/>
                </a:lnTo>
                <a:lnTo>
                  <a:pt x="6123401" y="797351"/>
                </a:lnTo>
                <a:lnTo>
                  <a:pt x="6111241" y="747746"/>
                </a:lnTo>
                <a:close/>
              </a:path>
              <a:path w="9038313" h="4633457">
                <a:moveTo>
                  <a:pt x="6074760" y="705491"/>
                </a:moveTo>
                <a:lnTo>
                  <a:pt x="6057389" y="688955"/>
                </a:lnTo>
                <a:lnTo>
                  <a:pt x="6074760" y="870840"/>
                </a:lnTo>
                <a:lnTo>
                  <a:pt x="6074760" y="751420"/>
                </a:lnTo>
                <a:lnTo>
                  <a:pt x="6078235" y="736723"/>
                </a:lnTo>
                <a:lnTo>
                  <a:pt x="6078235" y="720189"/>
                </a:lnTo>
                <a:lnTo>
                  <a:pt x="6074760" y="705491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7013" y="905747"/>
                </a:lnTo>
                <a:lnTo>
                  <a:pt x="6024384" y="909421"/>
                </a:lnTo>
                <a:lnTo>
                  <a:pt x="6038281" y="913095"/>
                </a:lnTo>
                <a:lnTo>
                  <a:pt x="6046966" y="898397"/>
                </a:lnTo>
                <a:lnTo>
                  <a:pt x="6050441" y="617305"/>
                </a:lnTo>
                <a:lnTo>
                  <a:pt x="6010487" y="617305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90395" y="863492"/>
                </a:lnTo>
                <a:lnTo>
                  <a:pt x="6090395" y="850630"/>
                </a:lnTo>
                <a:lnTo>
                  <a:pt x="6093870" y="835933"/>
                </a:lnTo>
                <a:lnTo>
                  <a:pt x="6093870" y="817561"/>
                </a:lnTo>
                <a:lnTo>
                  <a:pt x="6078235" y="808375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10487" y="604443"/>
                </a:moveTo>
                <a:lnTo>
                  <a:pt x="6013961" y="608117"/>
                </a:lnTo>
                <a:lnTo>
                  <a:pt x="6027858" y="608117"/>
                </a:lnTo>
                <a:lnTo>
                  <a:pt x="6046966" y="604443"/>
                </a:lnTo>
                <a:lnTo>
                  <a:pt x="6043493" y="589746"/>
                </a:lnTo>
                <a:lnTo>
                  <a:pt x="6020909" y="589746"/>
                </a:lnTo>
                <a:lnTo>
                  <a:pt x="6010487" y="604443"/>
                </a:lnTo>
                <a:close/>
              </a:path>
              <a:path w="9038313" h="4633457">
                <a:moveTo>
                  <a:pt x="6154670" y="650374"/>
                </a:moveTo>
                <a:lnTo>
                  <a:pt x="6151195" y="635676"/>
                </a:lnTo>
                <a:lnTo>
                  <a:pt x="6140772" y="620979"/>
                </a:lnTo>
                <a:lnTo>
                  <a:pt x="6140772" y="635676"/>
                </a:lnTo>
                <a:lnTo>
                  <a:pt x="6137297" y="650374"/>
                </a:lnTo>
                <a:lnTo>
                  <a:pt x="6144246" y="694467"/>
                </a:lnTo>
                <a:lnTo>
                  <a:pt x="6144246" y="663234"/>
                </a:lnTo>
                <a:lnTo>
                  <a:pt x="6154670" y="650374"/>
                </a:lnTo>
                <a:close/>
              </a:path>
              <a:path w="9038313" h="4633457">
                <a:moveTo>
                  <a:pt x="6196360" y="835933"/>
                </a:moveTo>
                <a:lnTo>
                  <a:pt x="6180726" y="817561"/>
                </a:lnTo>
                <a:lnTo>
                  <a:pt x="6173778" y="804699"/>
                </a:lnTo>
                <a:lnTo>
                  <a:pt x="6166829" y="2726428"/>
                </a:lnTo>
                <a:lnTo>
                  <a:pt x="6173778" y="2742962"/>
                </a:lnTo>
                <a:lnTo>
                  <a:pt x="6187674" y="2774195"/>
                </a:lnTo>
                <a:lnTo>
                  <a:pt x="6196360" y="835933"/>
                </a:lnTo>
                <a:close/>
              </a:path>
              <a:path w="9038313" h="4633457">
                <a:moveTo>
                  <a:pt x="6130349" y="846956"/>
                </a:moveTo>
                <a:lnTo>
                  <a:pt x="6133824" y="863492"/>
                </a:lnTo>
                <a:lnTo>
                  <a:pt x="6151195" y="808375"/>
                </a:lnTo>
                <a:lnTo>
                  <a:pt x="6126874" y="817561"/>
                </a:lnTo>
                <a:lnTo>
                  <a:pt x="6123401" y="832258"/>
                </a:lnTo>
                <a:lnTo>
                  <a:pt x="6130349" y="846956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839607"/>
                </a:lnTo>
                <a:lnTo>
                  <a:pt x="6217206" y="867166"/>
                </a:lnTo>
                <a:lnTo>
                  <a:pt x="6236314" y="867166"/>
                </a:lnTo>
                <a:lnTo>
                  <a:pt x="6239789" y="2750311"/>
                </a:lnTo>
                <a:lnTo>
                  <a:pt x="6246737" y="2731940"/>
                </a:lnTo>
                <a:lnTo>
                  <a:pt x="6260635" y="650374"/>
                </a:lnTo>
                <a:lnTo>
                  <a:pt x="6227629" y="712839"/>
                </a:lnTo>
                <a:lnTo>
                  <a:pt x="6213731" y="71283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712839"/>
                </a:lnTo>
                <a:lnTo>
                  <a:pt x="6187674" y="701815"/>
                </a:lnTo>
                <a:lnTo>
                  <a:pt x="6166829" y="701815"/>
                </a:lnTo>
                <a:lnTo>
                  <a:pt x="6151195" y="793677"/>
                </a:lnTo>
                <a:lnTo>
                  <a:pt x="6177252" y="801025"/>
                </a:lnTo>
                <a:lnTo>
                  <a:pt x="6196360" y="80469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111241" y="666908"/>
                </a:moveTo>
                <a:lnTo>
                  <a:pt x="6090395" y="688955"/>
                </a:lnTo>
                <a:lnTo>
                  <a:pt x="6100818" y="701815"/>
                </a:lnTo>
                <a:lnTo>
                  <a:pt x="6119926" y="727537"/>
                </a:lnTo>
                <a:lnTo>
                  <a:pt x="6126874" y="663234"/>
                </a:lnTo>
                <a:lnTo>
                  <a:pt x="6111241" y="666908"/>
                </a:lnTo>
                <a:close/>
              </a:path>
              <a:path w="9038313" h="4633457">
                <a:moveTo>
                  <a:pt x="6217206" y="663234"/>
                </a:moveTo>
                <a:lnTo>
                  <a:pt x="6203308" y="670584"/>
                </a:lnTo>
                <a:lnTo>
                  <a:pt x="6217206" y="698141"/>
                </a:lnTo>
                <a:lnTo>
                  <a:pt x="6227629" y="712839"/>
                </a:lnTo>
                <a:lnTo>
                  <a:pt x="6224155" y="643025"/>
                </a:lnTo>
                <a:lnTo>
                  <a:pt x="6206783" y="650374"/>
                </a:lnTo>
                <a:lnTo>
                  <a:pt x="6217206" y="663234"/>
                </a:lnTo>
                <a:close/>
              </a:path>
              <a:path w="9038313" h="4633457">
                <a:moveTo>
                  <a:pt x="6307537" y="2561078"/>
                </a:moveTo>
                <a:lnTo>
                  <a:pt x="6319697" y="731211"/>
                </a:lnTo>
                <a:lnTo>
                  <a:pt x="6323171" y="698141"/>
                </a:lnTo>
                <a:lnTo>
                  <a:pt x="6337068" y="688955"/>
                </a:lnTo>
                <a:lnTo>
                  <a:pt x="6340543" y="674258"/>
                </a:lnTo>
                <a:lnTo>
                  <a:pt x="6304062" y="674258"/>
                </a:lnTo>
                <a:lnTo>
                  <a:pt x="6307537" y="2561078"/>
                </a:lnTo>
                <a:close/>
              </a:path>
              <a:path w="9038313" h="4633457">
                <a:moveTo>
                  <a:pt x="6272794" y="2581287"/>
                </a:moveTo>
                <a:lnTo>
                  <a:pt x="6286691" y="2577613"/>
                </a:lnTo>
                <a:lnTo>
                  <a:pt x="6293639" y="2564753"/>
                </a:lnTo>
                <a:lnTo>
                  <a:pt x="6307537" y="2561078"/>
                </a:lnTo>
                <a:lnTo>
                  <a:pt x="6304062" y="674258"/>
                </a:lnTo>
                <a:lnTo>
                  <a:pt x="6286691" y="663234"/>
                </a:lnTo>
                <a:lnTo>
                  <a:pt x="6272794" y="2581287"/>
                </a:lnTo>
                <a:close/>
              </a:path>
              <a:path w="9038313" h="4633457">
                <a:moveTo>
                  <a:pt x="6264108" y="2595985"/>
                </a:moveTo>
                <a:lnTo>
                  <a:pt x="6272794" y="2581287"/>
                </a:lnTo>
                <a:lnTo>
                  <a:pt x="6286691" y="663234"/>
                </a:lnTo>
                <a:lnTo>
                  <a:pt x="6260635" y="650374"/>
                </a:lnTo>
                <a:lnTo>
                  <a:pt x="6264108" y="2673149"/>
                </a:lnTo>
                <a:lnTo>
                  <a:pt x="6267583" y="2627218"/>
                </a:lnTo>
                <a:lnTo>
                  <a:pt x="6267583" y="2612520"/>
                </a:lnTo>
                <a:lnTo>
                  <a:pt x="6264108" y="2595985"/>
                </a:lnTo>
                <a:close/>
              </a:path>
              <a:path w="9038313" h="4633457">
                <a:moveTo>
                  <a:pt x="6257160" y="2687847"/>
                </a:moveTo>
                <a:lnTo>
                  <a:pt x="6264108" y="2673149"/>
                </a:lnTo>
                <a:lnTo>
                  <a:pt x="6260635" y="650374"/>
                </a:lnTo>
                <a:lnTo>
                  <a:pt x="6246737" y="2731940"/>
                </a:lnTo>
                <a:lnTo>
                  <a:pt x="6260635" y="2722753"/>
                </a:lnTo>
                <a:lnTo>
                  <a:pt x="6260635" y="2700707"/>
                </a:lnTo>
                <a:lnTo>
                  <a:pt x="6257160" y="2687847"/>
                </a:lnTo>
                <a:close/>
              </a:path>
              <a:path w="9038313" h="4633457">
                <a:moveTo>
                  <a:pt x="6217206" y="698141"/>
                </a:moveTo>
                <a:lnTo>
                  <a:pt x="6203308" y="670584"/>
                </a:lnTo>
                <a:lnTo>
                  <a:pt x="6187674" y="663234"/>
                </a:lnTo>
                <a:lnTo>
                  <a:pt x="6173778" y="663234"/>
                </a:lnTo>
                <a:lnTo>
                  <a:pt x="6170303" y="677932"/>
                </a:lnTo>
                <a:lnTo>
                  <a:pt x="6184200" y="688955"/>
                </a:lnTo>
                <a:lnTo>
                  <a:pt x="6199835" y="698141"/>
                </a:lnTo>
                <a:lnTo>
                  <a:pt x="6217206" y="698141"/>
                </a:lnTo>
                <a:close/>
              </a:path>
              <a:path w="9038313" h="4633457">
                <a:moveTo>
                  <a:pt x="6279743" y="624653"/>
                </a:moveTo>
                <a:lnTo>
                  <a:pt x="6283217" y="639351"/>
                </a:lnTo>
                <a:lnTo>
                  <a:pt x="6297114" y="643025"/>
                </a:lnTo>
                <a:lnTo>
                  <a:pt x="6316223" y="646700"/>
                </a:lnTo>
                <a:lnTo>
                  <a:pt x="6323171" y="659560"/>
                </a:lnTo>
                <a:lnTo>
                  <a:pt x="6344017" y="666908"/>
                </a:lnTo>
                <a:lnTo>
                  <a:pt x="6356177" y="578722"/>
                </a:lnTo>
                <a:lnTo>
                  <a:pt x="6307537" y="578722"/>
                </a:lnTo>
                <a:lnTo>
                  <a:pt x="6283217" y="611793"/>
                </a:lnTo>
                <a:lnTo>
                  <a:pt x="6279743" y="624653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7206" y="2774195"/>
                </a:lnTo>
                <a:lnTo>
                  <a:pt x="6217206" y="2761335"/>
                </a:lnTo>
                <a:lnTo>
                  <a:pt x="6239789" y="2750311"/>
                </a:lnTo>
                <a:lnTo>
                  <a:pt x="6236314" y="867166"/>
                </a:lnTo>
                <a:lnTo>
                  <a:pt x="6213731" y="870840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3731" y="870840"/>
                </a:lnTo>
                <a:lnTo>
                  <a:pt x="6199835" y="863492"/>
                </a:lnTo>
                <a:lnTo>
                  <a:pt x="6196360" y="835933"/>
                </a:lnTo>
                <a:lnTo>
                  <a:pt x="6187674" y="2774195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646700"/>
                </a:moveTo>
                <a:lnTo>
                  <a:pt x="6217206" y="639351"/>
                </a:lnTo>
                <a:lnTo>
                  <a:pt x="6203308" y="632002"/>
                </a:lnTo>
                <a:lnTo>
                  <a:pt x="6199835" y="635676"/>
                </a:lnTo>
                <a:lnTo>
                  <a:pt x="6184200" y="643025"/>
                </a:lnTo>
                <a:lnTo>
                  <a:pt x="6203308" y="646700"/>
                </a:lnTo>
                <a:close/>
              </a:path>
              <a:path w="9038313" h="4633457">
                <a:moveTo>
                  <a:pt x="6250212" y="611793"/>
                </a:moveTo>
                <a:lnTo>
                  <a:pt x="6227629" y="617305"/>
                </a:lnTo>
                <a:lnTo>
                  <a:pt x="6236314" y="624653"/>
                </a:lnTo>
                <a:lnTo>
                  <a:pt x="6250212" y="628327"/>
                </a:lnTo>
                <a:lnTo>
                  <a:pt x="6250212" y="611793"/>
                </a:lnTo>
                <a:close/>
              </a:path>
              <a:path w="9038313" h="4633457">
                <a:moveTo>
                  <a:pt x="6312748" y="2803591"/>
                </a:moveTo>
                <a:lnTo>
                  <a:pt x="6307537" y="2799916"/>
                </a:lnTo>
                <a:lnTo>
                  <a:pt x="6300589" y="2781545"/>
                </a:lnTo>
                <a:lnTo>
                  <a:pt x="6290166" y="2761335"/>
                </a:lnTo>
                <a:lnTo>
                  <a:pt x="6272794" y="2742962"/>
                </a:lnTo>
                <a:lnTo>
                  <a:pt x="6264108" y="2757660"/>
                </a:lnTo>
                <a:lnTo>
                  <a:pt x="6283217" y="2838498"/>
                </a:lnTo>
                <a:lnTo>
                  <a:pt x="6297114" y="2831148"/>
                </a:lnTo>
                <a:lnTo>
                  <a:pt x="6312748" y="2816451"/>
                </a:lnTo>
                <a:lnTo>
                  <a:pt x="6312748" y="2803591"/>
                </a:lnTo>
                <a:close/>
              </a:path>
              <a:path w="9038313" h="4633457">
                <a:moveTo>
                  <a:pt x="6257160" y="2788893"/>
                </a:moveTo>
                <a:lnTo>
                  <a:pt x="6260635" y="2816451"/>
                </a:lnTo>
                <a:lnTo>
                  <a:pt x="6264108" y="2834824"/>
                </a:lnTo>
                <a:lnTo>
                  <a:pt x="6283217" y="2838498"/>
                </a:lnTo>
                <a:lnTo>
                  <a:pt x="6264108" y="2757660"/>
                </a:lnTo>
                <a:lnTo>
                  <a:pt x="6260635" y="2774195"/>
                </a:lnTo>
                <a:lnTo>
                  <a:pt x="6257160" y="2788893"/>
                </a:lnTo>
                <a:close/>
              </a:path>
              <a:path w="9038313" h="4633457">
                <a:moveTo>
                  <a:pt x="6344017" y="666908"/>
                </a:moveTo>
                <a:lnTo>
                  <a:pt x="6352702" y="681607"/>
                </a:lnTo>
                <a:lnTo>
                  <a:pt x="6356177" y="727537"/>
                </a:lnTo>
                <a:lnTo>
                  <a:pt x="6356177" y="740398"/>
                </a:lnTo>
                <a:lnTo>
                  <a:pt x="6340543" y="744072"/>
                </a:lnTo>
                <a:lnTo>
                  <a:pt x="6340543" y="731211"/>
                </a:lnTo>
                <a:lnTo>
                  <a:pt x="6337068" y="716513"/>
                </a:lnTo>
                <a:lnTo>
                  <a:pt x="6344017" y="2526170"/>
                </a:lnTo>
                <a:lnTo>
                  <a:pt x="6366600" y="2507799"/>
                </a:lnTo>
                <a:lnTo>
                  <a:pt x="6356177" y="578722"/>
                </a:lnTo>
                <a:lnTo>
                  <a:pt x="6344017" y="666908"/>
                </a:lnTo>
                <a:close/>
              </a:path>
              <a:path w="9038313" h="4633457">
                <a:moveTo>
                  <a:pt x="6413502" y="569536"/>
                </a:moveTo>
                <a:lnTo>
                  <a:pt x="6399606" y="575048"/>
                </a:lnTo>
                <a:lnTo>
                  <a:pt x="6410029" y="2469217"/>
                </a:lnTo>
                <a:lnTo>
                  <a:pt x="6425662" y="2461869"/>
                </a:lnTo>
                <a:lnTo>
                  <a:pt x="6416977" y="597095"/>
                </a:lnTo>
                <a:lnTo>
                  <a:pt x="6416977" y="582397"/>
                </a:lnTo>
                <a:lnTo>
                  <a:pt x="6432610" y="575048"/>
                </a:lnTo>
                <a:lnTo>
                  <a:pt x="6413502" y="569536"/>
                </a:lnTo>
                <a:close/>
              </a:path>
              <a:path w="9038313" h="4633457">
                <a:moveTo>
                  <a:pt x="6502096" y="2399403"/>
                </a:moveTo>
                <a:lnTo>
                  <a:pt x="6505571" y="2412264"/>
                </a:lnTo>
                <a:lnTo>
                  <a:pt x="6512519" y="2399403"/>
                </a:lnTo>
                <a:lnTo>
                  <a:pt x="6515994" y="2412264"/>
                </a:lnTo>
                <a:lnTo>
                  <a:pt x="6529890" y="2399403"/>
                </a:lnTo>
                <a:lnTo>
                  <a:pt x="6526416" y="2384705"/>
                </a:lnTo>
                <a:lnTo>
                  <a:pt x="6519467" y="477676"/>
                </a:lnTo>
                <a:lnTo>
                  <a:pt x="6505571" y="485024"/>
                </a:lnTo>
                <a:lnTo>
                  <a:pt x="6502096" y="2399403"/>
                </a:lnTo>
                <a:close/>
              </a:path>
              <a:path w="9038313" h="4633457">
                <a:moveTo>
                  <a:pt x="6479513" y="2403077"/>
                </a:moveTo>
                <a:lnTo>
                  <a:pt x="6482988" y="2415938"/>
                </a:lnTo>
                <a:lnTo>
                  <a:pt x="6489936" y="2403077"/>
                </a:lnTo>
                <a:lnTo>
                  <a:pt x="6496885" y="2415938"/>
                </a:lnTo>
                <a:lnTo>
                  <a:pt x="6502096" y="2399403"/>
                </a:lnTo>
                <a:lnTo>
                  <a:pt x="6505571" y="485024"/>
                </a:lnTo>
                <a:lnTo>
                  <a:pt x="6482988" y="488699"/>
                </a:lnTo>
                <a:lnTo>
                  <a:pt x="6479513" y="2403077"/>
                </a:lnTo>
                <a:close/>
              </a:path>
              <a:path w="9038313" h="4633457">
                <a:moveTo>
                  <a:pt x="6469091" y="2403077"/>
                </a:moveTo>
                <a:lnTo>
                  <a:pt x="6465616" y="2415938"/>
                </a:lnTo>
                <a:lnTo>
                  <a:pt x="6479513" y="2415938"/>
                </a:lnTo>
                <a:lnTo>
                  <a:pt x="6479513" y="2403077"/>
                </a:lnTo>
                <a:lnTo>
                  <a:pt x="6482988" y="488699"/>
                </a:lnTo>
                <a:lnTo>
                  <a:pt x="6456931" y="501559"/>
                </a:lnTo>
                <a:lnTo>
                  <a:pt x="6456931" y="2415938"/>
                </a:lnTo>
                <a:lnTo>
                  <a:pt x="6469091" y="2403077"/>
                </a:lnTo>
                <a:close/>
              </a:path>
              <a:path w="9038313" h="4633457">
                <a:moveTo>
                  <a:pt x="6446508" y="543816"/>
                </a:moveTo>
                <a:lnTo>
                  <a:pt x="6432610" y="540141"/>
                </a:lnTo>
                <a:lnTo>
                  <a:pt x="6446508" y="565862"/>
                </a:lnTo>
                <a:lnTo>
                  <a:pt x="6456931" y="2415938"/>
                </a:lnTo>
                <a:lnTo>
                  <a:pt x="6456931" y="501559"/>
                </a:lnTo>
                <a:lnTo>
                  <a:pt x="6443033" y="501559"/>
                </a:lnTo>
                <a:lnTo>
                  <a:pt x="6439559" y="519931"/>
                </a:lnTo>
                <a:lnTo>
                  <a:pt x="6432610" y="536467"/>
                </a:lnTo>
                <a:lnTo>
                  <a:pt x="6446508" y="543816"/>
                </a:lnTo>
                <a:close/>
              </a:path>
              <a:path w="9038313" h="4633457">
                <a:moveTo>
                  <a:pt x="6279743" y="582397"/>
                </a:moveTo>
                <a:lnTo>
                  <a:pt x="6276268" y="597095"/>
                </a:lnTo>
                <a:lnTo>
                  <a:pt x="6283217" y="611793"/>
                </a:lnTo>
                <a:lnTo>
                  <a:pt x="6307537" y="578722"/>
                </a:lnTo>
                <a:lnTo>
                  <a:pt x="6279743" y="582397"/>
                </a:lnTo>
                <a:close/>
              </a:path>
              <a:path w="9038313" h="4633457">
                <a:moveTo>
                  <a:pt x="6432610" y="540141"/>
                </a:moveTo>
                <a:lnTo>
                  <a:pt x="6416977" y="540141"/>
                </a:lnTo>
                <a:lnTo>
                  <a:pt x="6432610" y="551164"/>
                </a:lnTo>
                <a:lnTo>
                  <a:pt x="6446508" y="565862"/>
                </a:lnTo>
                <a:lnTo>
                  <a:pt x="6432610" y="540141"/>
                </a:lnTo>
                <a:close/>
              </a:path>
              <a:path w="9038313" h="4633457">
                <a:moveTo>
                  <a:pt x="6425662" y="2461869"/>
                </a:moveTo>
                <a:lnTo>
                  <a:pt x="6436085" y="2445334"/>
                </a:lnTo>
                <a:lnTo>
                  <a:pt x="6436085" y="2430636"/>
                </a:lnTo>
                <a:lnTo>
                  <a:pt x="6456931" y="2415938"/>
                </a:lnTo>
                <a:lnTo>
                  <a:pt x="6446508" y="565862"/>
                </a:lnTo>
                <a:lnTo>
                  <a:pt x="6446508" y="578722"/>
                </a:lnTo>
                <a:lnTo>
                  <a:pt x="6432610" y="604443"/>
                </a:lnTo>
                <a:lnTo>
                  <a:pt x="6425662" y="2461869"/>
                </a:lnTo>
                <a:close/>
              </a:path>
              <a:path w="9038313" h="4633457">
                <a:moveTo>
                  <a:pt x="6432610" y="604443"/>
                </a:moveTo>
                <a:lnTo>
                  <a:pt x="6446508" y="578722"/>
                </a:lnTo>
                <a:lnTo>
                  <a:pt x="6425662" y="582397"/>
                </a:lnTo>
                <a:lnTo>
                  <a:pt x="6416977" y="597095"/>
                </a:lnTo>
                <a:lnTo>
                  <a:pt x="6425662" y="2461869"/>
                </a:lnTo>
                <a:lnTo>
                  <a:pt x="6432610" y="604443"/>
                </a:lnTo>
                <a:close/>
              </a:path>
              <a:path w="9038313" h="4633457">
                <a:moveTo>
                  <a:pt x="6366600" y="2507799"/>
                </a:moveTo>
                <a:lnTo>
                  <a:pt x="6380496" y="2493101"/>
                </a:lnTo>
                <a:lnTo>
                  <a:pt x="6396131" y="2476567"/>
                </a:lnTo>
                <a:lnTo>
                  <a:pt x="6410029" y="2469217"/>
                </a:lnTo>
                <a:lnTo>
                  <a:pt x="6399606" y="575048"/>
                </a:lnTo>
                <a:lnTo>
                  <a:pt x="6380496" y="575048"/>
                </a:lnTo>
                <a:lnTo>
                  <a:pt x="6366600" y="2507799"/>
                </a:lnTo>
                <a:close/>
              </a:path>
              <a:path w="9038313" h="4633457">
                <a:moveTo>
                  <a:pt x="6337068" y="716513"/>
                </a:moveTo>
                <a:lnTo>
                  <a:pt x="6319697" y="731211"/>
                </a:lnTo>
                <a:lnTo>
                  <a:pt x="6323171" y="2553729"/>
                </a:lnTo>
                <a:lnTo>
                  <a:pt x="6330120" y="2539032"/>
                </a:lnTo>
                <a:lnTo>
                  <a:pt x="6344017" y="2526170"/>
                </a:lnTo>
                <a:lnTo>
                  <a:pt x="6337068" y="716513"/>
                </a:lnTo>
                <a:close/>
              </a:path>
              <a:path w="9038313" h="4633457">
                <a:moveTo>
                  <a:pt x="6352702" y="681607"/>
                </a:moveTo>
                <a:lnTo>
                  <a:pt x="6344017" y="698141"/>
                </a:lnTo>
                <a:lnTo>
                  <a:pt x="6349229" y="712839"/>
                </a:lnTo>
                <a:lnTo>
                  <a:pt x="6356177" y="727537"/>
                </a:lnTo>
                <a:lnTo>
                  <a:pt x="6352702" y="681607"/>
                </a:lnTo>
                <a:close/>
              </a:path>
              <a:path w="9038313" h="4633457">
                <a:moveTo>
                  <a:pt x="6319697" y="481350"/>
                </a:moveTo>
                <a:lnTo>
                  <a:pt x="6300589" y="488699"/>
                </a:lnTo>
                <a:lnTo>
                  <a:pt x="6304062" y="494211"/>
                </a:lnTo>
                <a:lnTo>
                  <a:pt x="6319697" y="494211"/>
                </a:lnTo>
                <a:lnTo>
                  <a:pt x="6319697" y="481350"/>
                </a:lnTo>
                <a:close/>
              </a:path>
              <a:path w="9038313" h="4633457">
                <a:moveTo>
                  <a:pt x="6582004" y="2680497"/>
                </a:moveTo>
                <a:lnTo>
                  <a:pt x="6585479" y="2680497"/>
                </a:lnTo>
                <a:lnTo>
                  <a:pt x="6588953" y="2665799"/>
                </a:lnTo>
                <a:lnTo>
                  <a:pt x="6588953" y="2651102"/>
                </a:lnTo>
                <a:lnTo>
                  <a:pt x="6592427" y="2638242"/>
                </a:lnTo>
                <a:lnTo>
                  <a:pt x="6585479" y="2651102"/>
                </a:lnTo>
                <a:lnTo>
                  <a:pt x="6585479" y="2665799"/>
                </a:lnTo>
                <a:lnTo>
                  <a:pt x="6582004" y="2680497"/>
                </a:lnTo>
                <a:close/>
              </a:path>
              <a:path w="9038313" h="4633457">
                <a:moveTo>
                  <a:pt x="6609798" y="2493101"/>
                </a:moveTo>
                <a:lnTo>
                  <a:pt x="6618484" y="2480241"/>
                </a:lnTo>
                <a:lnTo>
                  <a:pt x="6621959" y="459304"/>
                </a:lnTo>
                <a:lnTo>
                  <a:pt x="6602850" y="462978"/>
                </a:lnTo>
                <a:lnTo>
                  <a:pt x="6582004" y="466652"/>
                </a:lnTo>
                <a:lnTo>
                  <a:pt x="6566371" y="2430636"/>
                </a:lnTo>
                <a:lnTo>
                  <a:pt x="6582004" y="2450846"/>
                </a:lnTo>
                <a:lnTo>
                  <a:pt x="6592427" y="2465543"/>
                </a:lnTo>
                <a:lnTo>
                  <a:pt x="6606324" y="2465543"/>
                </a:lnTo>
                <a:lnTo>
                  <a:pt x="6613273" y="2480241"/>
                </a:lnTo>
                <a:lnTo>
                  <a:pt x="6609798" y="2493101"/>
                </a:lnTo>
                <a:close/>
              </a:path>
              <a:path w="9038313" h="4633457">
                <a:moveTo>
                  <a:pt x="6562896" y="470326"/>
                </a:moveTo>
                <a:lnTo>
                  <a:pt x="6542050" y="474002"/>
                </a:lnTo>
                <a:lnTo>
                  <a:pt x="6545525" y="2388379"/>
                </a:lnTo>
                <a:lnTo>
                  <a:pt x="6559421" y="2392055"/>
                </a:lnTo>
                <a:lnTo>
                  <a:pt x="6562896" y="2412264"/>
                </a:lnTo>
                <a:lnTo>
                  <a:pt x="6566371" y="2430636"/>
                </a:lnTo>
                <a:lnTo>
                  <a:pt x="6582004" y="466652"/>
                </a:lnTo>
                <a:lnTo>
                  <a:pt x="6562896" y="470326"/>
                </a:lnTo>
                <a:close/>
              </a:path>
              <a:path w="9038313" h="4633457">
                <a:moveTo>
                  <a:pt x="6542050" y="474002"/>
                </a:moveTo>
                <a:lnTo>
                  <a:pt x="6519467" y="477676"/>
                </a:lnTo>
                <a:lnTo>
                  <a:pt x="6526416" y="2368171"/>
                </a:lnTo>
                <a:lnTo>
                  <a:pt x="6529890" y="2381031"/>
                </a:lnTo>
                <a:lnTo>
                  <a:pt x="6545525" y="2388379"/>
                </a:lnTo>
                <a:lnTo>
                  <a:pt x="6542050" y="474002"/>
                </a:lnTo>
                <a:close/>
              </a:path>
              <a:path w="9038313" h="4633457">
                <a:moveTo>
                  <a:pt x="6628907" y="446443"/>
                </a:moveTo>
                <a:lnTo>
                  <a:pt x="6609798" y="450118"/>
                </a:lnTo>
                <a:lnTo>
                  <a:pt x="6621959" y="459304"/>
                </a:lnTo>
                <a:lnTo>
                  <a:pt x="6625432" y="2511473"/>
                </a:lnTo>
                <a:lnTo>
                  <a:pt x="6628907" y="2526170"/>
                </a:lnTo>
                <a:lnTo>
                  <a:pt x="6632381" y="2557404"/>
                </a:lnTo>
                <a:lnTo>
                  <a:pt x="6654965" y="446443"/>
                </a:lnTo>
                <a:lnTo>
                  <a:pt x="6628907" y="446443"/>
                </a:lnTo>
                <a:close/>
              </a:path>
              <a:path w="9038313" h="4633457">
                <a:moveTo>
                  <a:pt x="6602850" y="459304"/>
                </a:moveTo>
                <a:lnTo>
                  <a:pt x="6621959" y="459304"/>
                </a:lnTo>
                <a:lnTo>
                  <a:pt x="6609798" y="450118"/>
                </a:lnTo>
                <a:lnTo>
                  <a:pt x="6595901" y="450118"/>
                </a:lnTo>
                <a:lnTo>
                  <a:pt x="6588953" y="462978"/>
                </a:lnTo>
                <a:lnTo>
                  <a:pt x="6602850" y="459304"/>
                </a:lnTo>
                <a:close/>
              </a:path>
              <a:path w="9038313" h="4633457">
                <a:moveTo>
                  <a:pt x="6731398" y="2684171"/>
                </a:moveTo>
                <a:lnTo>
                  <a:pt x="6734872" y="2697032"/>
                </a:lnTo>
                <a:lnTo>
                  <a:pt x="6738346" y="2785219"/>
                </a:lnTo>
                <a:lnTo>
                  <a:pt x="6745295" y="2739288"/>
                </a:lnTo>
                <a:lnTo>
                  <a:pt x="6745295" y="446443"/>
                </a:lnTo>
                <a:lnTo>
                  <a:pt x="6734872" y="2669473"/>
                </a:lnTo>
                <a:lnTo>
                  <a:pt x="6731398" y="2684171"/>
                </a:lnTo>
                <a:close/>
              </a:path>
              <a:path w="9038313" h="4633457">
                <a:moveTo>
                  <a:pt x="6818255" y="2665799"/>
                </a:moveTo>
                <a:lnTo>
                  <a:pt x="6832151" y="2676823"/>
                </a:lnTo>
                <a:lnTo>
                  <a:pt x="6847786" y="2693358"/>
                </a:lnTo>
                <a:lnTo>
                  <a:pt x="6861683" y="2708055"/>
                </a:lnTo>
                <a:lnTo>
                  <a:pt x="6872105" y="396838"/>
                </a:lnTo>
                <a:lnTo>
                  <a:pt x="6891214" y="393164"/>
                </a:lnTo>
                <a:lnTo>
                  <a:pt x="6872105" y="358256"/>
                </a:lnTo>
                <a:lnTo>
                  <a:pt x="6858209" y="365606"/>
                </a:lnTo>
                <a:lnTo>
                  <a:pt x="6832151" y="374792"/>
                </a:lnTo>
                <a:lnTo>
                  <a:pt x="6818255" y="2665799"/>
                </a:lnTo>
                <a:close/>
              </a:path>
              <a:path w="9038313" h="4633457">
                <a:moveTo>
                  <a:pt x="6811307" y="428071"/>
                </a:moveTo>
                <a:lnTo>
                  <a:pt x="6792197" y="431745"/>
                </a:lnTo>
                <a:lnTo>
                  <a:pt x="6802621" y="2662125"/>
                </a:lnTo>
                <a:lnTo>
                  <a:pt x="6818255" y="2665799"/>
                </a:lnTo>
                <a:lnTo>
                  <a:pt x="6832151" y="374792"/>
                </a:lnTo>
                <a:lnTo>
                  <a:pt x="6802621" y="389489"/>
                </a:lnTo>
                <a:lnTo>
                  <a:pt x="6792197" y="424397"/>
                </a:lnTo>
                <a:lnTo>
                  <a:pt x="6811307" y="428071"/>
                </a:lnTo>
                <a:close/>
              </a:path>
              <a:path w="9038313" h="4633457">
                <a:moveTo>
                  <a:pt x="6891214" y="365606"/>
                </a:moveTo>
                <a:lnTo>
                  <a:pt x="6872105" y="358256"/>
                </a:lnTo>
                <a:lnTo>
                  <a:pt x="6891214" y="393164"/>
                </a:lnTo>
                <a:lnTo>
                  <a:pt x="6912060" y="382140"/>
                </a:lnTo>
                <a:lnTo>
                  <a:pt x="6908586" y="369280"/>
                </a:lnTo>
                <a:lnTo>
                  <a:pt x="6891214" y="365606"/>
                </a:lnTo>
                <a:close/>
              </a:path>
              <a:path w="9038313" h="4633457">
                <a:moveTo>
                  <a:pt x="6908586" y="611793"/>
                </a:moveTo>
                <a:lnTo>
                  <a:pt x="6924220" y="597095"/>
                </a:lnTo>
                <a:lnTo>
                  <a:pt x="6927695" y="428071"/>
                </a:lnTo>
                <a:lnTo>
                  <a:pt x="6941591" y="417047"/>
                </a:lnTo>
                <a:lnTo>
                  <a:pt x="6952014" y="404187"/>
                </a:lnTo>
                <a:lnTo>
                  <a:pt x="6938117" y="400513"/>
                </a:lnTo>
                <a:lnTo>
                  <a:pt x="6919009" y="396838"/>
                </a:lnTo>
                <a:lnTo>
                  <a:pt x="6908586" y="611793"/>
                </a:lnTo>
                <a:close/>
              </a:path>
              <a:path w="9038313" h="4633457">
                <a:moveTo>
                  <a:pt x="6988493" y="2588637"/>
                </a:moveTo>
                <a:lnTo>
                  <a:pt x="6978072" y="2573939"/>
                </a:lnTo>
                <a:lnTo>
                  <a:pt x="6967647" y="2561078"/>
                </a:lnTo>
                <a:lnTo>
                  <a:pt x="6952014" y="2550055"/>
                </a:lnTo>
                <a:lnTo>
                  <a:pt x="6938117" y="2535358"/>
                </a:lnTo>
                <a:lnTo>
                  <a:pt x="6927695" y="2522496"/>
                </a:lnTo>
                <a:lnTo>
                  <a:pt x="6919009" y="2507799"/>
                </a:lnTo>
                <a:lnTo>
                  <a:pt x="6908586" y="2493101"/>
                </a:lnTo>
                <a:lnTo>
                  <a:pt x="6901637" y="624653"/>
                </a:lnTo>
                <a:lnTo>
                  <a:pt x="6908586" y="611793"/>
                </a:lnTo>
                <a:lnTo>
                  <a:pt x="6919009" y="396838"/>
                </a:lnTo>
                <a:lnTo>
                  <a:pt x="6901637" y="396838"/>
                </a:lnTo>
                <a:lnTo>
                  <a:pt x="6901637" y="2765009"/>
                </a:lnTo>
                <a:lnTo>
                  <a:pt x="6912060" y="2731940"/>
                </a:lnTo>
                <a:lnTo>
                  <a:pt x="6924220" y="2726428"/>
                </a:lnTo>
                <a:lnTo>
                  <a:pt x="6938117" y="2726428"/>
                </a:lnTo>
                <a:lnTo>
                  <a:pt x="6952014" y="2719078"/>
                </a:lnTo>
                <a:lnTo>
                  <a:pt x="6967647" y="2711730"/>
                </a:lnTo>
                <a:lnTo>
                  <a:pt x="6981545" y="2700707"/>
                </a:lnTo>
                <a:lnTo>
                  <a:pt x="6988493" y="2588637"/>
                </a:lnTo>
                <a:close/>
              </a:path>
              <a:path w="9038313" h="4633457">
                <a:moveTo>
                  <a:pt x="6872105" y="396838"/>
                </a:moveTo>
                <a:lnTo>
                  <a:pt x="6879054" y="2719078"/>
                </a:lnTo>
                <a:lnTo>
                  <a:pt x="6891214" y="2731940"/>
                </a:lnTo>
                <a:lnTo>
                  <a:pt x="6887740" y="2753986"/>
                </a:lnTo>
                <a:lnTo>
                  <a:pt x="6887740" y="2770521"/>
                </a:lnTo>
                <a:lnTo>
                  <a:pt x="6901637" y="2765009"/>
                </a:lnTo>
                <a:lnTo>
                  <a:pt x="6901637" y="396838"/>
                </a:lnTo>
                <a:lnTo>
                  <a:pt x="6872105" y="396838"/>
                </a:lnTo>
                <a:close/>
              </a:path>
              <a:path w="9038313" h="4633457">
                <a:moveTo>
                  <a:pt x="6762666" y="2680497"/>
                </a:moveTo>
                <a:lnTo>
                  <a:pt x="6766140" y="2662125"/>
                </a:lnTo>
                <a:lnTo>
                  <a:pt x="6766140" y="2645590"/>
                </a:lnTo>
                <a:lnTo>
                  <a:pt x="6781774" y="2638242"/>
                </a:lnTo>
                <a:lnTo>
                  <a:pt x="6788724" y="2651102"/>
                </a:lnTo>
                <a:lnTo>
                  <a:pt x="6802621" y="2662125"/>
                </a:lnTo>
                <a:lnTo>
                  <a:pt x="6792197" y="431745"/>
                </a:lnTo>
                <a:lnTo>
                  <a:pt x="6774826" y="431745"/>
                </a:lnTo>
                <a:lnTo>
                  <a:pt x="6762666" y="459304"/>
                </a:lnTo>
                <a:lnTo>
                  <a:pt x="6762666" y="2680497"/>
                </a:lnTo>
                <a:close/>
              </a:path>
              <a:path w="9038313" h="4633457">
                <a:moveTo>
                  <a:pt x="6755718" y="431745"/>
                </a:moveTo>
                <a:lnTo>
                  <a:pt x="6738346" y="428071"/>
                </a:lnTo>
                <a:lnTo>
                  <a:pt x="6752244" y="439094"/>
                </a:lnTo>
                <a:lnTo>
                  <a:pt x="6762666" y="459304"/>
                </a:lnTo>
                <a:lnTo>
                  <a:pt x="6774826" y="431745"/>
                </a:lnTo>
                <a:lnTo>
                  <a:pt x="6755718" y="431745"/>
                </a:lnTo>
                <a:close/>
              </a:path>
              <a:path w="9038313" h="4633457">
                <a:moveTo>
                  <a:pt x="6762666" y="459304"/>
                </a:moveTo>
                <a:lnTo>
                  <a:pt x="6745295" y="446443"/>
                </a:lnTo>
                <a:lnTo>
                  <a:pt x="6752244" y="2708055"/>
                </a:lnTo>
                <a:lnTo>
                  <a:pt x="6755718" y="2693358"/>
                </a:lnTo>
                <a:lnTo>
                  <a:pt x="6762666" y="2680497"/>
                </a:lnTo>
                <a:lnTo>
                  <a:pt x="6762666" y="459304"/>
                </a:lnTo>
                <a:close/>
              </a:path>
              <a:path w="9038313" h="4633457">
                <a:moveTo>
                  <a:pt x="6715763" y="2612520"/>
                </a:moveTo>
                <a:lnTo>
                  <a:pt x="6719238" y="2627218"/>
                </a:lnTo>
                <a:lnTo>
                  <a:pt x="6726186" y="2641916"/>
                </a:lnTo>
                <a:lnTo>
                  <a:pt x="6731398" y="2654776"/>
                </a:lnTo>
                <a:lnTo>
                  <a:pt x="6734872" y="2669473"/>
                </a:lnTo>
                <a:lnTo>
                  <a:pt x="6745295" y="446443"/>
                </a:lnTo>
                <a:lnTo>
                  <a:pt x="6722711" y="446443"/>
                </a:lnTo>
                <a:lnTo>
                  <a:pt x="6715763" y="2612520"/>
                </a:lnTo>
                <a:close/>
              </a:path>
              <a:path w="9038313" h="4633457">
                <a:moveTo>
                  <a:pt x="6712290" y="2584963"/>
                </a:moveTo>
                <a:lnTo>
                  <a:pt x="6712290" y="2599660"/>
                </a:lnTo>
                <a:lnTo>
                  <a:pt x="6715763" y="2612520"/>
                </a:lnTo>
                <a:lnTo>
                  <a:pt x="6722711" y="446443"/>
                </a:lnTo>
                <a:lnTo>
                  <a:pt x="6708815" y="450118"/>
                </a:lnTo>
                <a:lnTo>
                  <a:pt x="6705340" y="2570265"/>
                </a:lnTo>
                <a:lnTo>
                  <a:pt x="6712290" y="2584963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46278" y="2577613"/>
                </a:lnTo>
                <a:lnTo>
                  <a:pt x="6661913" y="2564753"/>
                </a:lnTo>
                <a:lnTo>
                  <a:pt x="6675809" y="2557404"/>
                </a:lnTo>
                <a:lnTo>
                  <a:pt x="6689707" y="2542706"/>
                </a:lnTo>
                <a:lnTo>
                  <a:pt x="6701867" y="2557404"/>
                </a:lnTo>
                <a:lnTo>
                  <a:pt x="6705340" y="2570265"/>
                </a:lnTo>
                <a:lnTo>
                  <a:pt x="6708815" y="450118"/>
                </a:lnTo>
                <a:lnTo>
                  <a:pt x="6686232" y="459304"/>
                </a:lnTo>
                <a:lnTo>
                  <a:pt x="6665386" y="459304"/>
                </a:lnTo>
                <a:lnTo>
                  <a:pt x="6654965" y="446443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28907" y="2526170"/>
                </a:lnTo>
                <a:lnTo>
                  <a:pt x="6628907" y="2539032"/>
                </a:lnTo>
                <a:lnTo>
                  <a:pt x="6625432" y="2553729"/>
                </a:lnTo>
                <a:lnTo>
                  <a:pt x="6621959" y="2570265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59192" y="2816451"/>
                </a:lnTo>
                <a:lnTo>
                  <a:pt x="6771352" y="2831148"/>
                </a:lnTo>
                <a:lnTo>
                  <a:pt x="6771352" y="2792567"/>
                </a:lnTo>
                <a:lnTo>
                  <a:pt x="6774826" y="2777869"/>
                </a:lnTo>
                <a:lnTo>
                  <a:pt x="6766140" y="2765009"/>
                </a:lnTo>
                <a:lnTo>
                  <a:pt x="6762666" y="2750311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62666" y="2750311"/>
                </a:lnTo>
                <a:lnTo>
                  <a:pt x="6748769" y="2753986"/>
                </a:lnTo>
                <a:lnTo>
                  <a:pt x="6745295" y="2739288"/>
                </a:lnTo>
                <a:lnTo>
                  <a:pt x="6738346" y="2785219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854734" y="2880753"/>
                </a:moveTo>
                <a:lnTo>
                  <a:pt x="6847786" y="2858707"/>
                </a:lnTo>
                <a:lnTo>
                  <a:pt x="6851260" y="2954242"/>
                </a:lnTo>
                <a:lnTo>
                  <a:pt x="6854734" y="2923010"/>
                </a:lnTo>
                <a:lnTo>
                  <a:pt x="6854734" y="2880753"/>
                </a:lnTo>
                <a:close/>
              </a:path>
              <a:path w="9038313" h="4633457">
                <a:moveTo>
                  <a:pt x="6785249" y="2889940"/>
                </a:moveTo>
                <a:lnTo>
                  <a:pt x="6795672" y="2904638"/>
                </a:lnTo>
                <a:lnTo>
                  <a:pt x="6799146" y="2919336"/>
                </a:lnTo>
                <a:lnTo>
                  <a:pt x="6814780" y="2932196"/>
                </a:lnTo>
                <a:lnTo>
                  <a:pt x="6832151" y="2943219"/>
                </a:lnTo>
                <a:lnTo>
                  <a:pt x="6851260" y="2954242"/>
                </a:lnTo>
                <a:lnTo>
                  <a:pt x="6847786" y="2858707"/>
                </a:lnTo>
                <a:lnTo>
                  <a:pt x="6835626" y="2845846"/>
                </a:lnTo>
                <a:lnTo>
                  <a:pt x="6825203" y="2831148"/>
                </a:lnTo>
                <a:lnTo>
                  <a:pt x="6811307" y="2827474"/>
                </a:lnTo>
                <a:lnTo>
                  <a:pt x="6795672" y="2816451"/>
                </a:lnTo>
                <a:lnTo>
                  <a:pt x="6785249" y="2889940"/>
                </a:lnTo>
                <a:close/>
              </a:path>
              <a:path w="9038313" h="4633457">
                <a:moveTo>
                  <a:pt x="6781774" y="2807265"/>
                </a:moveTo>
                <a:lnTo>
                  <a:pt x="6771352" y="2792567"/>
                </a:lnTo>
                <a:lnTo>
                  <a:pt x="6774826" y="2851358"/>
                </a:lnTo>
                <a:lnTo>
                  <a:pt x="6781774" y="2873405"/>
                </a:lnTo>
                <a:lnTo>
                  <a:pt x="6785249" y="2889940"/>
                </a:lnTo>
                <a:lnTo>
                  <a:pt x="6795672" y="2816451"/>
                </a:lnTo>
                <a:lnTo>
                  <a:pt x="6781774" y="2807265"/>
                </a:lnTo>
                <a:close/>
              </a:path>
              <a:path w="9038313" h="4633457">
                <a:moveTo>
                  <a:pt x="6854734" y="2923010"/>
                </a:moveTo>
                <a:lnTo>
                  <a:pt x="6851260" y="2954242"/>
                </a:lnTo>
                <a:lnTo>
                  <a:pt x="6865157" y="2957917"/>
                </a:lnTo>
                <a:lnTo>
                  <a:pt x="6865157" y="2935870"/>
                </a:lnTo>
                <a:lnTo>
                  <a:pt x="6854734" y="2923010"/>
                </a:lnTo>
                <a:close/>
              </a:path>
              <a:path w="9038313" h="4633457">
                <a:moveTo>
                  <a:pt x="6738346" y="2785219"/>
                </a:moveTo>
                <a:lnTo>
                  <a:pt x="6734872" y="2697032"/>
                </a:lnTo>
                <a:lnTo>
                  <a:pt x="6731398" y="2711730"/>
                </a:lnTo>
                <a:lnTo>
                  <a:pt x="6731398" y="2742962"/>
                </a:lnTo>
                <a:lnTo>
                  <a:pt x="6722711" y="2757660"/>
                </a:lnTo>
                <a:lnTo>
                  <a:pt x="6722711" y="2770521"/>
                </a:lnTo>
                <a:lnTo>
                  <a:pt x="6738346" y="2785219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32381" y="2570265"/>
                </a:lnTo>
                <a:lnTo>
                  <a:pt x="6646278" y="2577613"/>
                </a:lnTo>
                <a:lnTo>
                  <a:pt x="6632381" y="2557404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618484" y="2480241"/>
                </a:moveTo>
                <a:lnTo>
                  <a:pt x="6618484" y="2493101"/>
                </a:lnTo>
                <a:lnTo>
                  <a:pt x="6625432" y="2511473"/>
                </a:lnTo>
                <a:lnTo>
                  <a:pt x="6621959" y="459304"/>
                </a:lnTo>
                <a:lnTo>
                  <a:pt x="6618484" y="2480241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25203" y="2974451"/>
                </a:lnTo>
                <a:lnTo>
                  <a:pt x="6821730" y="2961591"/>
                </a:lnTo>
                <a:lnTo>
                  <a:pt x="6807832" y="2954242"/>
                </a:lnTo>
                <a:lnTo>
                  <a:pt x="6792197" y="2939544"/>
                </a:lnTo>
                <a:lnTo>
                  <a:pt x="6778301" y="2939544"/>
                </a:lnTo>
                <a:lnTo>
                  <a:pt x="6771352" y="2926684"/>
                </a:lnTo>
                <a:lnTo>
                  <a:pt x="6759192" y="2911986"/>
                </a:lnTo>
                <a:lnTo>
                  <a:pt x="6745295" y="2900963"/>
                </a:lnTo>
                <a:lnTo>
                  <a:pt x="6741821" y="2970777"/>
                </a:lnTo>
                <a:lnTo>
                  <a:pt x="6745295" y="2985475"/>
                </a:lnTo>
                <a:lnTo>
                  <a:pt x="6759192" y="2996498"/>
                </a:lnTo>
                <a:lnTo>
                  <a:pt x="6762666" y="3009358"/>
                </a:lnTo>
                <a:lnTo>
                  <a:pt x="6778301" y="3027732"/>
                </a:lnTo>
                <a:lnTo>
                  <a:pt x="6788724" y="3046103"/>
                </a:lnTo>
                <a:lnTo>
                  <a:pt x="6802621" y="3073661"/>
                </a:lnTo>
                <a:lnTo>
                  <a:pt x="6821730" y="3093871"/>
                </a:lnTo>
                <a:lnTo>
                  <a:pt x="6839101" y="3115918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6731398" y="2893614"/>
                </a:moveTo>
                <a:lnTo>
                  <a:pt x="6722711" y="2880753"/>
                </a:lnTo>
                <a:lnTo>
                  <a:pt x="6731398" y="2946894"/>
                </a:lnTo>
                <a:lnTo>
                  <a:pt x="6741821" y="2970777"/>
                </a:lnTo>
                <a:lnTo>
                  <a:pt x="6745295" y="2900963"/>
                </a:lnTo>
                <a:lnTo>
                  <a:pt x="6731398" y="2893614"/>
                </a:lnTo>
                <a:close/>
              </a:path>
              <a:path w="9038313" h="4633457">
                <a:moveTo>
                  <a:pt x="6708815" y="2862381"/>
                </a:moveTo>
                <a:lnTo>
                  <a:pt x="6694918" y="2858707"/>
                </a:lnTo>
                <a:lnTo>
                  <a:pt x="6698392" y="2915660"/>
                </a:lnTo>
                <a:lnTo>
                  <a:pt x="6708815" y="2932196"/>
                </a:lnTo>
                <a:lnTo>
                  <a:pt x="6731398" y="2946894"/>
                </a:lnTo>
                <a:lnTo>
                  <a:pt x="6722711" y="2880753"/>
                </a:lnTo>
                <a:lnTo>
                  <a:pt x="6708815" y="2862381"/>
                </a:lnTo>
                <a:close/>
              </a:path>
              <a:path w="9038313" h="4633457">
                <a:moveTo>
                  <a:pt x="6698392" y="2915660"/>
                </a:moveTo>
                <a:lnTo>
                  <a:pt x="6694918" y="2858707"/>
                </a:lnTo>
                <a:lnTo>
                  <a:pt x="6679284" y="2858707"/>
                </a:lnTo>
                <a:lnTo>
                  <a:pt x="6665386" y="2855033"/>
                </a:lnTo>
                <a:lnTo>
                  <a:pt x="6649753" y="2845846"/>
                </a:lnTo>
                <a:lnTo>
                  <a:pt x="6646278" y="2858707"/>
                </a:lnTo>
                <a:lnTo>
                  <a:pt x="6654965" y="2873405"/>
                </a:lnTo>
                <a:lnTo>
                  <a:pt x="6672336" y="2889940"/>
                </a:lnTo>
                <a:lnTo>
                  <a:pt x="6686232" y="2900963"/>
                </a:lnTo>
                <a:lnTo>
                  <a:pt x="6698392" y="2915660"/>
                </a:lnTo>
                <a:close/>
              </a:path>
              <a:path w="9038313" h="4633457">
                <a:moveTo>
                  <a:pt x="6854734" y="3009358"/>
                </a:moveTo>
                <a:lnTo>
                  <a:pt x="6858209" y="2996498"/>
                </a:lnTo>
                <a:lnTo>
                  <a:pt x="6854734" y="2981801"/>
                </a:lnTo>
                <a:lnTo>
                  <a:pt x="6854734" y="3123266"/>
                </a:lnTo>
                <a:lnTo>
                  <a:pt x="6868632" y="3139801"/>
                </a:lnTo>
                <a:lnTo>
                  <a:pt x="6865157" y="3024056"/>
                </a:lnTo>
                <a:lnTo>
                  <a:pt x="6854734" y="3009358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39101" y="3115918"/>
                </a:lnTo>
                <a:lnTo>
                  <a:pt x="6854734" y="3123266"/>
                </a:lnTo>
                <a:lnTo>
                  <a:pt x="6854734" y="2981801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7028447" y="2426962"/>
                </a:moveTo>
                <a:lnTo>
                  <a:pt x="7028447" y="575048"/>
                </a:lnTo>
                <a:lnTo>
                  <a:pt x="7014551" y="589746"/>
                </a:lnTo>
                <a:lnTo>
                  <a:pt x="7011076" y="2419612"/>
                </a:lnTo>
                <a:lnTo>
                  <a:pt x="7011076" y="2434310"/>
                </a:lnTo>
                <a:lnTo>
                  <a:pt x="7014551" y="2450846"/>
                </a:lnTo>
                <a:lnTo>
                  <a:pt x="7024974" y="2441660"/>
                </a:lnTo>
                <a:lnTo>
                  <a:pt x="7028447" y="2426962"/>
                </a:lnTo>
                <a:close/>
              </a:path>
              <a:path w="9038313" h="4633457">
                <a:moveTo>
                  <a:pt x="6908586" y="3062638"/>
                </a:moveTo>
                <a:lnTo>
                  <a:pt x="6894689" y="3058963"/>
                </a:lnTo>
                <a:lnTo>
                  <a:pt x="6901637" y="3143476"/>
                </a:lnTo>
                <a:lnTo>
                  <a:pt x="6912060" y="3104894"/>
                </a:lnTo>
                <a:lnTo>
                  <a:pt x="6915534" y="3090197"/>
                </a:lnTo>
                <a:lnTo>
                  <a:pt x="6919009" y="3077335"/>
                </a:lnTo>
                <a:lnTo>
                  <a:pt x="6908586" y="3062638"/>
                </a:lnTo>
                <a:close/>
              </a:path>
              <a:path w="9038313" h="4633457">
                <a:moveTo>
                  <a:pt x="7000654" y="2638242"/>
                </a:moveTo>
                <a:lnTo>
                  <a:pt x="7000654" y="2623544"/>
                </a:lnTo>
                <a:lnTo>
                  <a:pt x="6997180" y="2603334"/>
                </a:lnTo>
                <a:lnTo>
                  <a:pt x="6988493" y="2588637"/>
                </a:lnTo>
                <a:lnTo>
                  <a:pt x="6981545" y="2700707"/>
                </a:lnTo>
                <a:lnTo>
                  <a:pt x="6991968" y="2687847"/>
                </a:lnTo>
                <a:lnTo>
                  <a:pt x="7000654" y="2669473"/>
                </a:lnTo>
                <a:lnTo>
                  <a:pt x="7000654" y="2638242"/>
                </a:lnTo>
                <a:close/>
              </a:path>
              <a:path w="9038313" h="4633457">
                <a:moveTo>
                  <a:pt x="6865157" y="3024056"/>
                </a:moveTo>
                <a:lnTo>
                  <a:pt x="6868632" y="3139801"/>
                </a:lnTo>
                <a:lnTo>
                  <a:pt x="6884266" y="3150824"/>
                </a:lnTo>
                <a:lnTo>
                  <a:pt x="6901637" y="3143476"/>
                </a:lnTo>
                <a:lnTo>
                  <a:pt x="6894689" y="3058963"/>
                </a:lnTo>
                <a:lnTo>
                  <a:pt x="6884266" y="3046103"/>
                </a:lnTo>
                <a:lnTo>
                  <a:pt x="6879054" y="3031406"/>
                </a:lnTo>
                <a:lnTo>
                  <a:pt x="6865157" y="3024056"/>
                </a:lnTo>
                <a:close/>
              </a:path>
              <a:path w="9038313" h="4633457">
                <a:moveTo>
                  <a:pt x="6712290" y="2965265"/>
                </a:moveTo>
                <a:lnTo>
                  <a:pt x="6698392" y="2957917"/>
                </a:lnTo>
                <a:lnTo>
                  <a:pt x="6701867" y="2970777"/>
                </a:lnTo>
                <a:lnTo>
                  <a:pt x="6715763" y="2970777"/>
                </a:lnTo>
                <a:lnTo>
                  <a:pt x="6712290" y="2965265"/>
                </a:lnTo>
                <a:close/>
              </a:path>
              <a:path w="9038313" h="4633457">
                <a:moveTo>
                  <a:pt x="6934643" y="3077335"/>
                </a:moveTo>
                <a:lnTo>
                  <a:pt x="6927695" y="3062638"/>
                </a:lnTo>
                <a:lnTo>
                  <a:pt x="6924220" y="3046103"/>
                </a:lnTo>
                <a:lnTo>
                  <a:pt x="6908586" y="3042428"/>
                </a:lnTo>
                <a:lnTo>
                  <a:pt x="6901637" y="3046103"/>
                </a:lnTo>
                <a:lnTo>
                  <a:pt x="6912060" y="3058963"/>
                </a:lnTo>
                <a:lnTo>
                  <a:pt x="6919009" y="3073661"/>
                </a:lnTo>
                <a:lnTo>
                  <a:pt x="6934643" y="3077335"/>
                </a:lnTo>
                <a:close/>
              </a:path>
              <a:path w="9038313" h="4633457">
                <a:moveTo>
                  <a:pt x="7068402" y="3178383"/>
                </a:moveTo>
                <a:lnTo>
                  <a:pt x="7073614" y="3216964"/>
                </a:lnTo>
                <a:lnTo>
                  <a:pt x="7087510" y="3220638"/>
                </a:lnTo>
                <a:lnTo>
                  <a:pt x="7097933" y="3216964"/>
                </a:lnTo>
                <a:lnTo>
                  <a:pt x="7113568" y="3220638"/>
                </a:lnTo>
                <a:lnTo>
                  <a:pt x="7127464" y="3224314"/>
                </a:lnTo>
                <a:lnTo>
                  <a:pt x="7130939" y="3209616"/>
                </a:lnTo>
                <a:lnTo>
                  <a:pt x="7120516" y="3196755"/>
                </a:lnTo>
                <a:lnTo>
                  <a:pt x="7104882" y="3200429"/>
                </a:lnTo>
                <a:lnTo>
                  <a:pt x="7087510" y="3196755"/>
                </a:lnTo>
                <a:lnTo>
                  <a:pt x="7084037" y="3182057"/>
                </a:lnTo>
                <a:lnTo>
                  <a:pt x="7068402" y="3178383"/>
                </a:lnTo>
                <a:close/>
              </a:path>
              <a:path w="9038313" h="4633457">
                <a:moveTo>
                  <a:pt x="7054505" y="3174709"/>
                </a:moveTo>
                <a:lnTo>
                  <a:pt x="7040608" y="3165521"/>
                </a:lnTo>
                <a:lnTo>
                  <a:pt x="7051031" y="3216964"/>
                </a:lnTo>
                <a:lnTo>
                  <a:pt x="7073614" y="3216964"/>
                </a:lnTo>
                <a:lnTo>
                  <a:pt x="7068402" y="3178383"/>
                </a:lnTo>
                <a:lnTo>
                  <a:pt x="7054505" y="3174709"/>
                </a:lnTo>
                <a:close/>
              </a:path>
              <a:path w="9038313" h="4633457">
                <a:moveTo>
                  <a:pt x="7004128" y="3178383"/>
                </a:moveTo>
                <a:lnTo>
                  <a:pt x="7014551" y="3204104"/>
                </a:lnTo>
                <a:lnTo>
                  <a:pt x="7031922" y="3213290"/>
                </a:lnTo>
                <a:lnTo>
                  <a:pt x="7051031" y="3216964"/>
                </a:lnTo>
                <a:lnTo>
                  <a:pt x="7040608" y="3165521"/>
                </a:lnTo>
                <a:lnTo>
                  <a:pt x="7031922" y="3178383"/>
                </a:lnTo>
                <a:lnTo>
                  <a:pt x="7004128" y="3178383"/>
                </a:lnTo>
                <a:close/>
              </a:path>
              <a:path w="9038313" h="4633457">
                <a:moveTo>
                  <a:pt x="6908586" y="3171033"/>
                </a:moveTo>
                <a:lnTo>
                  <a:pt x="6924220" y="3178383"/>
                </a:lnTo>
                <a:lnTo>
                  <a:pt x="6931168" y="3193080"/>
                </a:lnTo>
                <a:lnTo>
                  <a:pt x="6945066" y="3193080"/>
                </a:lnTo>
                <a:lnTo>
                  <a:pt x="6960699" y="3196755"/>
                </a:lnTo>
                <a:lnTo>
                  <a:pt x="6974597" y="3200429"/>
                </a:lnTo>
                <a:lnTo>
                  <a:pt x="6988493" y="3200429"/>
                </a:lnTo>
                <a:lnTo>
                  <a:pt x="7014551" y="3204104"/>
                </a:lnTo>
                <a:lnTo>
                  <a:pt x="7004128" y="3178383"/>
                </a:lnTo>
                <a:lnTo>
                  <a:pt x="6988493" y="3178383"/>
                </a:lnTo>
                <a:lnTo>
                  <a:pt x="6981545" y="3165521"/>
                </a:lnTo>
                <a:lnTo>
                  <a:pt x="6967647" y="3161847"/>
                </a:lnTo>
                <a:lnTo>
                  <a:pt x="6952014" y="3154499"/>
                </a:lnTo>
                <a:lnTo>
                  <a:pt x="6938117" y="3158173"/>
                </a:lnTo>
                <a:lnTo>
                  <a:pt x="6924220" y="3154499"/>
                </a:lnTo>
                <a:lnTo>
                  <a:pt x="6908586" y="3171033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1408" y="617305"/>
                </a:lnTo>
                <a:lnTo>
                  <a:pt x="7097933" y="589746"/>
                </a:lnTo>
                <a:lnTo>
                  <a:pt x="7097933" y="569536"/>
                </a:lnTo>
                <a:lnTo>
                  <a:pt x="7080562" y="578722"/>
                </a:lnTo>
                <a:lnTo>
                  <a:pt x="7064927" y="575048"/>
                </a:lnTo>
                <a:lnTo>
                  <a:pt x="7051031" y="565862"/>
                </a:lnTo>
                <a:lnTo>
                  <a:pt x="7028447" y="575048"/>
                </a:lnTo>
                <a:lnTo>
                  <a:pt x="7028447" y="2426962"/>
                </a:lnTo>
                <a:lnTo>
                  <a:pt x="7044082" y="2423286"/>
                </a:lnTo>
                <a:lnTo>
                  <a:pt x="7057979" y="2419612"/>
                </a:lnTo>
                <a:lnTo>
                  <a:pt x="7073614" y="2412264"/>
                </a:lnTo>
                <a:lnTo>
                  <a:pt x="7087510" y="2412264"/>
                </a:lnTo>
                <a:lnTo>
                  <a:pt x="7094460" y="2399403"/>
                </a:lnTo>
                <a:lnTo>
                  <a:pt x="7104882" y="238470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024974" y="558514"/>
                </a:moveTo>
                <a:lnTo>
                  <a:pt x="7011076" y="569536"/>
                </a:lnTo>
                <a:lnTo>
                  <a:pt x="7028447" y="575048"/>
                </a:lnTo>
                <a:lnTo>
                  <a:pt x="7051031" y="565862"/>
                </a:lnTo>
                <a:lnTo>
                  <a:pt x="7024974" y="558514"/>
                </a:lnTo>
                <a:close/>
              </a:path>
              <a:path w="9038313" h="4633457">
                <a:moveTo>
                  <a:pt x="7097933" y="474002"/>
                </a:moveTo>
                <a:lnTo>
                  <a:pt x="7113568" y="470326"/>
                </a:lnTo>
                <a:lnTo>
                  <a:pt x="7104882" y="450118"/>
                </a:lnTo>
                <a:lnTo>
                  <a:pt x="7090985" y="450118"/>
                </a:lnTo>
                <a:lnTo>
                  <a:pt x="7084037" y="435420"/>
                </a:lnTo>
                <a:lnTo>
                  <a:pt x="7080562" y="466652"/>
                </a:lnTo>
                <a:lnTo>
                  <a:pt x="7097933" y="474002"/>
                </a:lnTo>
                <a:close/>
              </a:path>
              <a:path w="9038313" h="4633457">
                <a:moveTo>
                  <a:pt x="7084037" y="435420"/>
                </a:moveTo>
                <a:lnTo>
                  <a:pt x="7068402" y="435420"/>
                </a:lnTo>
                <a:lnTo>
                  <a:pt x="7090985" y="508909"/>
                </a:lnTo>
                <a:lnTo>
                  <a:pt x="7108356" y="494211"/>
                </a:lnTo>
                <a:lnTo>
                  <a:pt x="7108356" y="481350"/>
                </a:lnTo>
                <a:lnTo>
                  <a:pt x="7094460" y="477676"/>
                </a:lnTo>
                <a:lnTo>
                  <a:pt x="7080562" y="466652"/>
                </a:lnTo>
                <a:lnTo>
                  <a:pt x="7084037" y="435420"/>
                </a:lnTo>
                <a:close/>
              </a:path>
              <a:path w="9038313" h="4633457">
                <a:moveTo>
                  <a:pt x="7014551" y="551164"/>
                </a:moveTo>
                <a:lnTo>
                  <a:pt x="7028447" y="536467"/>
                </a:lnTo>
                <a:lnTo>
                  <a:pt x="7051031" y="527281"/>
                </a:lnTo>
                <a:lnTo>
                  <a:pt x="7064927" y="523607"/>
                </a:lnTo>
                <a:lnTo>
                  <a:pt x="7090985" y="508909"/>
                </a:lnTo>
                <a:lnTo>
                  <a:pt x="7068402" y="435420"/>
                </a:lnTo>
                <a:lnTo>
                  <a:pt x="7054505" y="420723"/>
                </a:lnTo>
                <a:lnTo>
                  <a:pt x="7028447" y="417047"/>
                </a:lnTo>
                <a:lnTo>
                  <a:pt x="7014551" y="551164"/>
                </a:lnTo>
                <a:close/>
              </a:path>
              <a:path w="9038313" h="4633457">
                <a:moveTo>
                  <a:pt x="7004128" y="417047"/>
                </a:moveTo>
                <a:lnTo>
                  <a:pt x="6985020" y="417047"/>
                </a:lnTo>
                <a:lnTo>
                  <a:pt x="6997180" y="558514"/>
                </a:lnTo>
                <a:lnTo>
                  <a:pt x="7014551" y="551164"/>
                </a:lnTo>
                <a:lnTo>
                  <a:pt x="7028447" y="417047"/>
                </a:lnTo>
                <a:lnTo>
                  <a:pt x="7004128" y="417047"/>
                </a:lnTo>
                <a:close/>
              </a:path>
              <a:path w="9038313" h="4633457">
                <a:moveTo>
                  <a:pt x="6927695" y="428071"/>
                </a:moveTo>
                <a:lnTo>
                  <a:pt x="6938117" y="593420"/>
                </a:lnTo>
                <a:lnTo>
                  <a:pt x="6964174" y="582397"/>
                </a:lnTo>
                <a:lnTo>
                  <a:pt x="6997180" y="558514"/>
                </a:lnTo>
                <a:lnTo>
                  <a:pt x="6985020" y="417047"/>
                </a:lnTo>
                <a:lnTo>
                  <a:pt x="6967647" y="417047"/>
                </a:lnTo>
                <a:lnTo>
                  <a:pt x="6945066" y="428071"/>
                </a:lnTo>
                <a:lnTo>
                  <a:pt x="6927695" y="428071"/>
                </a:lnTo>
                <a:close/>
              </a:path>
              <a:path w="9038313" h="4633457">
                <a:moveTo>
                  <a:pt x="6938117" y="2441660"/>
                </a:moveTo>
                <a:lnTo>
                  <a:pt x="6952014" y="2434310"/>
                </a:lnTo>
                <a:lnTo>
                  <a:pt x="6967647" y="2423286"/>
                </a:lnTo>
                <a:lnTo>
                  <a:pt x="6981545" y="2419612"/>
                </a:lnTo>
                <a:lnTo>
                  <a:pt x="7011076" y="2419612"/>
                </a:lnTo>
                <a:lnTo>
                  <a:pt x="7014551" y="589746"/>
                </a:lnTo>
                <a:lnTo>
                  <a:pt x="7000654" y="589746"/>
                </a:lnTo>
                <a:lnTo>
                  <a:pt x="6981545" y="597095"/>
                </a:lnTo>
                <a:lnTo>
                  <a:pt x="6967647" y="600769"/>
                </a:lnTo>
                <a:lnTo>
                  <a:pt x="6952014" y="604443"/>
                </a:lnTo>
                <a:lnTo>
                  <a:pt x="6938117" y="2441660"/>
                </a:lnTo>
                <a:close/>
              </a:path>
              <a:path w="9038313" h="4633457">
                <a:moveTo>
                  <a:pt x="6912060" y="2480241"/>
                </a:moveTo>
                <a:lnTo>
                  <a:pt x="6915534" y="2465543"/>
                </a:lnTo>
                <a:lnTo>
                  <a:pt x="6931168" y="2454520"/>
                </a:lnTo>
                <a:lnTo>
                  <a:pt x="6938117" y="2441660"/>
                </a:lnTo>
                <a:lnTo>
                  <a:pt x="6952014" y="604443"/>
                </a:lnTo>
                <a:lnTo>
                  <a:pt x="6931168" y="604443"/>
                </a:lnTo>
                <a:lnTo>
                  <a:pt x="6919009" y="617305"/>
                </a:lnTo>
                <a:lnTo>
                  <a:pt x="6912060" y="2480241"/>
                </a:lnTo>
                <a:close/>
              </a:path>
              <a:path w="9038313" h="4633457">
                <a:moveTo>
                  <a:pt x="6919009" y="617305"/>
                </a:moveTo>
                <a:lnTo>
                  <a:pt x="6901637" y="624653"/>
                </a:lnTo>
                <a:lnTo>
                  <a:pt x="6908586" y="2493101"/>
                </a:lnTo>
                <a:lnTo>
                  <a:pt x="6912060" y="2480241"/>
                </a:lnTo>
                <a:lnTo>
                  <a:pt x="6919009" y="617305"/>
                </a:lnTo>
                <a:close/>
              </a:path>
              <a:path w="9038313" h="4633457">
                <a:moveTo>
                  <a:pt x="6960699" y="3066313"/>
                </a:moveTo>
                <a:lnTo>
                  <a:pt x="6955489" y="3073661"/>
                </a:lnTo>
                <a:lnTo>
                  <a:pt x="6971122" y="3081011"/>
                </a:lnTo>
                <a:lnTo>
                  <a:pt x="6974597" y="3066313"/>
                </a:lnTo>
                <a:lnTo>
                  <a:pt x="6960699" y="3066313"/>
                </a:lnTo>
                <a:close/>
              </a:path>
              <a:path w="9038313" h="4633457">
                <a:moveTo>
                  <a:pt x="6985020" y="2493101"/>
                </a:moveTo>
                <a:lnTo>
                  <a:pt x="6991968" y="2507799"/>
                </a:lnTo>
                <a:lnTo>
                  <a:pt x="7007602" y="2511473"/>
                </a:lnTo>
                <a:lnTo>
                  <a:pt x="7021499" y="2504125"/>
                </a:lnTo>
                <a:lnTo>
                  <a:pt x="7031922" y="2487589"/>
                </a:lnTo>
                <a:lnTo>
                  <a:pt x="7040608" y="2472891"/>
                </a:lnTo>
                <a:lnTo>
                  <a:pt x="7037133" y="2458194"/>
                </a:lnTo>
                <a:lnTo>
                  <a:pt x="7021499" y="2461869"/>
                </a:lnTo>
                <a:lnTo>
                  <a:pt x="7007602" y="2461869"/>
                </a:lnTo>
                <a:lnTo>
                  <a:pt x="6997180" y="2472891"/>
                </a:lnTo>
                <a:lnTo>
                  <a:pt x="6985020" y="2493101"/>
                </a:lnTo>
                <a:close/>
              </a:path>
              <a:path w="9038313" h="4633457">
                <a:moveTo>
                  <a:pt x="6991968" y="2961591"/>
                </a:moveTo>
                <a:lnTo>
                  <a:pt x="6997180" y="2992824"/>
                </a:lnTo>
                <a:lnTo>
                  <a:pt x="7011076" y="3020382"/>
                </a:lnTo>
                <a:lnTo>
                  <a:pt x="7018025" y="3035080"/>
                </a:lnTo>
                <a:lnTo>
                  <a:pt x="7021499" y="3051615"/>
                </a:lnTo>
                <a:lnTo>
                  <a:pt x="7024974" y="3066313"/>
                </a:lnTo>
                <a:lnTo>
                  <a:pt x="7028447" y="2950568"/>
                </a:lnTo>
                <a:lnTo>
                  <a:pt x="7014551" y="2950568"/>
                </a:lnTo>
                <a:lnTo>
                  <a:pt x="7000654" y="2946894"/>
                </a:lnTo>
                <a:lnTo>
                  <a:pt x="6991968" y="2961591"/>
                </a:lnTo>
                <a:close/>
              </a:path>
              <a:path w="9038313" h="4633457">
                <a:moveTo>
                  <a:pt x="6991968" y="2965265"/>
                </a:moveTo>
                <a:lnTo>
                  <a:pt x="6991968" y="2978127"/>
                </a:lnTo>
                <a:lnTo>
                  <a:pt x="6997180" y="2992824"/>
                </a:lnTo>
                <a:lnTo>
                  <a:pt x="6991968" y="2961591"/>
                </a:lnTo>
                <a:lnTo>
                  <a:pt x="6991968" y="2965265"/>
                </a:lnTo>
                <a:close/>
              </a:path>
              <a:path w="9038313" h="4633457">
                <a:moveTo>
                  <a:pt x="7233431" y="2845846"/>
                </a:moveTo>
                <a:lnTo>
                  <a:pt x="7217796" y="2845846"/>
                </a:lnTo>
                <a:lnTo>
                  <a:pt x="7221270" y="2884429"/>
                </a:lnTo>
                <a:lnTo>
                  <a:pt x="7236904" y="2877079"/>
                </a:lnTo>
                <a:lnTo>
                  <a:pt x="7247327" y="2862381"/>
                </a:lnTo>
                <a:lnTo>
                  <a:pt x="7233431" y="2845846"/>
                </a:lnTo>
                <a:close/>
              </a:path>
              <a:path w="9038313" h="4633457">
                <a:moveTo>
                  <a:pt x="7210847" y="2831148"/>
                </a:moveTo>
                <a:lnTo>
                  <a:pt x="7200425" y="2816451"/>
                </a:lnTo>
                <a:lnTo>
                  <a:pt x="7203898" y="2911986"/>
                </a:lnTo>
                <a:lnTo>
                  <a:pt x="7207373" y="2884429"/>
                </a:lnTo>
                <a:lnTo>
                  <a:pt x="7221270" y="2884429"/>
                </a:lnTo>
                <a:lnTo>
                  <a:pt x="7217796" y="2845846"/>
                </a:lnTo>
                <a:lnTo>
                  <a:pt x="7210847" y="2831148"/>
                </a:lnTo>
                <a:close/>
              </a:path>
              <a:path w="9038313" h="4633457">
                <a:moveTo>
                  <a:pt x="7181316" y="3051615"/>
                </a:moveTo>
                <a:lnTo>
                  <a:pt x="7181316" y="3038754"/>
                </a:lnTo>
                <a:lnTo>
                  <a:pt x="7190002" y="3024056"/>
                </a:lnTo>
                <a:lnTo>
                  <a:pt x="7203898" y="3020382"/>
                </a:lnTo>
                <a:lnTo>
                  <a:pt x="7207373" y="3003847"/>
                </a:lnTo>
                <a:lnTo>
                  <a:pt x="7207373" y="2989149"/>
                </a:lnTo>
                <a:lnTo>
                  <a:pt x="7203898" y="2911986"/>
                </a:lnTo>
                <a:lnTo>
                  <a:pt x="7200425" y="2816451"/>
                </a:lnTo>
                <a:lnTo>
                  <a:pt x="7181316" y="2823800"/>
                </a:lnTo>
                <a:lnTo>
                  <a:pt x="7181316" y="3051615"/>
                </a:lnTo>
                <a:close/>
              </a:path>
              <a:path w="9038313" h="4633457">
                <a:moveTo>
                  <a:pt x="7163945" y="2851358"/>
                </a:moveTo>
                <a:lnTo>
                  <a:pt x="7167418" y="3093871"/>
                </a:lnTo>
                <a:lnTo>
                  <a:pt x="7174367" y="3081011"/>
                </a:lnTo>
                <a:lnTo>
                  <a:pt x="7177841" y="3066313"/>
                </a:lnTo>
                <a:lnTo>
                  <a:pt x="7181316" y="3051615"/>
                </a:lnTo>
                <a:lnTo>
                  <a:pt x="7181316" y="2823800"/>
                </a:lnTo>
                <a:lnTo>
                  <a:pt x="7170893" y="2838498"/>
                </a:lnTo>
                <a:lnTo>
                  <a:pt x="7163945" y="2851358"/>
                </a:lnTo>
                <a:close/>
              </a:path>
              <a:path w="9038313" h="4633457">
                <a:moveTo>
                  <a:pt x="7134412" y="3093871"/>
                </a:moveTo>
                <a:lnTo>
                  <a:pt x="7137887" y="3108568"/>
                </a:lnTo>
                <a:lnTo>
                  <a:pt x="7167418" y="3093871"/>
                </a:lnTo>
                <a:lnTo>
                  <a:pt x="7163945" y="2851358"/>
                </a:lnTo>
                <a:lnTo>
                  <a:pt x="7156996" y="2866055"/>
                </a:lnTo>
                <a:lnTo>
                  <a:pt x="7141362" y="2866055"/>
                </a:lnTo>
                <a:lnTo>
                  <a:pt x="7134412" y="3093871"/>
                </a:lnTo>
                <a:close/>
              </a:path>
              <a:path w="9038313" h="4633457">
                <a:moveTo>
                  <a:pt x="7080562" y="3084685"/>
                </a:moveTo>
                <a:lnTo>
                  <a:pt x="7094460" y="3081011"/>
                </a:lnTo>
                <a:lnTo>
                  <a:pt x="7123991" y="3081011"/>
                </a:lnTo>
                <a:lnTo>
                  <a:pt x="7134412" y="3093871"/>
                </a:lnTo>
                <a:lnTo>
                  <a:pt x="7141362" y="2866055"/>
                </a:lnTo>
                <a:lnTo>
                  <a:pt x="7127464" y="2873405"/>
                </a:lnTo>
                <a:lnTo>
                  <a:pt x="7113568" y="2893614"/>
                </a:lnTo>
                <a:lnTo>
                  <a:pt x="7097933" y="2908312"/>
                </a:lnTo>
                <a:lnTo>
                  <a:pt x="7080562" y="3084685"/>
                </a:lnTo>
                <a:close/>
              </a:path>
              <a:path w="9038313" h="4633457">
                <a:moveTo>
                  <a:pt x="7073614" y="2919336"/>
                </a:moveTo>
                <a:lnTo>
                  <a:pt x="7057979" y="2923010"/>
                </a:lnTo>
                <a:lnTo>
                  <a:pt x="7064927" y="3090197"/>
                </a:lnTo>
                <a:lnTo>
                  <a:pt x="7080562" y="3084685"/>
                </a:lnTo>
                <a:lnTo>
                  <a:pt x="7097933" y="2908312"/>
                </a:lnTo>
                <a:lnTo>
                  <a:pt x="7073614" y="2919336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40608" y="3073661"/>
                </a:lnTo>
                <a:lnTo>
                  <a:pt x="7054505" y="3073661"/>
                </a:lnTo>
                <a:lnTo>
                  <a:pt x="7064927" y="3090197"/>
                </a:lnTo>
                <a:lnTo>
                  <a:pt x="7057979" y="2923010"/>
                </a:lnTo>
                <a:lnTo>
                  <a:pt x="7054505" y="2935870"/>
                </a:lnTo>
                <a:lnTo>
                  <a:pt x="7047557" y="2950568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21270" y="2954242"/>
                </a:moveTo>
                <a:lnTo>
                  <a:pt x="7217796" y="2939544"/>
                </a:lnTo>
                <a:lnTo>
                  <a:pt x="7217796" y="2974451"/>
                </a:lnTo>
                <a:lnTo>
                  <a:pt x="7233431" y="2974451"/>
                </a:lnTo>
                <a:lnTo>
                  <a:pt x="7236904" y="2961591"/>
                </a:lnTo>
                <a:lnTo>
                  <a:pt x="7221270" y="2954242"/>
                </a:lnTo>
                <a:close/>
              </a:path>
              <a:path w="9038313" h="4633457">
                <a:moveTo>
                  <a:pt x="7214322" y="2926684"/>
                </a:moveTo>
                <a:lnTo>
                  <a:pt x="7203898" y="2911986"/>
                </a:lnTo>
                <a:lnTo>
                  <a:pt x="7207373" y="2989149"/>
                </a:lnTo>
                <a:lnTo>
                  <a:pt x="7217796" y="2974451"/>
                </a:lnTo>
                <a:lnTo>
                  <a:pt x="7217796" y="2939544"/>
                </a:lnTo>
                <a:lnTo>
                  <a:pt x="7214322" y="2926684"/>
                </a:lnTo>
                <a:close/>
              </a:path>
              <a:path w="9038313" h="4633457">
                <a:moveTo>
                  <a:pt x="7073614" y="530955"/>
                </a:moveTo>
                <a:lnTo>
                  <a:pt x="7064927" y="543816"/>
                </a:lnTo>
                <a:lnTo>
                  <a:pt x="7087510" y="554838"/>
                </a:lnTo>
                <a:lnTo>
                  <a:pt x="7101408" y="547490"/>
                </a:lnTo>
                <a:lnTo>
                  <a:pt x="7073614" y="530955"/>
                </a:lnTo>
                <a:close/>
              </a:path>
              <a:path w="9038313" h="4633457">
                <a:moveTo>
                  <a:pt x="7229956" y="600769"/>
                </a:moveTo>
                <a:lnTo>
                  <a:pt x="7243852" y="589746"/>
                </a:lnTo>
                <a:lnTo>
                  <a:pt x="7203898" y="582397"/>
                </a:lnTo>
                <a:lnTo>
                  <a:pt x="7207373" y="1921727"/>
                </a:lnTo>
                <a:lnTo>
                  <a:pt x="7214322" y="1907029"/>
                </a:lnTo>
                <a:lnTo>
                  <a:pt x="7233431" y="1910704"/>
                </a:lnTo>
                <a:lnTo>
                  <a:pt x="7254275" y="608117"/>
                </a:lnTo>
                <a:lnTo>
                  <a:pt x="7229956" y="600769"/>
                </a:lnTo>
                <a:close/>
              </a:path>
              <a:path w="9038313" h="4633457">
                <a:moveTo>
                  <a:pt x="7306390" y="1892331"/>
                </a:moveTo>
                <a:lnTo>
                  <a:pt x="7313338" y="1907029"/>
                </a:lnTo>
                <a:lnTo>
                  <a:pt x="7327235" y="1907029"/>
                </a:lnTo>
                <a:lnTo>
                  <a:pt x="7334183" y="611793"/>
                </a:lnTo>
                <a:lnTo>
                  <a:pt x="7320287" y="617305"/>
                </a:lnTo>
                <a:lnTo>
                  <a:pt x="7323761" y="1861099"/>
                </a:lnTo>
                <a:lnTo>
                  <a:pt x="7320287" y="1879471"/>
                </a:lnTo>
                <a:lnTo>
                  <a:pt x="7306390" y="1892331"/>
                </a:lnTo>
                <a:close/>
              </a:path>
              <a:path w="9038313" h="4633457">
                <a:moveTo>
                  <a:pt x="7356767" y="608117"/>
                </a:moveTo>
                <a:lnTo>
                  <a:pt x="7334183" y="611793"/>
                </a:lnTo>
                <a:lnTo>
                  <a:pt x="7342869" y="1896007"/>
                </a:lnTo>
                <a:lnTo>
                  <a:pt x="7356767" y="1892331"/>
                </a:lnTo>
                <a:lnTo>
                  <a:pt x="7374138" y="1886819"/>
                </a:lnTo>
                <a:lnTo>
                  <a:pt x="7356767" y="578722"/>
                </a:lnTo>
                <a:lnTo>
                  <a:pt x="7353292" y="593420"/>
                </a:lnTo>
                <a:lnTo>
                  <a:pt x="7356767" y="608117"/>
                </a:lnTo>
                <a:close/>
              </a:path>
              <a:path w="9038313" h="4633457">
                <a:moveTo>
                  <a:pt x="7429726" y="1976843"/>
                </a:moveTo>
                <a:lnTo>
                  <a:pt x="7436675" y="1991541"/>
                </a:lnTo>
                <a:lnTo>
                  <a:pt x="7447098" y="2044820"/>
                </a:lnTo>
                <a:lnTo>
                  <a:pt x="7459258" y="1896007"/>
                </a:lnTo>
                <a:lnTo>
                  <a:pt x="7469680" y="1883145"/>
                </a:lnTo>
                <a:lnTo>
                  <a:pt x="7483577" y="1879471"/>
                </a:lnTo>
                <a:lnTo>
                  <a:pt x="7499211" y="1868448"/>
                </a:lnTo>
                <a:lnTo>
                  <a:pt x="7513109" y="1857424"/>
                </a:lnTo>
                <a:lnTo>
                  <a:pt x="7516583" y="1840890"/>
                </a:lnTo>
                <a:lnTo>
                  <a:pt x="7520057" y="1826192"/>
                </a:lnTo>
                <a:lnTo>
                  <a:pt x="7527005" y="712839"/>
                </a:lnTo>
                <a:lnTo>
                  <a:pt x="7506161" y="688955"/>
                </a:lnTo>
                <a:lnTo>
                  <a:pt x="7490526" y="677932"/>
                </a:lnTo>
                <a:lnTo>
                  <a:pt x="7480103" y="659560"/>
                </a:lnTo>
                <a:lnTo>
                  <a:pt x="7466206" y="646700"/>
                </a:lnTo>
                <a:lnTo>
                  <a:pt x="7447098" y="586071"/>
                </a:lnTo>
                <a:lnTo>
                  <a:pt x="7443623" y="1976843"/>
                </a:lnTo>
                <a:lnTo>
                  <a:pt x="7429726" y="1976843"/>
                </a:lnTo>
                <a:close/>
              </a:path>
              <a:path w="9038313" h="4633457">
                <a:moveTo>
                  <a:pt x="7429726" y="2033798"/>
                </a:moveTo>
                <a:lnTo>
                  <a:pt x="7433200" y="2048496"/>
                </a:lnTo>
                <a:lnTo>
                  <a:pt x="7447098" y="2044820"/>
                </a:lnTo>
                <a:lnTo>
                  <a:pt x="7436675" y="1991541"/>
                </a:lnTo>
                <a:lnTo>
                  <a:pt x="7436675" y="2019100"/>
                </a:lnTo>
                <a:lnTo>
                  <a:pt x="7429726" y="2033798"/>
                </a:lnTo>
                <a:close/>
              </a:path>
              <a:path w="9038313" h="4633457">
                <a:moveTo>
                  <a:pt x="7443623" y="1976843"/>
                </a:moveTo>
                <a:lnTo>
                  <a:pt x="7447098" y="586071"/>
                </a:lnTo>
                <a:lnTo>
                  <a:pt x="7429726" y="593420"/>
                </a:lnTo>
                <a:lnTo>
                  <a:pt x="7414092" y="589746"/>
                </a:lnTo>
                <a:lnTo>
                  <a:pt x="7403669" y="1896007"/>
                </a:lnTo>
                <a:lnTo>
                  <a:pt x="7400194" y="1918053"/>
                </a:lnTo>
                <a:lnTo>
                  <a:pt x="7414092" y="1945612"/>
                </a:lnTo>
                <a:lnTo>
                  <a:pt x="7429726" y="1949286"/>
                </a:lnTo>
                <a:lnTo>
                  <a:pt x="7440148" y="1963983"/>
                </a:lnTo>
                <a:lnTo>
                  <a:pt x="7443623" y="1976843"/>
                </a:lnTo>
                <a:close/>
              </a:path>
              <a:path w="9038313" h="4633457">
                <a:moveTo>
                  <a:pt x="7400194" y="1918053"/>
                </a:moveTo>
                <a:lnTo>
                  <a:pt x="7393246" y="1934588"/>
                </a:lnTo>
                <a:lnTo>
                  <a:pt x="7400194" y="1949286"/>
                </a:lnTo>
                <a:lnTo>
                  <a:pt x="7414092" y="1945612"/>
                </a:lnTo>
                <a:lnTo>
                  <a:pt x="7400194" y="1918053"/>
                </a:lnTo>
                <a:close/>
              </a:path>
              <a:path w="9038313" h="4633457">
                <a:moveTo>
                  <a:pt x="7313338" y="1907029"/>
                </a:moveTo>
                <a:lnTo>
                  <a:pt x="7297704" y="1914378"/>
                </a:lnTo>
                <a:lnTo>
                  <a:pt x="7313338" y="1918053"/>
                </a:lnTo>
                <a:lnTo>
                  <a:pt x="7327235" y="1907029"/>
                </a:lnTo>
                <a:lnTo>
                  <a:pt x="7313338" y="1907029"/>
                </a:lnTo>
                <a:close/>
              </a:path>
              <a:path w="9038313" h="4633457">
                <a:moveTo>
                  <a:pt x="7290755" y="1991541"/>
                </a:moveTo>
                <a:lnTo>
                  <a:pt x="7306390" y="1984193"/>
                </a:lnTo>
                <a:lnTo>
                  <a:pt x="7320287" y="1976843"/>
                </a:lnTo>
                <a:lnTo>
                  <a:pt x="7334183" y="1976843"/>
                </a:lnTo>
                <a:lnTo>
                  <a:pt x="7334183" y="1963983"/>
                </a:lnTo>
                <a:lnTo>
                  <a:pt x="7320287" y="1956634"/>
                </a:lnTo>
                <a:lnTo>
                  <a:pt x="7306390" y="1956634"/>
                </a:lnTo>
                <a:lnTo>
                  <a:pt x="7290755" y="1991541"/>
                </a:lnTo>
                <a:close/>
              </a:path>
              <a:path w="9038313" h="4633457">
                <a:moveTo>
                  <a:pt x="7261225" y="2287333"/>
                </a:moveTo>
                <a:lnTo>
                  <a:pt x="7257750" y="2272635"/>
                </a:lnTo>
                <a:lnTo>
                  <a:pt x="7254275" y="2030122"/>
                </a:lnTo>
                <a:lnTo>
                  <a:pt x="7266435" y="2015425"/>
                </a:lnTo>
                <a:lnTo>
                  <a:pt x="7276858" y="2002565"/>
                </a:lnTo>
                <a:lnTo>
                  <a:pt x="7290755" y="1991541"/>
                </a:lnTo>
                <a:lnTo>
                  <a:pt x="7306390" y="1956634"/>
                </a:lnTo>
                <a:lnTo>
                  <a:pt x="7287281" y="1949286"/>
                </a:lnTo>
                <a:lnTo>
                  <a:pt x="7273383" y="1960309"/>
                </a:lnTo>
                <a:lnTo>
                  <a:pt x="7254275" y="1973169"/>
                </a:lnTo>
                <a:lnTo>
                  <a:pt x="7247327" y="2292845"/>
                </a:lnTo>
                <a:lnTo>
                  <a:pt x="7261225" y="2287333"/>
                </a:lnTo>
                <a:close/>
              </a:path>
              <a:path w="9038313" h="4633457">
                <a:moveTo>
                  <a:pt x="7243852" y="1960309"/>
                </a:moveTo>
                <a:lnTo>
                  <a:pt x="7247327" y="1945612"/>
                </a:lnTo>
                <a:lnTo>
                  <a:pt x="7233431" y="1941936"/>
                </a:lnTo>
                <a:lnTo>
                  <a:pt x="7236904" y="2335100"/>
                </a:lnTo>
                <a:lnTo>
                  <a:pt x="7243852" y="2322240"/>
                </a:lnTo>
                <a:lnTo>
                  <a:pt x="7247327" y="2292845"/>
                </a:lnTo>
                <a:lnTo>
                  <a:pt x="7254275" y="1973169"/>
                </a:lnTo>
                <a:lnTo>
                  <a:pt x="7243852" y="1960309"/>
                </a:lnTo>
                <a:close/>
              </a:path>
              <a:path w="9038313" h="4633457">
                <a:moveTo>
                  <a:pt x="7290755" y="2103611"/>
                </a:moveTo>
                <a:lnTo>
                  <a:pt x="7287281" y="2087077"/>
                </a:lnTo>
                <a:lnTo>
                  <a:pt x="7290755" y="2121984"/>
                </a:lnTo>
                <a:lnTo>
                  <a:pt x="7306390" y="2125658"/>
                </a:lnTo>
                <a:lnTo>
                  <a:pt x="7306390" y="2110960"/>
                </a:lnTo>
                <a:lnTo>
                  <a:pt x="7290755" y="2103611"/>
                </a:lnTo>
                <a:close/>
              </a:path>
              <a:path w="9038313" h="4633457">
                <a:moveTo>
                  <a:pt x="7287281" y="2087077"/>
                </a:moveTo>
                <a:lnTo>
                  <a:pt x="7283806" y="2072379"/>
                </a:lnTo>
                <a:lnTo>
                  <a:pt x="7276858" y="2057681"/>
                </a:lnTo>
                <a:lnTo>
                  <a:pt x="7276858" y="2173425"/>
                </a:lnTo>
                <a:lnTo>
                  <a:pt x="7290755" y="2173425"/>
                </a:lnTo>
                <a:lnTo>
                  <a:pt x="7276858" y="2125658"/>
                </a:lnTo>
                <a:lnTo>
                  <a:pt x="7290755" y="2121984"/>
                </a:lnTo>
                <a:lnTo>
                  <a:pt x="7287281" y="2087077"/>
                </a:lnTo>
                <a:close/>
              </a:path>
              <a:path w="9038313" h="4633457">
                <a:moveTo>
                  <a:pt x="7276858" y="2057681"/>
                </a:moveTo>
                <a:lnTo>
                  <a:pt x="7273383" y="2276309"/>
                </a:lnTo>
                <a:lnTo>
                  <a:pt x="7280333" y="2261612"/>
                </a:lnTo>
                <a:lnTo>
                  <a:pt x="7283806" y="2248752"/>
                </a:lnTo>
                <a:lnTo>
                  <a:pt x="7294229" y="2234054"/>
                </a:lnTo>
                <a:lnTo>
                  <a:pt x="7290755" y="2177100"/>
                </a:lnTo>
                <a:lnTo>
                  <a:pt x="7276858" y="2173425"/>
                </a:lnTo>
                <a:lnTo>
                  <a:pt x="7276858" y="2057681"/>
                </a:lnTo>
                <a:close/>
              </a:path>
              <a:path w="9038313" h="4633457">
                <a:moveTo>
                  <a:pt x="7257750" y="2044820"/>
                </a:moveTo>
                <a:lnTo>
                  <a:pt x="7254275" y="2030122"/>
                </a:lnTo>
                <a:lnTo>
                  <a:pt x="7257750" y="2272635"/>
                </a:lnTo>
                <a:lnTo>
                  <a:pt x="7273383" y="2276309"/>
                </a:lnTo>
                <a:lnTo>
                  <a:pt x="7276858" y="2057681"/>
                </a:lnTo>
                <a:lnTo>
                  <a:pt x="7257750" y="2044820"/>
                </a:lnTo>
                <a:close/>
              </a:path>
              <a:path w="9038313" h="4633457">
                <a:moveTo>
                  <a:pt x="7276858" y="2125658"/>
                </a:moveTo>
                <a:lnTo>
                  <a:pt x="7290755" y="2173425"/>
                </a:lnTo>
                <a:lnTo>
                  <a:pt x="7302915" y="2160565"/>
                </a:lnTo>
                <a:lnTo>
                  <a:pt x="7316812" y="2153216"/>
                </a:lnTo>
                <a:lnTo>
                  <a:pt x="7306390" y="2138518"/>
                </a:lnTo>
                <a:lnTo>
                  <a:pt x="7290755" y="2131170"/>
                </a:lnTo>
                <a:lnTo>
                  <a:pt x="7276858" y="2125658"/>
                </a:lnTo>
                <a:close/>
              </a:path>
              <a:path w="9038313" h="4633457">
                <a:moveTo>
                  <a:pt x="7306390" y="2173425"/>
                </a:moveTo>
                <a:lnTo>
                  <a:pt x="7290755" y="2177100"/>
                </a:lnTo>
                <a:lnTo>
                  <a:pt x="7294229" y="2234054"/>
                </a:lnTo>
                <a:lnTo>
                  <a:pt x="7309863" y="2230380"/>
                </a:lnTo>
                <a:lnTo>
                  <a:pt x="7309863" y="2202821"/>
                </a:lnTo>
                <a:lnTo>
                  <a:pt x="7316812" y="2188123"/>
                </a:lnTo>
                <a:lnTo>
                  <a:pt x="7306390" y="2173425"/>
                </a:lnTo>
                <a:close/>
              </a:path>
              <a:path w="9038313" h="4633457">
                <a:moveTo>
                  <a:pt x="7247327" y="2292845"/>
                </a:moveTo>
                <a:lnTo>
                  <a:pt x="7243852" y="2322240"/>
                </a:lnTo>
                <a:lnTo>
                  <a:pt x="7257750" y="2311217"/>
                </a:lnTo>
                <a:lnTo>
                  <a:pt x="7261225" y="2296519"/>
                </a:lnTo>
                <a:lnTo>
                  <a:pt x="7247327" y="2292845"/>
                </a:lnTo>
                <a:close/>
              </a:path>
              <a:path w="9038313" h="4633457">
                <a:moveTo>
                  <a:pt x="7163945" y="2384705"/>
                </a:moveTo>
                <a:lnTo>
                  <a:pt x="7177841" y="2381031"/>
                </a:lnTo>
                <a:lnTo>
                  <a:pt x="7184790" y="2368171"/>
                </a:lnTo>
                <a:lnTo>
                  <a:pt x="7200425" y="2360822"/>
                </a:lnTo>
                <a:lnTo>
                  <a:pt x="7214322" y="2349798"/>
                </a:lnTo>
                <a:lnTo>
                  <a:pt x="7221270" y="2335100"/>
                </a:lnTo>
                <a:lnTo>
                  <a:pt x="7236904" y="2335100"/>
                </a:lnTo>
                <a:lnTo>
                  <a:pt x="7233431" y="1941936"/>
                </a:lnTo>
                <a:lnTo>
                  <a:pt x="7214322" y="1934588"/>
                </a:lnTo>
                <a:lnTo>
                  <a:pt x="7207373" y="1921727"/>
                </a:lnTo>
                <a:lnTo>
                  <a:pt x="7203898" y="582397"/>
                </a:lnTo>
                <a:lnTo>
                  <a:pt x="7181316" y="578722"/>
                </a:lnTo>
                <a:lnTo>
                  <a:pt x="7163945" y="2384705"/>
                </a:lnTo>
                <a:close/>
              </a:path>
              <a:path w="9038313" h="4633457">
                <a:moveTo>
                  <a:pt x="7104882" y="617305"/>
                </a:moveTo>
                <a:lnTo>
                  <a:pt x="7108356" y="632002"/>
                </a:lnTo>
                <a:lnTo>
                  <a:pt x="7120516" y="2392055"/>
                </a:lnTo>
                <a:lnTo>
                  <a:pt x="7134412" y="2392055"/>
                </a:lnTo>
                <a:lnTo>
                  <a:pt x="7150047" y="2384705"/>
                </a:lnTo>
                <a:lnTo>
                  <a:pt x="7163945" y="2384705"/>
                </a:lnTo>
                <a:lnTo>
                  <a:pt x="7181316" y="578722"/>
                </a:lnTo>
                <a:lnTo>
                  <a:pt x="7153522" y="578722"/>
                </a:lnTo>
                <a:lnTo>
                  <a:pt x="7137887" y="582397"/>
                </a:lnTo>
                <a:lnTo>
                  <a:pt x="7120516" y="582397"/>
                </a:lnTo>
                <a:lnTo>
                  <a:pt x="7108356" y="600769"/>
                </a:lnTo>
                <a:lnTo>
                  <a:pt x="7104882" y="617305"/>
                </a:lnTo>
                <a:close/>
              </a:path>
              <a:path w="9038313" h="4633457">
                <a:moveTo>
                  <a:pt x="7120516" y="3736896"/>
                </a:moveTo>
                <a:lnTo>
                  <a:pt x="7123991" y="3755269"/>
                </a:lnTo>
                <a:lnTo>
                  <a:pt x="7130939" y="3771803"/>
                </a:lnTo>
                <a:lnTo>
                  <a:pt x="7141362" y="3786501"/>
                </a:lnTo>
                <a:lnTo>
                  <a:pt x="7144837" y="3817734"/>
                </a:lnTo>
                <a:lnTo>
                  <a:pt x="7150047" y="3836106"/>
                </a:lnTo>
                <a:lnTo>
                  <a:pt x="7156996" y="3848967"/>
                </a:lnTo>
                <a:lnTo>
                  <a:pt x="7156996" y="3571547"/>
                </a:lnTo>
                <a:lnTo>
                  <a:pt x="7141362" y="3578895"/>
                </a:lnTo>
                <a:lnTo>
                  <a:pt x="7130939" y="3593593"/>
                </a:lnTo>
                <a:lnTo>
                  <a:pt x="7123991" y="3698314"/>
                </a:lnTo>
                <a:lnTo>
                  <a:pt x="7120516" y="3736896"/>
                </a:lnTo>
                <a:close/>
              </a:path>
              <a:path w="9038313" h="4633457">
                <a:moveTo>
                  <a:pt x="7120516" y="3685454"/>
                </a:moveTo>
                <a:lnTo>
                  <a:pt x="7123991" y="3698314"/>
                </a:lnTo>
                <a:lnTo>
                  <a:pt x="7130939" y="3593593"/>
                </a:lnTo>
                <a:lnTo>
                  <a:pt x="7117041" y="3586245"/>
                </a:lnTo>
                <a:lnTo>
                  <a:pt x="7113568" y="3604616"/>
                </a:lnTo>
                <a:lnTo>
                  <a:pt x="7113568" y="3621152"/>
                </a:lnTo>
                <a:lnTo>
                  <a:pt x="7108356" y="3635849"/>
                </a:lnTo>
                <a:lnTo>
                  <a:pt x="7108356" y="3670757"/>
                </a:lnTo>
                <a:lnTo>
                  <a:pt x="7120516" y="368545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63945" y="3867339"/>
                </a:lnTo>
                <a:lnTo>
                  <a:pt x="7174367" y="3955525"/>
                </a:lnTo>
                <a:lnTo>
                  <a:pt x="7193475" y="3959199"/>
                </a:lnTo>
                <a:lnTo>
                  <a:pt x="7210847" y="3962873"/>
                </a:lnTo>
                <a:lnTo>
                  <a:pt x="7196950" y="3547663"/>
                </a:lnTo>
                <a:lnTo>
                  <a:pt x="7170893" y="3558687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49818" y="3448453"/>
                </a:lnTo>
                <a:lnTo>
                  <a:pt x="7346344" y="3435593"/>
                </a:lnTo>
                <a:lnTo>
                  <a:pt x="7334183" y="3448453"/>
                </a:lnTo>
                <a:lnTo>
                  <a:pt x="7323761" y="3463151"/>
                </a:lnTo>
                <a:lnTo>
                  <a:pt x="7330710" y="3477849"/>
                </a:lnTo>
                <a:lnTo>
                  <a:pt x="7337658" y="3924292"/>
                </a:lnTo>
                <a:lnTo>
                  <a:pt x="7356767" y="3924292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03669" y="3382313"/>
                </a:lnTo>
                <a:lnTo>
                  <a:pt x="7403669" y="3397011"/>
                </a:lnTo>
                <a:lnTo>
                  <a:pt x="7396721" y="3409872"/>
                </a:lnTo>
                <a:lnTo>
                  <a:pt x="7382823" y="3409872"/>
                </a:lnTo>
                <a:lnTo>
                  <a:pt x="7386298" y="3424570"/>
                </a:lnTo>
                <a:lnTo>
                  <a:pt x="7403669" y="3885711"/>
                </a:lnTo>
                <a:lnTo>
                  <a:pt x="7419303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6628" y="3389663"/>
                </a:lnTo>
                <a:lnTo>
                  <a:pt x="7462732" y="3374965"/>
                </a:lnTo>
                <a:lnTo>
                  <a:pt x="7447098" y="3365779"/>
                </a:lnTo>
                <a:lnTo>
                  <a:pt x="7433200" y="3371291"/>
                </a:lnTo>
                <a:lnTo>
                  <a:pt x="7419303" y="3382313"/>
                </a:lnTo>
                <a:lnTo>
                  <a:pt x="7440148" y="3878362"/>
                </a:lnTo>
                <a:lnTo>
                  <a:pt x="7455783" y="3878362"/>
                </a:lnTo>
                <a:lnTo>
                  <a:pt x="7473154" y="387101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403669" y="3885711"/>
                </a:moveTo>
                <a:lnTo>
                  <a:pt x="7386298" y="3424570"/>
                </a:lnTo>
                <a:lnTo>
                  <a:pt x="7370663" y="3428244"/>
                </a:lnTo>
                <a:lnTo>
                  <a:pt x="7363715" y="3448453"/>
                </a:lnTo>
                <a:lnTo>
                  <a:pt x="7360240" y="3463151"/>
                </a:lnTo>
                <a:lnTo>
                  <a:pt x="7370663" y="3913268"/>
                </a:lnTo>
                <a:lnTo>
                  <a:pt x="7379348" y="3898571"/>
                </a:lnTo>
                <a:lnTo>
                  <a:pt x="7403669" y="3885711"/>
                </a:lnTo>
                <a:close/>
              </a:path>
              <a:path w="9038313" h="4633457">
                <a:moveTo>
                  <a:pt x="7572171" y="3294127"/>
                </a:moveTo>
                <a:lnTo>
                  <a:pt x="7586068" y="3301476"/>
                </a:lnTo>
                <a:lnTo>
                  <a:pt x="7589542" y="3316174"/>
                </a:lnTo>
                <a:lnTo>
                  <a:pt x="7603440" y="3874687"/>
                </a:lnTo>
                <a:lnTo>
                  <a:pt x="7619074" y="3878362"/>
                </a:lnTo>
                <a:lnTo>
                  <a:pt x="7629497" y="3891222"/>
                </a:lnTo>
                <a:lnTo>
                  <a:pt x="7619074" y="3308824"/>
                </a:lnTo>
                <a:lnTo>
                  <a:pt x="7599965" y="3305150"/>
                </a:lnTo>
                <a:lnTo>
                  <a:pt x="7586068" y="3297802"/>
                </a:lnTo>
                <a:lnTo>
                  <a:pt x="7572171" y="3294127"/>
                </a:lnTo>
                <a:close/>
              </a:path>
              <a:path w="9038313" h="4633457">
                <a:moveTo>
                  <a:pt x="7619074" y="3308824"/>
                </a:moveTo>
                <a:lnTo>
                  <a:pt x="7629497" y="3891222"/>
                </a:lnTo>
                <a:lnTo>
                  <a:pt x="7643394" y="3909594"/>
                </a:lnTo>
                <a:lnTo>
                  <a:pt x="7652080" y="3924292"/>
                </a:lnTo>
                <a:lnTo>
                  <a:pt x="7655553" y="3937152"/>
                </a:lnTo>
                <a:lnTo>
                  <a:pt x="7652080" y="3319848"/>
                </a:lnTo>
                <a:lnTo>
                  <a:pt x="7636445" y="3316174"/>
                </a:lnTo>
                <a:lnTo>
                  <a:pt x="7619074" y="3308824"/>
                </a:lnTo>
                <a:close/>
              </a:path>
              <a:path w="9038313" h="4633457">
                <a:moveTo>
                  <a:pt x="7579119" y="3871013"/>
                </a:moveTo>
                <a:lnTo>
                  <a:pt x="7603440" y="3874687"/>
                </a:lnTo>
                <a:lnTo>
                  <a:pt x="7589542" y="3316174"/>
                </a:lnTo>
                <a:lnTo>
                  <a:pt x="7575646" y="3319848"/>
                </a:lnTo>
                <a:lnTo>
                  <a:pt x="7556538" y="3319848"/>
                </a:lnTo>
                <a:lnTo>
                  <a:pt x="7556538" y="3856315"/>
                </a:lnTo>
                <a:lnTo>
                  <a:pt x="7579119" y="3871013"/>
                </a:lnTo>
                <a:close/>
              </a:path>
              <a:path w="9038313" h="4633457">
                <a:moveTo>
                  <a:pt x="7542640" y="3323522"/>
                </a:moveTo>
                <a:lnTo>
                  <a:pt x="7532217" y="3340058"/>
                </a:lnTo>
                <a:lnTo>
                  <a:pt x="7542640" y="3859989"/>
                </a:lnTo>
                <a:lnTo>
                  <a:pt x="7556538" y="3856315"/>
                </a:lnTo>
                <a:lnTo>
                  <a:pt x="7556538" y="3319848"/>
                </a:lnTo>
                <a:lnTo>
                  <a:pt x="7542640" y="3323522"/>
                </a:lnTo>
                <a:close/>
              </a:path>
              <a:path w="9038313" h="4633457">
                <a:moveTo>
                  <a:pt x="7523532" y="3354755"/>
                </a:moveTo>
                <a:lnTo>
                  <a:pt x="7513109" y="3371291"/>
                </a:lnTo>
                <a:lnTo>
                  <a:pt x="7523532" y="3859989"/>
                </a:lnTo>
                <a:lnTo>
                  <a:pt x="7542640" y="3859989"/>
                </a:lnTo>
                <a:lnTo>
                  <a:pt x="7532217" y="3340058"/>
                </a:lnTo>
                <a:lnTo>
                  <a:pt x="7523532" y="3354755"/>
                </a:lnTo>
                <a:close/>
              </a:path>
              <a:path w="9038313" h="4633457">
                <a:moveTo>
                  <a:pt x="7487052" y="3389663"/>
                </a:moveTo>
                <a:lnTo>
                  <a:pt x="7495738" y="3859989"/>
                </a:lnTo>
                <a:lnTo>
                  <a:pt x="7523532" y="3859989"/>
                </a:lnTo>
                <a:lnTo>
                  <a:pt x="7513109" y="3371291"/>
                </a:lnTo>
                <a:lnTo>
                  <a:pt x="7513109" y="3385988"/>
                </a:lnTo>
                <a:lnTo>
                  <a:pt x="7502686" y="3400686"/>
                </a:lnTo>
                <a:lnTo>
                  <a:pt x="7487052" y="338966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3154" y="3871013"/>
                </a:lnTo>
                <a:lnTo>
                  <a:pt x="7495738" y="3859989"/>
                </a:lnTo>
                <a:lnTo>
                  <a:pt x="7487052" y="338966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679874" y="3329034"/>
                </a:moveTo>
                <a:lnTo>
                  <a:pt x="7665976" y="3319848"/>
                </a:lnTo>
                <a:lnTo>
                  <a:pt x="7672925" y="3362104"/>
                </a:lnTo>
                <a:lnTo>
                  <a:pt x="7676399" y="3347407"/>
                </a:lnTo>
                <a:lnTo>
                  <a:pt x="7695507" y="3323522"/>
                </a:lnTo>
                <a:lnTo>
                  <a:pt x="7679874" y="3316174"/>
                </a:lnTo>
                <a:lnTo>
                  <a:pt x="7679874" y="3329034"/>
                </a:lnTo>
                <a:close/>
              </a:path>
              <a:path w="9038313" h="4633457">
                <a:moveTo>
                  <a:pt x="7665976" y="3319848"/>
                </a:moveTo>
                <a:lnTo>
                  <a:pt x="7652080" y="3319848"/>
                </a:lnTo>
                <a:lnTo>
                  <a:pt x="7662503" y="3393337"/>
                </a:lnTo>
                <a:lnTo>
                  <a:pt x="7665976" y="3374965"/>
                </a:lnTo>
                <a:lnTo>
                  <a:pt x="7672925" y="3362104"/>
                </a:lnTo>
                <a:lnTo>
                  <a:pt x="7665976" y="3319848"/>
                </a:lnTo>
                <a:close/>
              </a:path>
              <a:path w="9038313" h="4633457">
                <a:moveTo>
                  <a:pt x="7662503" y="3393337"/>
                </a:moveTo>
                <a:lnTo>
                  <a:pt x="7652080" y="3319848"/>
                </a:lnTo>
                <a:lnTo>
                  <a:pt x="7655553" y="3937152"/>
                </a:lnTo>
                <a:lnTo>
                  <a:pt x="7659028" y="3951851"/>
                </a:lnTo>
                <a:lnTo>
                  <a:pt x="7672925" y="3959199"/>
                </a:lnTo>
                <a:lnTo>
                  <a:pt x="7672925" y="3944501"/>
                </a:lnTo>
                <a:lnTo>
                  <a:pt x="7679874" y="3409872"/>
                </a:lnTo>
                <a:lnTo>
                  <a:pt x="7662503" y="3393337"/>
                </a:lnTo>
                <a:close/>
              </a:path>
              <a:path w="9038313" h="4633457">
                <a:moveTo>
                  <a:pt x="7768468" y="4025339"/>
                </a:moveTo>
                <a:lnTo>
                  <a:pt x="7782364" y="4043711"/>
                </a:lnTo>
                <a:lnTo>
                  <a:pt x="7771941" y="3466825"/>
                </a:lnTo>
                <a:lnTo>
                  <a:pt x="7752833" y="3459477"/>
                </a:lnTo>
                <a:lnTo>
                  <a:pt x="7742411" y="3442942"/>
                </a:lnTo>
                <a:lnTo>
                  <a:pt x="7728513" y="3439267"/>
                </a:lnTo>
                <a:lnTo>
                  <a:pt x="7716353" y="3891222"/>
                </a:lnTo>
                <a:lnTo>
                  <a:pt x="7719828" y="3905920"/>
                </a:lnTo>
                <a:lnTo>
                  <a:pt x="7735462" y="3948176"/>
                </a:lnTo>
                <a:lnTo>
                  <a:pt x="7745884" y="3975734"/>
                </a:lnTo>
                <a:lnTo>
                  <a:pt x="7761519" y="3990432"/>
                </a:lnTo>
                <a:lnTo>
                  <a:pt x="7771941" y="4010642"/>
                </a:lnTo>
                <a:lnTo>
                  <a:pt x="7768468" y="4025339"/>
                </a:lnTo>
                <a:close/>
              </a:path>
              <a:path w="9038313" h="4633457">
                <a:moveTo>
                  <a:pt x="7709405" y="3428244"/>
                </a:moveTo>
                <a:lnTo>
                  <a:pt x="7695507" y="3420896"/>
                </a:lnTo>
                <a:lnTo>
                  <a:pt x="7698982" y="3920618"/>
                </a:lnTo>
                <a:lnTo>
                  <a:pt x="7709405" y="3905920"/>
                </a:lnTo>
                <a:lnTo>
                  <a:pt x="7716353" y="3891222"/>
                </a:lnTo>
                <a:lnTo>
                  <a:pt x="7728513" y="3439267"/>
                </a:lnTo>
                <a:lnTo>
                  <a:pt x="7709405" y="3428244"/>
                </a:lnTo>
                <a:close/>
              </a:path>
              <a:path w="9038313" h="4633457">
                <a:moveTo>
                  <a:pt x="7685084" y="3929804"/>
                </a:moveTo>
                <a:lnTo>
                  <a:pt x="7698982" y="3920618"/>
                </a:lnTo>
                <a:lnTo>
                  <a:pt x="7695507" y="3420896"/>
                </a:lnTo>
                <a:lnTo>
                  <a:pt x="7679874" y="3409872"/>
                </a:lnTo>
                <a:lnTo>
                  <a:pt x="7672925" y="3944501"/>
                </a:lnTo>
                <a:lnTo>
                  <a:pt x="7685084" y="3929804"/>
                </a:lnTo>
                <a:close/>
              </a:path>
              <a:path w="9038313" h="4633457">
                <a:moveTo>
                  <a:pt x="7719828" y="3944501"/>
                </a:moveTo>
                <a:lnTo>
                  <a:pt x="7735462" y="3948176"/>
                </a:lnTo>
                <a:lnTo>
                  <a:pt x="7719828" y="3905920"/>
                </a:lnTo>
                <a:lnTo>
                  <a:pt x="7716353" y="3920618"/>
                </a:lnTo>
                <a:lnTo>
                  <a:pt x="7709405" y="3933478"/>
                </a:lnTo>
                <a:lnTo>
                  <a:pt x="7709405" y="3962873"/>
                </a:lnTo>
                <a:lnTo>
                  <a:pt x="7719828" y="3944501"/>
                </a:lnTo>
                <a:close/>
              </a:path>
              <a:path w="9038313" h="4633457">
                <a:moveTo>
                  <a:pt x="7815370" y="3397011"/>
                </a:moveTo>
                <a:lnTo>
                  <a:pt x="7811895" y="3413546"/>
                </a:lnTo>
                <a:lnTo>
                  <a:pt x="7815370" y="4060247"/>
                </a:lnTo>
                <a:lnTo>
                  <a:pt x="7829268" y="4060247"/>
                </a:lnTo>
                <a:lnTo>
                  <a:pt x="7815370" y="3347407"/>
                </a:lnTo>
                <a:lnTo>
                  <a:pt x="7811895" y="3362104"/>
                </a:lnTo>
                <a:lnTo>
                  <a:pt x="7811895" y="3378639"/>
                </a:lnTo>
                <a:lnTo>
                  <a:pt x="7815370" y="3397011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5324" y="3323522"/>
                </a:lnTo>
                <a:lnTo>
                  <a:pt x="7844901" y="3308824"/>
                </a:lnTo>
                <a:lnTo>
                  <a:pt x="7844901" y="3294127"/>
                </a:lnTo>
                <a:lnTo>
                  <a:pt x="7837953" y="3281267"/>
                </a:lnTo>
                <a:lnTo>
                  <a:pt x="7844901" y="4067595"/>
                </a:lnTo>
                <a:lnTo>
                  <a:pt x="7858799" y="4071269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829268" y="4060247"/>
                </a:moveTo>
                <a:lnTo>
                  <a:pt x="7844901" y="4067595"/>
                </a:lnTo>
                <a:lnTo>
                  <a:pt x="7837953" y="3281267"/>
                </a:lnTo>
                <a:lnTo>
                  <a:pt x="7825793" y="3294127"/>
                </a:lnTo>
                <a:lnTo>
                  <a:pt x="7822318" y="3312500"/>
                </a:lnTo>
                <a:lnTo>
                  <a:pt x="7815370" y="3329034"/>
                </a:lnTo>
                <a:lnTo>
                  <a:pt x="7815370" y="3347407"/>
                </a:lnTo>
                <a:lnTo>
                  <a:pt x="7829268" y="4060247"/>
                </a:lnTo>
                <a:close/>
              </a:path>
              <a:path w="9038313" h="4633457">
                <a:moveTo>
                  <a:pt x="7808422" y="3428244"/>
                </a:moveTo>
                <a:lnTo>
                  <a:pt x="7796262" y="3452127"/>
                </a:lnTo>
                <a:lnTo>
                  <a:pt x="7801474" y="4052897"/>
                </a:lnTo>
                <a:lnTo>
                  <a:pt x="7815370" y="4060247"/>
                </a:lnTo>
                <a:lnTo>
                  <a:pt x="7811895" y="3413546"/>
                </a:lnTo>
                <a:lnTo>
                  <a:pt x="7808422" y="3428244"/>
                </a:lnTo>
                <a:close/>
              </a:path>
              <a:path w="9038313" h="4633457">
                <a:moveTo>
                  <a:pt x="7785839" y="3466825"/>
                </a:moveTo>
                <a:lnTo>
                  <a:pt x="7771941" y="3466825"/>
                </a:lnTo>
                <a:lnTo>
                  <a:pt x="7782364" y="4043711"/>
                </a:lnTo>
                <a:lnTo>
                  <a:pt x="7801474" y="4052897"/>
                </a:lnTo>
                <a:lnTo>
                  <a:pt x="7796262" y="3452127"/>
                </a:lnTo>
                <a:lnTo>
                  <a:pt x="7785839" y="3466825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09176" y="3424570"/>
                </a:lnTo>
                <a:lnTo>
                  <a:pt x="7905701" y="3409872"/>
                </a:lnTo>
                <a:lnTo>
                  <a:pt x="7905701" y="3397011"/>
                </a:lnTo>
                <a:lnTo>
                  <a:pt x="7891804" y="3382313"/>
                </a:lnTo>
                <a:lnTo>
                  <a:pt x="7877907" y="3378639"/>
                </a:lnTo>
                <a:lnTo>
                  <a:pt x="7865747" y="3365779"/>
                </a:lnTo>
                <a:lnTo>
                  <a:pt x="7862272" y="3351081"/>
                </a:lnTo>
                <a:lnTo>
                  <a:pt x="7877907" y="4063921"/>
                </a:lnTo>
                <a:lnTo>
                  <a:pt x="7891804" y="4056571"/>
                </a:lnTo>
                <a:lnTo>
                  <a:pt x="7895278" y="4043711"/>
                </a:lnTo>
                <a:lnTo>
                  <a:pt x="7902227" y="4056571"/>
                </a:lnTo>
                <a:lnTo>
                  <a:pt x="7914387" y="4071269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8799" y="4071269"/>
                </a:lnTo>
                <a:lnTo>
                  <a:pt x="7877907" y="4063921"/>
                </a:lnTo>
                <a:lnTo>
                  <a:pt x="7862272" y="3351081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320287" y="3924292"/>
                </a:moveTo>
                <a:lnTo>
                  <a:pt x="7337658" y="3924292"/>
                </a:lnTo>
                <a:lnTo>
                  <a:pt x="7330710" y="3477849"/>
                </a:lnTo>
                <a:lnTo>
                  <a:pt x="7316812" y="3490709"/>
                </a:lnTo>
                <a:lnTo>
                  <a:pt x="7309863" y="3505407"/>
                </a:lnTo>
                <a:lnTo>
                  <a:pt x="7306390" y="3924292"/>
                </a:lnTo>
                <a:lnTo>
                  <a:pt x="7320287" y="3924292"/>
                </a:lnTo>
                <a:close/>
              </a:path>
              <a:path w="9038313" h="4633457">
                <a:moveTo>
                  <a:pt x="7196950" y="3547663"/>
                </a:moveTo>
                <a:lnTo>
                  <a:pt x="7210847" y="3962873"/>
                </a:lnTo>
                <a:lnTo>
                  <a:pt x="7233431" y="3951851"/>
                </a:lnTo>
                <a:lnTo>
                  <a:pt x="7247327" y="3944501"/>
                </a:lnTo>
                <a:lnTo>
                  <a:pt x="7261225" y="3933478"/>
                </a:lnTo>
                <a:lnTo>
                  <a:pt x="7276858" y="3929804"/>
                </a:lnTo>
                <a:lnTo>
                  <a:pt x="7290755" y="3924292"/>
                </a:lnTo>
                <a:lnTo>
                  <a:pt x="7306390" y="3924292"/>
                </a:lnTo>
                <a:lnTo>
                  <a:pt x="7309863" y="3505407"/>
                </a:lnTo>
                <a:lnTo>
                  <a:pt x="7294229" y="3520104"/>
                </a:lnTo>
                <a:lnTo>
                  <a:pt x="7280333" y="3529291"/>
                </a:lnTo>
                <a:lnTo>
                  <a:pt x="7266435" y="3529291"/>
                </a:lnTo>
                <a:lnTo>
                  <a:pt x="7247327" y="3532966"/>
                </a:lnTo>
                <a:lnTo>
                  <a:pt x="7233431" y="3540314"/>
                </a:lnTo>
                <a:lnTo>
                  <a:pt x="7214322" y="3547663"/>
                </a:lnTo>
                <a:lnTo>
                  <a:pt x="7196950" y="3547663"/>
                </a:lnTo>
                <a:close/>
              </a:path>
              <a:path w="9038313" h="4633457">
                <a:moveTo>
                  <a:pt x="7163945" y="3867339"/>
                </a:moveTo>
                <a:lnTo>
                  <a:pt x="7163945" y="3882036"/>
                </a:lnTo>
                <a:lnTo>
                  <a:pt x="7160470" y="3898571"/>
                </a:lnTo>
                <a:lnTo>
                  <a:pt x="7156996" y="3913268"/>
                </a:lnTo>
                <a:lnTo>
                  <a:pt x="7141362" y="3929804"/>
                </a:lnTo>
                <a:lnTo>
                  <a:pt x="7160470" y="3940827"/>
                </a:lnTo>
                <a:lnTo>
                  <a:pt x="7174367" y="3955525"/>
                </a:lnTo>
                <a:lnTo>
                  <a:pt x="7163945" y="3867339"/>
                </a:lnTo>
                <a:close/>
              </a:path>
              <a:path w="9038313" h="4633457">
                <a:moveTo>
                  <a:pt x="7113568" y="3705664"/>
                </a:moveTo>
                <a:lnTo>
                  <a:pt x="7097933" y="3701989"/>
                </a:lnTo>
                <a:lnTo>
                  <a:pt x="7113568" y="3720362"/>
                </a:lnTo>
                <a:lnTo>
                  <a:pt x="7120516" y="3736896"/>
                </a:lnTo>
                <a:lnTo>
                  <a:pt x="7123991" y="3698314"/>
                </a:lnTo>
                <a:lnTo>
                  <a:pt x="7108356" y="3690966"/>
                </a:lnTo>
                <a:lnTo>
                  <a:pt x="7113568" y="3705664"/>
                </a:lnTo>
                <a:close/>
              </a:path>
              <a:path w="9038313" h="4633457">
                <a:moveTo>
                  <a:pt x="7150047" y="3209616"/>
                </a:moveTo>
                <a:lnTo>
                  <a:pt x="7134412" y="3213290"/>
                </a:lnTo>
                <a:lnTo>
                  <a:pt x="7150047" y="3227988"/>
                </a:lnTo>
                <a:lnTo>
                  <a:pt x="7163945" y="3220638"/>
                </a:lnTo>
                <a:lnTo>
                  <a:pt x="7150047" y="3209616"/>
                </a:lnTo>
                <a:close/>
              </a:path>
              <a:path w="9038313" h="4633457">
                <a:moveTo>
                  <a:pt x="7174367" y="3216964"/>
                </a:moveTo>
                <a:lnTo>
                  <a:pt x="7167418" y="3231662"/>
                </a:lnTo>
                <a:lnTo>
                  <a:pt x="7184790" y="3231662"/>
                </a:lnTo>
                <a:lnTo>
                  <a:pt x="7190002" y="3220638"/>
                </a:lnTo>
                <a:lnTo>
                  <a:pt x="7174367" y="3216964"/>
                </a:lnTo>
                <a:close/>
              </a:path>
              <a:path w="9038313" h="4633457">
                <a:moveTo>
                  <a:pt x="7229956" y="3216964"/>
                </a:moveTo>
                <a:lnTo>
                  <a:pt x="7214322" y="3213290"/>
                </a:lnTo>
                <a:lnTo>
                  <a:pt x="7217796" y="3227988"/>
                </a:lnTo>
                <a:lnTo>
                  <a:pt x="7221270" y="3231662"/>
                </a:lnTo>
                <a:lnTo>
                  <a:pt x="7236904" y="3227988"/>
                </a:lnTo>
                <a:lnTo>
                  <a:pt x="7243852" y="3227988"/>
                </a:lnTo>
                <a:lnTo>
                  <a:pt x="7229956" y="3216964"/>
                </a:lnTo>
                <a:close/>
              </a:path>
              <a:path w="9038313" h="4633457">
                <a:moveTo>
                  <a:pt x="7203898" y="3220638"/>
                </a:moveTo>
                <a:lnTo>
                  <a:pt x="7190002" y="3224314"/>
                </a:lnTo>
                <a:lnTo>
                  <a:pt x="7203898" y="3235336"/>
                </a:lnTo>
                <a:lnTo>
                  <a:pt x="7221270" y="3231662"/>
                </a:lnTo>
                <a:lnTo>
                  <a:pt x="7217796" y="3227988"/>
                </a:lnTo>
                <a:lnTo>
                  <a:pt x="7203898" y="3220638"/>
                </a:lnTo>
                <a:close/>
              </a:path>
              <a:path w="9038313" h="4633457">
                <a:moveTo>
                  <a:pt x="7360240" y="2989149"/>
                </a:moveTo>
                <a:lnTo>
                  <a:pt x="7374138" y="2985475"/>
                </a:lnTo>
                <a:lnTo>
                  <a:pt x="7389773" y="2974451"/>
                </a:lnTo>
                <a:lnTo>
                  <a:pt x="7400194" y="2961591"/>
                </a:lnTo>
                <a:lnTo>
                  <a:pt x="7386298" y="2957917"/>
                </a:lnTo>
                <a:lnTo>
                  <a:pt x="7379348" y="2970777"/>
                </a:lnTo>
                <a:lnTo>
                  <a:pt x="7360240" y="2989149"/>
                </a:lnTo>
                <a:close/>
              </a:path>
              <a:path w="9038313" h="4633457">
                <a:moveTo>
                  <a:pt x="7323761" y="2970777"/>
                </a:moveTo>
                <a:lnTo>
                  <a:pt x="7327235" y="2985475"/>
                </a:lnTo>
                <a:lnTo>
                  <a:pt x="7342869" y="2985475"/>
                </a:lnTo>
                <a:lnTo>
                  <a:pt x="7360240" y="2989149"/>
                </a:lnTo>
                <a:lnTo>
                  <a:pt x="7379348" y="2970777"/>
                </a:lnTo>
                <a:lnTo>
                  <a:pt x="7353292" y="2974451"/>
                </a:lnTo>
                <a:lnTo>
                  <a:pt x="7337658" y="2974451"/>
                </a:lnTo>
                <a:lnTo>
                  <a:pt x="7323761" y="2970777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3383" y="2996498"/>
                </a:lnTo>
                <a:lnTo>
                  <a:pt x="7280333" y="2981801"/>
                </a:lnTo>
                <a:lnTo>
                  <a:pt x="7294229" y="2985475"/>
                </a:lnTo>
                <a:lnTo>
                  <a:pt x="7327235" y="2985475"/>
                </a:lnTo>
                <a:lnTo>
                  <a:pt x="7323761" y="2970777"/>
                </a:lnTo>
                <a:lnTo>
                  <a:pt x="7309863" y="2970777"/>
                </a:lnTo>
                <a:lnTo>
                  <a:pt x="7294229" y="2961591"/>
                </a:lnTo>
                <a:lnTo>
                  <a:pt x="7287281" y="2974451"/>
                </a:lnTo>
                <a:lnTo>
                  <a:pt x="7273383" y="2978127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250802" y="3035080"/>
                </a:moveTo>
                <a:lnTo>
                  <a:pt x="7254275" y="3090197"/>
                </a:lnTo>
                <a:lnTo>
                  <a:pt x="7261225" y="3104894"/>
                </a:lnTo>
                <a:lnTo>
                  <a:pt x="7276858" y="3143476"/>
                </a:lnTo>
                <a:lnTo>
                  <a:pt x="7269910" y="3009358"/>
                </a:lnTo>
                <a:lnTo>
                  <a:pt x="7273383" y="2978127"/>
                </a:lnTo>
                <a:lnTo>
                  <a:pt x="7266435" y="2992824"/>
                </a:lnTo>
                <a:lnTo>
                  <a:pt x="7266435" y="3009358"/>
                </a:lnTo>
                <a:lnTo>
                  <a:pt x="7257750" y="3020382"/>
                </a:lnTo>
                <a:lnTo>
                  <a:pt x="7250802" y="3035080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16812" y="3042428"/>
                </a:lnTo>
                <a:lnTo>
                  <a:pt x="7334183" y="3031406"/>
                </a:lnTo>
                <a:lnTo>
                  <a:pt x="7349818" y="3020382"/>
                </a:lnTo>
                <a:lnTo>
                  <a:pt x="7334183" y="3016708"/>
                </a:lnTo>
                <a:lnTo>
                  <a:pt x="7320287" y="3020382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306390" y="3020382"/>
                </a:moveTo>
                <a:lnTo>
                  <a:pt x="7294229" y="3035080"/>
                </a:lnTo>
                <a:lnTo>
                  <a:pt x="7297704" y="3069987"/>
                </a:lnTo>
                <a:lnTo>
                  <a:pt x="7302915" y="3101220"/>
                </a:lnTo>
                <a:lnTo>
                  <a:pt x="7309863" y="3115918"/>
                </a:lnTo>
                <a:lnTo>
                  <a:pt x="7313338" y="3055289"/>
                </a:lnTo>
                <a:lnTo>
                  <a:pt x="7320287" y="3020382"/>
                </a:lnTo>
                <a:lnTo>
                  <a:pt x="7306390" y="3020382"/>
                </a:lnTo>
                <a:close/>
              </a:path>
              <a:path w="9038313" h="4633457">
                <a:moveTo>
                  <a:pt x="7280333" y="3097545"/>
                </a:moveTo>
                <a:lnTo>
                  <a:pt x="7280333" y="3084685"/>
                </a:lnTo>
                <a:lnTo>
                  <a:pt x="7283806" y="3069987"/>
                </a:lnTo>
                <a:lnTo>
                  <a:pt x="7297704" y="3069987"/>
                </a:lnTo>
                <a:lnTo>
                  <a:pt x="7294229" y="3035080"/>
                </a:lnTo>
                <a:lnTo>
                  <a:pt x="7280333" y="3024056"/>
                </a:lnTo>
                <a:lnTo>
                  <a:pt x="7280333" y="3097545"/>
                </a:lnTo>
                <a:close/>
              </a:path>
              <a:path w="9038313" h="4633457">
                <a:moveTo>
                  <a:pt x="7280333" y="3024056"/>
                </a:moveTo>
                <a:lnTo>
                  <a:pt x="7269910" y="3009358"/>
                </a:lnTo>
                <a:lnTo>
                  <a:pt x="7276858" y="3126940"/>
                </a:lnTo>
                <a:lnTo>
                  <a:pt x="7280333" y="3112242"/>
                </a:lnTo>
                <a:lnTo>
                  <a:pt x="7280333" y="3024056"/>
                </a:lnTo>
                <a:close/>
              </a:path>
              <a:path w="9038313" h="4633457">
                <a:moveTo>
                  <a:pt x="7261225" y="3147150"/>
                </a:moveTo>
                <a:lnTo>
                  <a:pt x="7276858" y="3143476"/>
                </a:lnTo>
                <a:lnTo>
                  <a:pt x="7261225" y="3104894"/>
                </a:lnTo>
                <a:lnTo>
                  <a:pt x="7257750" y="3119592"/>
                </a:lnTo>
                <a:lnTo>
                  <a:pt x="7254275" y="3132452"/>
                </a:lnTo>
                <a:lnTo>
                  <a:pt x="7261225" y="3147150"/>
                </a:lnTo>
                <a:close/>
              </a:path>
              <a:path w="9038313" h="4633457">
                <a:moveTo>
                  <a:pt x="7327235" y="3084685"/>
                </a:moveTo>
                <a:lnTo>
                  <a:pt x="7323761" y="3069987"/>
                </a:lnTo>
                <a:lnTo>
                  <a:pt x="7323761" y="3123266"/>
                </a:lnTo>
                <a:lnTo>
                  <a:pt x="7337658" y="3112242"/>
                </a:lnTo>
                <a:lnTo>
                  <a:pt x="7334183" y="3097545"/>
                </a:lnTo>
                <a:lnTo>
                  <a:pt x="7327235" y="3084685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09863" y="3115918"/>
                </a:lnTo>
                <a:lnTo>
                  <a:pt x="7323761" y="3123266"/>
                </a:lnTo>
                <a:lnTo>
                  <a:pt x="7323761" y="3069987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203898" y="2765009"/>
                </a:moveTo>
                <a:lnTo>
                  <a:pt x="7210847" y="2765009"/>
                </a:lnTo>
                <a:lnTo>
                  <a:pt x="7226481" y="2753986"/>
                </a:lnTo>
                <a:lnTo>
                  <a:pt x="7240379" y="2739288"/>
                </a:lnTo>
                <a:lnTo>
                  <a:pt x="7250802" y="2726428"/>
                </a:lnTo>
                <a:lnTo>
                  <a:pt x="7261225" y="2711730"/>
                </a:lnTo>
                <a:lnTo>
                  <a:pt x="7257750" y="2697032"/>
                </a:lnTo>
                <a:lnTo>
                  <a:pt x="7250802" y="2711730"/>
                </a:lnTo>
                <a:lnTo>
                  <a:pt x="7240379" y="2726428"/>
                </a:lnTo>
                <a:lnTo>
                  <a:pt x="7233431" y="2739288"/>
                </a:lnTo>
                <a:lnTo>
                  <a:pt x="7217796" y="2750311"/>
                </a:lnTo>
                <a:lnTo>
                  <a:pt x="7203898" y="2765009"/>
                </a:lnTo>
                <a:close/>
              </a:path>
              <a:path w="9038313" h="4633457">
                <a:moveTo>
                  <a:pt x="7254275" y="3090197"/>
                </a:moveTo>
                <a:lnTo>
                  <a:pt x="7250802" y="3035080"/>
                </a:lnTo>
                <a:lnTo>
                  <a:pt x="7250802" y="3051615"/>
                </a:lnTo>
                <a:lnTo>
                  <a:pt x="7243852" y="3066313"/>
                </a:lnTo>
                <a:lnTo>
                  <a:pt x="7240379" y="3081011"/>
                </a:lnTo>
                <a:lnTo>
                  <a:pt x="7254275" y="3090197"/>
                </a:lnTo>
                <a:close/>
              </a:path>
              <a:path w="9038313" h="4633457">
                <a:moveTo>
                  <a:pt x="7287281" y="3266569"/>
                </a:moveTo>
                <a:lnTo>
                  <a:pt x="7283806" y="3251871"/>
                </a:lnTo>
                <a:lnTo>
                  <a:pt x="7269910" y="3242685"/>
                </a:lnTo>
                <a:lnTo>
                  <a:pt x="7254275" y="3242685"/>
                </a:lnTo>
                <a:lnTo>
                  <a:pt x="7243852" y="3251871"/>
                </a:lnTo>
                <a:lnTo>
                  <a:pt x="7257750" y="3255545"/>
                </a:lnTo>
                <a:lnTo>
                  <a:pt x="7273383" y="3266569"/>
                </a:lnTo>
                <a:lnTo>
                  <a:pt x="7287281" y="3266569"/>
                </a:lnTo>
                <a:close/>
              </a:path>
              <a:path w="9038313" h="4633457">
                <a:moveTo>
                  <a:pt x="7280333" y="2570265"/>
                </a:moveTo>
                <a:lnTo>
                  <a:pt x="7269910" y="2564753"/>
                </a:lnTo>
                <a:lnTo>
                  <a:pt x="7276858" y="2607009"/>
                </a:lnTo>
                <a:lnTo>
                  <a:pt x="7290755" y="2603334"/>
                </a:lnTo>
                <a:lnTo>
                  <a:pt x="7280333" y="2539032"/>
                </a:lnTo>
                <a:lnTo>
                  <a:pt x="7276858" y="2553729"/>
                </a:lnTo>
                <a:lnTo>
                  <a:pt x="7280333" y="2570265"/>
                </a:lnTo>
                <a:close/>
              </a:path>
              <a:path w="9038313" h="4633457">
                <a:moveTo>
                  <a:pt x="7290755" y="2603334"/>
                </a:moveTo>
                <a:lnTo>
                  <a:pt x="7287281" y="2616194"/>
                </a:lnTo>
                <a:lnTo>
                  <a:pt x="7302915" y="2634566"/>
                </a:lnTo>
                <a:lnTo>
                  <a:pt x="7297704" y="2500450"/>
                </a:lnTo>
                <a:lnTo>
                  <a:pt x="7283806" y="2504125"/>
                </a:lnTo>
                <a:lnTo>
                  <a:pt x="7280333" y="2526170"/>
                </a:lnTo>
                <a:lnTo>
                  <a:pt x="7280333" y="2539032"/>
                </a:lnTo>
                <a:lnTo>
                  <a:pt x="7290755" y="2603334"/>
                </a:lnTo>
                <a:close/>
              </a:path>
              <a:path w="9038313" h="4633457">
                <a:moveTo>
                  <a:pt x="7269910" y="2564753"/>
                </a:moveTo>
                <a:lnTo>
                  <a:pt x="7266435" y="2577613"/>
                </a:lnTo>
                <a:lnTo>
                  <a:pt x="7269910" y="2592311"/>
                </a:lnTo>
                <a:lnTo>
                  <a:pt x="7276858" y="2607009"/>
                </a:lnTo>
                <a:lnTo>
                  <a:pt x="7269910" y="2564753"/>
                </a:lnTo>
                <a:close/>
              </a:path>
              <a:path w="9038313" h="4633457">
                <a:moveTo>
                  <a:pt x="7313338" y="2507799"/>
                </a:moveTo>
                <a:lnTo>
                  <a:pt x="7297704" y="2500450"/>
                </a:lnTo>
                <a:lnTo>
                  <a:pt x="7302915" y="2634566"/>
                </a:lnTo>
                <a:lnTo>
                  <a:pt x="7306390" y="2592311"/>
                </a:lnTo>
                <a:lnTo>
                  <a:pt x="7309863" y="2577613"/>
                </a:lnTo>
                <a:lnTo>
                  <a:pt x="7320287" y="2564753"/>
                </a:lnTo>
                <a:lnTo>
                  <a:pt x="7323761" y="2522496"/>
                </a:lnTo>
                <a:lnTo>
                  <a:pt x="7327235" y="2507799"/>
                </a:lnTo>
                <a:lnTo>
                  <a:pt x="7313338" y="2507799"/>
                </a:lnTo>
                <a:close/>
              </a:path>
              <a:path w="9038313" h="4633457">
                <a:moveTo>
                  <a:pt x="7323761" y="2522496"/>
                </a:moveTo>
                <a:lnTo>
                  <a:pt x="7320287" y="2564753"/>
                </a:lnTo>
                <a:lnTo>
                  <a:pt x="7330710" y="2550055"/>
                </a:lnTo>
                <a:lnTo>
                  <a:pt x="7330710" y="2535358"/>
                </a:lnTo>
                <a:lnTo>
                  <a:pt x="7323761" y="2522496"/>
                </a:lnTo>
                <a:close/>
              </a:path>
              <a:path w="9038313" h="4633457">
                <a:moveTo>
                  <a:pt x="7306390" y="2592311"/>
                </a:moveTo>
                <a:lnTo>
                  <a:pt x="7302915" y="2634566"/>
                </a:lnTo>
                <a:lnTo>
                  <a:pt x="7316812" y="2627218"/>
                </a:lnTo>
                <a:lnTo>
                  <a:pt x="7330710" y="2638242"/>
                </a:lnTo>
                <a:lnTo>
                  <a:pt x="7349818" y="2638242"/>
                </a:lnTo>
                <a:lnTo>
                  <a:pt x="7353292" y="2651102"/>
                </a:lnTo>
                <a:lnTo>
                  <a:pt x="7363715" y="2641916"/>
                </a:lnTo>
                <a:lnTo>
                  <a:pt x="7363715" y="2627218"/>
                </a:lnTo>
                <a:lnTo>
                  <a:pt x="7349818" y="2630892"/>
                </a:lnTo>
                <a:lnTo>
                  <a:pt x="7334183" y="2616194"/>
                </a:lnTo>
                <a:lnTo>
                  <a:pt x="7316812" y="2623544"/>
                </a:lnTo>
                <a:lnTo>
                  <a:pt x="7309863" y="2607009"/>
                </a:lnTo>
                <a:lnTo>
                  <a:pt x="7306390" y="2592311"/>
                </a:lnTo>
                <a:close/>
              </a:path>
              <a:path w="9038313" h="4633457">
                <a:moveTo>
                  <a:pt x="7273383" y="3216964"/>
                </a:moveTo>
                <a:lnTo>
                  <a:pt x="7283806" y="3227988"/>
                </a:lnTo>
                <a:lnTo>
                  <a:pt x="7297704" y="3231662"/>
                </a:lnTo>
                <a:lnTo>
                  <a:pt x="7313338" y="3231662"/>
                </a:lnTo>
                <a:lnTo>
                  <a:pt x="7323761" y="3227988"/>
                </a:lnTo>
                <a:lnTo>
                  <a:pt x="7337658" y="3224314"/>
                </a:lnTo>
                <a:lnTo>
                  <a:pt x="7342869" y="3209616"/>
                </a:lnTo>
                <a:lnTo>
                  <a:pt x="7330710" y="3224314"/>
                </a:lnTo>
                <a:lnTo>
                  <a:pt x="7316812" y="3220638"/>
                </a:lnTo>
                <a:lnTo>
                  <a:pt x="7302915" y="3220638"/>
                </a:lnTo>
                <a:lnTo>
                  <a:pt x="7287281" y="3216964"/>
                </a:lnTo>
                <a:lnTo>
                  <a:pt x="7273383" y="3216964"/>
                </a:lnTo>
                <a:close/>
              </a:path>
              <a:path w="9038313" h="4633457">
                <a:moveTo>
                  <a:pt x="7306390" y="2373682"/>
                </a:moveTo>
                <a:lnTo>
                  <a:pt x="7309863" y="2360822"/>
                </a:lnTo>
                <a:lnTo>
                  <a:pt x="7313338" y="2342450"/>
                </a:lnTo>
                <a:lnTo>
                  <a:pt x="7316812" y="2325914"/>
                </a:lnTo>
                <a:lnTo>
                  <a:pt x="7297704" y="2322240"/>
                </a:lnTo>
                <a:lnTo>
                  <a:pt x="7294229" y="2388379"/>
                </a:lnTo>
                <a:lnTo>
                  <a:pt x="7306390" y="2373682"/>
                </a:lnTo>
                <a:close/>
              </a:path>
              <a:path w="9038313" h="4633457">
                <a:moveTo>
                  <a:pt x="7287281" y="2335100"/>
                </a:moveTo>
                <a:lnTo>
                  <a:pt x="7273383" y="2360822"/>
                </a:lnTo>
                <a:lnTo>
                  <a:pt x="7276858" y="2388379"/>
                </a:lnTo>
                <a:lnTo>
                  <a:pt x="7287281" y="2403077"/>
                </a:lnTo>
                <a:lnTo>
                  <a:pt x="7294229" y="2388379"/>
                </a:lnTo>
                <a:lnTo>
                  <a:pt x="7297704" y="2322240"/>
                </a:lnTo>
                <a:lnTo>
                  <a:pt x="7287281" y="2335100"/>
                </a:lnTo>
                <a:close/>
              </a:path>
              <a:path w="9038313" h="4633457">
                <a:moveTo>
                  <a:pt x="7294229" y="2665799"/>
                </a:moveTo>
                <a:lnTo>
                  <a:pt x="7309863" y="2662125"/>
                </a:lnTo>
                <a:lnTo>
                  <a:pt x="7306390" y="2645590"/>
                </a:lnTo>
                <a:lnTo>
                  <a:pt x="7287281" y="2638242"/>
                </a:lnTo>
                <a:lnTo>
                  <a:pt x="7287281" y="2651102"/>
                </a:lnTo>
                <a:lnTo>
                  <a:pt x="7294229" y="2665799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393246" y="2757660"/>
                </a:lnTo>
                <a:lnTo>
                  <a:pt x="7389773" y="2770521"/>
                </a:lnTo>
                <a:lnTo>
                  <a:pt x="7374138" y="2777869"/>
                </a:lnTo>
                <a:lnTo>
                  <a:pt x="7360240" y="2770521"/>
                </a:lnTo>
                <a:lnTo>
                  <a:pt x="7346344" y="2774195"/>
                </a:lnTo>
                <a:lnTo>
                  <a:pt x="7330710" y="2785219"/>
                </a:lnTo>
                <a:lnTo>
                  <a:pt x="7320287" y="2799916"/>
                </a:lnTo>
                <a:lnTo>
                  <a:pt x="7320287" y="2812776"/>
                </a:lnTo>
                <a:lnTo>
                  <a:pt x="7330710" y="2796242"/>
                </a:lnTo>
                <a:lnTo>
                  <a:pt x="7346344" y="2796242"/>
                </a:lnTo>
                <a:lnTo>
                  <a:pt x="7360240" y="2788893"/>
                </a:lnTo>
                <a:lnTo>
                  <a:pt x="7374138" y="2799916"/>
                </a:lnTo>
                <a:lnTo>
                  <a:pt x="7386298" y="2838498"/>
                </a:lnTo>
                <a:lnTo>
                  <a:pt x="7400194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436675" y="2792567"/>
                </a:moveTo>
                <a:lnTo>
                  <a:pt x="7429726" y="2777869"/>
                </a:lnTo>
                <a:lnTo>
                  <a:pt x="7426252" y="2765009"/>
                </a:lnTo>
                <a:lnTo>
                  <a:pt x="7426252" y="2750311"/>
                </a:lnTo>
                <a:lnTo>
                  <a:pt x="7410617" y="2742962"/>
                </a:lnTo>
                <a:lnTo>
                  <a:pt x="7422777" y="2820126"/>
                </a:lnTo>
                <a:lnTo>
                  <a:pt x="7436675" y="2807265"/>
                </a:lnTo>
                <a:lnTo>
                  <a:pt x="7436675" y="2792567"/>
                </a:lnTo>
                <a:close/>
              </a:path>
              <a:path w="9038313" h="4633457">
                <a:moveTo>
                  <a:pt x="7410617" y="2742962"/>
                </a:moveTo>
                <a:lnTo>
                  <a:pt x="7407144" y="2757660"/>
                </a:lnTo>
                <a:lnTo>
                  <a:pt x="7410617" y="2838498"/>
                </a:lnTo>
                <a:lnTo>
                  <a:pt x="7410617" y="2807265"/>
                </a:lnTo>
                <a:lnTo>
                  <a:pt x="7422777" y="2820126"/>
                </a:lnTo>
                <a:lnTo>
                  <a:pt x="7410617" y="2742962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400194" y="2838498"/>
                </a:lnTo>
                <a:lnTo>
                  <a:pt x="7403669" y="2851358"/>
                </a:lnTo>
                <a:lnTo>
                  <a:pt x="7410617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370663" y="2812776"/>
                </a:moveTo>
                <a:lnTo>
                  <a:pt x="7370663" y="2827474"/>
                </a:lnTo>
                <a:lnTo>
                  <a:pt x="7386298" y="2838498"/>
                </a:lnTo>
                <a:lnTo>
                  <a:pt x="7374138" y="2799916"/>
                </a:lnTo>
                <a:lnTo>
                  <a:pt x="7370663" y="2812776"/>
                </a:lnTo>
                <a:close/>
              </a:path>
              <a:path w="9038313" h="4633457">
                <a:moveTo>
                  <a:pt x="7334183" y="2711730"/>
                </a:moveTo>
                <a:lnTo>
                  <a:pt x="7349818" y="2700707"/>
                </a:lnTo>
                <a:lnTo>
                  <a:pt x="7342869" y="2687847"/>
                </a:lnTo>
                <a:lnTo>
                  <a:pt x="7327235" y="2684171"/>
                </a:lnTo>
                <a:lnTo>
                  <a:pt x="7320287" y="2680497"/>
                </a:lnTo>
                <a:lnTo>
                  <a:pt x="7320287" y="2711730"/>
                </a:lnTo>
                <a:lnTo>
                  <a:pt x="7334183" y="2711730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53292" y="2753986"/>
                </a:lnTo>
                <a:lnTo>
                  <a:pt x="7349818" y="2739288"/>
                </a:lnTo>
                <a:lnTo>
                  <a:pt x="7353292" y="2726428"/>
                </a:lnTo>
                <a:lnTo>
                  <a:pt x="7360240" y="2711730"/>
                </a:lnTo>
                <a:lnTo>
                  <a:pt x="7346344" y="2708055"/>
                </a:lnTo>
                <a:lnTo>
                  <a:pt x="7342869" y="2722753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67189" y="2711730"/>
                </a:moveTo>
                <a:lnTo>
                  <a:pt x="7360240" y="2726428"/>
                </a:lnTo>
                <a:lnTo>
                  <a:pt x="7363715" y="2726428"/>
                </a:lnTo>
                <a:lnTo>
                  <a:pt x="7370663" y="2711730"/>
                </a:lnTo>
                <a:lnTo>
                  <a:pt x="7370663" y="2697032"/>
                </a:lnTo>
                <a:lnTo>
                  <a:pt x="7367189" y="2711730"/>
                </a:lnTo>
                <a:close/>
              </a:path>
              <a:path w="9038313" h="4633457">
                <a:moveTo>
                  <a:pt x="7407144" y="3242685"/>
                </a:moveTo>
                <a:lnTo>
                  <a:pt x="7422777" y="3235336"/>
                </a:lnTo>
                <a:lnTo>
                  <a:pt x="7436675" y="3231662"/>
                </a:lnTo>
                <a:lnTo>
                  <a:pt x="7455783" y="3220638"/>
                </a:lnTo>
                <a:lnTo>
                  <a:pt x="7426252" y="3220638"/>
                </a:lnTo>
                <a:lnTo>
                  <a:pt x="7407144" y="3242685"/>
                </a:lnTo>
                <a:close/>
              </a:path>
              <a:path w="9038313" h="4633457">
                <a:moveTo>
                  <a:pt x="7363715" y="3255545"/>
                </a:moveTo>
                <a:lnTo>
                  <a:pt x="7374138" y="3266569"/>
                </a:lnTo>
                <a:lnTo>
                  <a:pt x="7389773" y="3259220"/>
                </a:lnTo>
                <a:lnTo>
                  <a:pt x="7400194" y="3246360"/>
                </a:lnTo>
                <a:lnTo>
                  <a:pt x="7407144" y="3242685"/>
                </a:lnTo>
                <a:lnTo>
                  <a:pt x="7426252" y="3220638"/>
                </a:lnTo>
                <a:lnTo>
                  <a:pt x="7403669" y="3224314"/>
                </a:lnTo>
                <a:lnTo>
                  <a:pt x="7389773" y="3235336"/>
                </a:lnTo>
                <a:lnTo>
                  <a:pt x="7374138" y="3242685"/>
                </a:lnTo>
                <a:lnTo>
                  <a:pt x="7363715" y="3255545"/>
                </a:lnTo>
                <a:close/>
              </a:path>
              <a:path w="9038313" h="4633457">
                <a:moveTo>
                  <a:pt x="7379348" y="2693358"/>
                </a:moveTo>
                <a:lnTo>
                  <a:pt x="7382823" y="2708055"/>
                </a:lnTo>
                <a:lnTo>
                  <a:pt x="7389773" y="2722753"/>
                </a:lnTo>
                <a:lnTo>
                  <a:pt x="7403669" y="2722753"/>
                </a:lnTo>
                <a:lnTo>
                  <a:pt x="7396721" y="2708055"/>
                </a:lnTo>
                <a:lnTo>
                  <a:pt x="7382823" y="2693358"/>
                </a:lnTo>
                <a:lnTo>
                  <a:pt x="7379348" y="2693358"/>
                </a:lnTo>
                <a:close/>
              </a:path>
              <a:path w="9038313" h="4633457">
                <a:moveTo>
                  <a:pt x="7483577" y="635676"/>
                </a:moveTo>
                <a:lnTo>
                  <a:pt x="7499211" y="628327"/>
                </a:lnTo>
                <a:lnTo>
                  <a:pt x="7490526" y="611793"/>
                </a:lnTo>
                <a:lnTo>
                  <a:pt x="7487052" y="597095"/>
                </a:lnTo>
                <a:lnTo>
                  <a:pt x="7473154" y="593420"/>
                </a:lnTo>
                <a:lnTo>
                  <a:pt x="7483577" y="650374"/>
                </a:lnTo>
                <a:lnTo>
                  <a:pt x="7502686" y="659560"/>
                </a:lnTo>
                <a:lnTo>
                  <a:pt x="7506161" y="646700"/>
                </a:lnTo>
                <a:lnTo>
                  <a:pt x="7483577" y="635676"/>
                </a:lnTo>
                <a:close/>
              </a:path>
              <a:path w="9038313" h="4633457">
                <a:moveTo>
                  <a:pt x="7473154" y="593420"/>
                </a:moveTo>
                <a:lnTo>
                  <a:pt x="7447098" y="586071"/>
                </a:lnTo>
                <a:lnTo>
                  <a:pt x="7466206" y="646700"/>
                </a:lnTo>
                <a:lnTo>
                  <a:pt x="7483577" y="650374"/>
                </a:lnTo>
                <a:lnTo>
                  <a:pt x="7473154" y="593420"/>
                </a:lnTo>
                <a:close/>
              </a:path>
              <a:path w="9038313" h="4633457">
                <a:moveTo>
                  <a:pt x="7495738" y="674258"/>
                </a:moveTo>
                <a:lnTo>
                  <a:pt x="7480103" y="659560"/>
                </a:lnTo>
                <a:lnTo>
                  <a:pt x="7490526" y="677932"/>
                </a:lnTo>
                <a:lnTo>
                  <a:pt x="7509634" y="674258"/>
                </a:lnTo>
                <a:lnTo>
                  <a:pt x="7495738" y="674258"/>
                </a:lnTo>
                <a:close/>
              </a:path>
              <a:path w="9038313" h="4633457">
                <a:moveTo>
                  <a:pt x="7855324" y="1214399"/>
                </a:moveTo>
                <a:lnTo>
                  <a:pt x="7869220" y="1208887"/>
                </a:lnTo>
                <a:lnTo>
                  <a:pt x="7884855" y="655886"/>
                </a:lnTo>
                <a:lnTo>
                  <a:pt x="7895278" y="643025"/>
                </a:lnTo>
                <a:lnTo>
                  <a:pt x="7931758" y="643025"/>
                </a:lnTo>
                <a:lnTo>
                  <a:pt x="7917861" y="635676"/>
                </a:lnTo>
                <a:lnTo>
                  <a:pt x="7902227" y="635676"/>
                </a:lnTo>
                <a:lnTo>
                  <a:pt x="7888329" y="632002"/>
                </a:lnTo>
                <a:lnTo>
                  <a:pt x="7865747" y="628327"/>
                </a:lnTo>
                <a:lnTo>
                  <a:pt x="7855324" y="1214399"/>
                </a:lnTo>
                <a:close/>
              </a:path>
              <a:path w="9038313" h="4633457">
                <a:moveTo>
                  <a:pt x="7785839" y="1271353"/>
                </a:moveTo>
                <a:lnTo>
                  <a:pt x="7792787" y="1256656"/>
                </a:lnTo>
                <a:lnTo>
                  <a:pt x="7808422" y="1243794"/>
                </a:lnTo>
                <a:lnTo>
                  <a:pt x="7825793" y="1229097"/>
                </a:lnTo>
                <a:lnTo>
                  <a:pt x="7855324" y="1214399"/>
                </a:lnTo>
                <a:lnTo>
                  <a:pt x="7865747" y="628327"/>
                </a:lnTo>
                <a:lnTo>
                  <a:pt x="7825793" y="628327"/>
                </a:lnTo>
                <a:lnTo>
                  <a:pt x="7811895" y="624653"/>
                </a:lnTo>
                <a:lnTo>
                  <a:pt x="7796262" y="632002"/>
                </a:lnTo>
                <a:lnTo>
                  <a:pt x="7785839" y="1271353"/>
                </a:lnTo>
                <a:close/>
              </a:path>
              <a:path w="9038313" h="4633457">
                <a:moveTo>
                  <a:pt x="7775416" y="650374"/>
                </a:moveTo>
                <a:lnTo>
                  <a:pt x="7764993" y="663234"/>
                </a:lnTo>
                <a:lnTo>
                  <a:pt x="7768468" y="1282376"/>
                </a:lnTo>
                <a:lnTo>
                  <a:pt x="7785839" y="1271353"/>
                </a:lnTo>
                <a:lnTo>
                  <a:pt x="7796262" y="632002"/>
                </a:lnTo>
                <a:lnTo>
                  <a:pt x="7764993" y="635676"/>
                </a:lnTo>
                <a:lnTo>
                  <a:pt x="7752833" y="655886"/>
                </a:lnTo>
                <a:lnTo>
                  <a:pt x="7775416" y="650374"/>
                </a:lnTo>
                <a:close/>
              </a:path>
              <a:path w="9038313" h="4633457">
                <a:moveTo>
                  <a:pt x="7719828" y="688955"/>
                </a:moveTo>
                <a:lnTo>
                  <a:pt x="7725039" y="1324632"/>
                </a:lnTo>
                <a:lnTo>
                  <a:pt x="7738936" y="1306261"/>
                </a:lnTo>
                <a:lnTo>
                  <a:pt x="7752833" y="1295237"/>
                </a:lnTo>
                <a:lnTo>
                  <a:pt x="7768468" y="1282376"/>
                </a:lnTo>
                <a:lnTo>
                  <a:pt x="7764993" y="663234"/>
                </a:lnTo>
                <a:lnTo>
                  <a:pt x="7764993" y="677932"/>
                </a:lnTo>
                <a:lnTo>
                  <a:pt x="7749359" y="681607"/>
                </a:lnTo>
                <a:lnTo>
                  <a:pt x="7735462" y="681607"/>
                </a:lnTo>
                <a:lnTo>
                  <a:pt x="7719828" y="688955"/>
                </a:lnTo>
                <a:close/>
              </a:path>
              <a:path w="9038313" h="4633457">
                <a:moveTo>
                  <a:pt x="7692034" y="1352190"/>
                </a:moveTo>
                <a:lnTo>
                  <a:pt x="7705930" y="1341166"/>
                </a:lnTo>
                <a:lnTo>
                  <a:pt x="7725039" y="1324632"/>
                </a:lnTo>
                <a:lnTo>
                  <a:pt x="7719828" y="688955"/>
                </a:lnTo>
                <a:lnTo>
                  <a:pt x="7719828" y="701815"/>
                </a:lnTo>
                <a:lnTo>
                  <a:pt x="7705930" y="694467"/>
                </a:lnTo>
                <a:lnTo>
                  <a:pt x="7692034" y="1352190"/>
                </a:lnTo>
                <a:close/>
              </a:path>
              <a:path w="9038313" h="4633457">
                <a:moveTo>
                  <a:pt x="7655553" y="1763726"/>
                </a:moveTo>
                <a:lnTo>
                  <a:pt x="7655553" y="1390771"/>
                </a:lnTo>
                <a:lnTo>
                  <a:pt x="7662503" y="1376074"/>
                </a:lnTo>
                <a:lnTo>
                  <a:pt x="7676399" y="1363214"/>
                </a:lnTo>
                <a:lnTo>
                  <a:pt x="7692034" y="1352190"/>
                </a:lnTo>
                <a:lnTo>
                  <a:pt x="7705930" y="694467"/>
                </a:lnTo>
                <a:lnTo>
                  <a:pt x="7685084" y="681607"/>
                </a:lnTo>
                <a:lnTo>
                  <a:pt x="7669451" y="681607"/>
                </a:lnTo>
                <a:lnTo>
                  <a:pt x="7655553" y="685281"/>
                </a:lnTo>
                <a:lnTo>
                  <a:pt x="7655553" y="1763726"/>
                </a:lnTo>
                <a:close/>
              </a:path>
              <a:path w="9038313" h="4633457">
                <a:moveTo>
                  <a:pt x="7612126" y="1794959"/>
                </a:moveTo>
                <a:lnTo>
                  <a:pt x="7626023" y="1787611"/>
                </a:lnTo>
                <a:lnTo>
                  <a:pt x="7639919" y="1780261"/>
                </a:lnTo>
                <a:lnTo>
                  <a:pt x="7655553" y="1763726"/>
                </a:lnTo>
                <a:lnTo>
                  <a:pt x="7655553" y="685281"/>
                </a:lnTo>
                <a:lnTo>
                  <a:pt x="7639919" y="694467"/>
                </a:lnTo>
                <a:lnTo>
                  <a:pt x="7626023" y="694467"/>
                </a:lnTo>
                <a:lnTo>
                  <a:pt x="7612126" y="1794959"/>
                </a:lnTo>
                <a:close/>
              </a:path>
              <a:path w="9038313" h="4633457">
                <a:moveTo>
                  <a:pt x="7535691" y="1811494"/>
                </a:moveTo>
                <a:lnTo>
                  <a:pt x="7539165" y="1798633"/>
                </a:lnTo>
                <a:lnTo>
                  <a:pt x="7553063" y="1798633"/>
                </a:lnTo>
                <a:lnTo>
                  <a:pt x="7563486" y="1780261"/>
                </a:lnTo>
                <a:lnTo>
                  <a:pt x="7579119" y="1780261"/>
                </a:lnTo>
                <a:lnTo>
                  <a:pt x="7593017" y="1794959"/>
                </a:lnTo>
                <a:lnTo>
                  <a:pt x="7612126" y="1794959"/>
                </a:lnTo>
                <a:lnTo>
                  <a:pt x="7626023" y="694467"/>
                </a:lnTo>
                <a:lnTo>
                  <a:pt x="7608651" y="685281"/>
                </a:lnTo>
                <a:lnTo>
                  <a:pt x="7593017" y="674258"/>
                </a:lnTo>
                <a:lnTo>
                  <a:pt x="7579119" y="674258"/>
                </a:lnTo>
                <a:lnTo>
                  <a:pt x="7572171" y="694467"/>
                </a:lnTo>
                <a:lnTo>
                  <a:pt x="7560011" y="716513"/>
                </a:lnTo>
                <a:lnTo>
                  <a:pt x="7546113" y="723863"/>
                </a:lnTo>
                <a:lnTo>
                  <a:pt x="7535691" y="1811494"/>
                </a:lnTo>
                <a:close/>
              </a:path>
              <a:path w="9038313" h="4633457">
                <a:moveTo>
                  <a:pt x="7527005" y="712839"/>
                </a:moveTo>
                <a:lnTo>
                  <a:pt x="7520057" y="1826192"/>
                </a:lnTo>
                <a:lnTo>
                  <a:pt x="7535691" y="1811494"/>
                </a:lnTo>
                <a:lnTo>
                  <a:pt x="7546113" y="723863"/>
                </a:lnTo>
                <a:lnTo>
                  <a:pt x="7527005" y="712839"/>
                </a:lnTo>
                <a:close/>
              </a:path>
              <a:path w="9038313" h="4633457">
                <a:moveTo>
                  <a:pt x="7705930" y="1433028"/>
                </a:moveTo>
                <a:lnTo>
                  <a:pt x="7712880" y="1418330"/>
                </a:lnTo>
                <a:lnTo>
                  <a:pt x="7712880" y="1405469"/>
                </a:lnTo>
                <a:lnTo>
                  <a:pt x="7702456" y="1422005"/>
                </a:lnTo>
                <a:lnTo>
                  <a:pt x="7716353" y="1695749"/>
                </a:lnTo>
                <a:lnTo>
                  <a:pt x="7719828" y="1429353"/>
                </a:lnTo>
                <a:lnTo>
                  <a:pt x="7705930" y="1433028"/>
                </a:lnTo>
                <a:close/>
              </a:path>
              <a:path w="9038313" h="4633457">
                <a:moveTo>
                  <a:pt x="7785839" y="1537749"/>
                </a:moveTo>
                <a:lnTo>
                  <a:pt x="7789313" y="1521214"/>
                </a:lnTo>
                <a:lnTo>
                  <a:pt x="7792787" y="1506517"/>
                </a:lnTo>
                <a:lnTo>
                  <a:pt x="7804947" y="1489981"/>
                </a:lnTo>
                <a:lnTo>
                  <a:pt x="7808422" y="1475284"/>
                </a:lnTo>
                <a:lnTo>
                  <a:pt x="7804947" y="1456912"/>
                </a:lnTo>
                <a:lnTo>
                  <a:pt x="7789313" y="1429353"/>
                </a:lnTo>
                <a:lnTo>
                  <a:pt x="7785839" y="1537749"/>
                </a:lnTo>
                <a:close/>
              </a:path>
              <a:path w="9038313" h="4633457">
                <a:moveTo>
                  <a:pt x="7782364" y="1583679"/>
                </a:moveTo>
                <a:lnTo>
                  <a:pt x="7785839" y="1567145"/>
                </a:lnTo>
                <a:lnTo>
                  <a:pt x="7785839" y="1537749"/>
                </a:lnTo>
                <a:lnTo>
                  <a:pt x="7789313" y="1429353"/>
                </a:lnTo>
                <a:lnTo>
                  <a:pt x="7778890" y="1414655"/>
                </a:lnTo>
                <a:lnTo>
                  <a:pt x="7778890" y="1598377"/>
                </a:lnTo>
                <a:lnTo>
                  <a:pt x="7782364" y="1583679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629610"/>
                </a:lnTo>
                <a:lnTo>
                  <a:pt x="7775416" y="1614912"/>
                </a:lnTo>
                <a:lnTo>
                  <a:pt x="7778890" y="1598377"/>
                </a:lnTo>
                <a:lnTo>
                  <a:pt x="7778890" y="1414655"/>
                </a:lnTo>
                <a:lnTo>
                  <a:pt x="7756307" y="1405469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405469"/>
                </a:lnTo>
                <a:lnTo>
                  <a:pt x="7742411" y="1401795"/>
                </a:lnTo>
                <a:lnTo>
                  <a:pt x="7742411" y="1414655"/>
                </a:lnTo>
                <a:lnTo>
                  <a:pt x="7735462" y="1429353"/>
                </a:lnTo>
                <a:lnTo>
                  <a:pt x="7731988" y="1664517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25039" y="1682889"/>
                </a:moveTo>
                <a:lnTo>
                  <a:pt x="7731988" y="1664517"/>
                </a:lnTo>
                <a:lnTo>
                  <a:pt x="7735462" y="1429353"/>
                </a:lnTo>
                <a:lnTo>
                  <a:pt x="7719828" y="1429353"/>
                </a:lnTo>
                <a:lnTo>
                  <a:pt x="7716353" y="1695749"/>
                </a:lnTo>
                <a:lnTo>
                  <a:pt x="7725039" y="1682889"/>
                </a:lnTo>
                <a:close/>
              </a:path>
              <a:path w="9038313" h="4633457">
                <a:moveTo>
                  <a:pt x="7716353" y="1695749"/>
                </a:moveTo>
                <a:lnTo>
                  <a:pt x="7702456" y="1422005"/>
                </a:lnTo>
                <a:lnTo>
                  <a:pt x="7692034" y="1401795"/>
                </a:lnTo>
                <a:lnTo>
                  <a:pt x="7669451" y="1394447"/>
                </a:lnTo>
                <a:lnTo>
                  <a:pt x="7655553" y="1390771"/>
                </a:lnTo>
                <a:lnTo>
                  <a:pt x="7655553" y="1763726"/>
                </a:lnTo>
                <a:lnTo>
                  <a:pt x="7669451" y="1745354"/>
                </a:lnTo>
                <a:lnTo>
                  <a:pt x="7685084" y="1728820"/>
                </a:lnTo>
                <a:lnTo>
                  <a:pt x="7702456" y="1710447"/>
                </a:lnTo>
                <a:lnTo>
                  <a:pt x="7716353" y="1695749"/>
                </a:lnTo>
                <a:close/>
              </a:path>
              <a:path w="9038313" h="4633457">
                <a:moveTo>
                  <a:pt x="7563486" y="3038754"/>
                </a:moveTo>
                <a:lnTo>
                  <a:pt x="7572171" y="3051615"/>
                </a:lnTo>
                <a:lnTo>
                  <a:pt x="7586068" y="3055289"/>
                </a:lnTo>
                <a:lnTo>
                  <a:pt x="7603440" y="3055289"/>
                </a:lnTo>
                <a:lnTo>
                  <a:pt x="7619074" y="3051615"/>
                </a:lnTo>
                <a:lnTo>
                  <a:pt x="7626023" y="3058963"/>
                </a:lnTo>
                <a:lnTo>
                  <a:pt x="7626023" y="3046103"/>
                </a:lnTo>
                <a:lnTo>
                  <a:pt x="7622548" y="3016708"/>
                </a:lnTo>
                <a:lnTo>
                  <a:pt x="7608651" y="3016708"/>
                </a:lnTo>
                <a:lnTo>
                  <a:pt x="7593017" y="3009358"/>
                </a:lnTo>
                <a:lnTo>
                  <a:pt x="7575646" y="3009358"/>
                </a:lnTo>
                <a:lnTo>
                  <a:pt x="7563486" y="3038754"/>
                </a:lnTo>
                <a:close/>
              </a:path>
              <a:path w="9038313" h="4633457">
                <a:moveTo>
                  <a:pt x="7742411" y="3174709"/>
                </a:moveTo>
                <a:lnTo>
                  <a:pt x="7749359" y="3189406"/>
                </a:lnTo>
                <a:lnTo>
                  <a:pt x="7761519" y="3213290"/>
                </a:lnTo>
                <a:lnTo>
                  <a:pt x="7775416" y="3209616"/>
                </a:lnTo>
                <a:lnTo>
                  <a:pt x="7785839" y="3224314"/>
                </a:lnTo>
                <a:lnTo>
                  <a:pt x="7801474" y="3239011"/>
                </a:lnTo>
                <a:lnTo>
                  <a:pt x="7815370" y="3239011"/>
                </a:lnTo>
                <a:lnTo>
                  <a:pt x="7801474" y="3066313"/>
                </a:lnTo>
                <a:lnTo>
                  <a:pt x="7782364" y="3062638"/>
                </a:lnTo>
                <a:lnTo>
                  <a:pt x="7768468" y="3058963"/>
                </a:lnTo>
                <a:lnTo>
                  <a:pt x="7752833" y="3051615"/>
                </a:lnTo>
                <a:lnTo>
                  <a:pt x="7742411" y="3174709"/>
                </a:lnTo>
                <a:close/>
              </a:path>
              <a:path w="9038313" h="4633457">
                <a:moveTo>
                  <a:pt x="7738936" y="3042428"/>
                </a:moveTo>
                <a:lnTo>
                  <a:pt x="7725039" y="3038754"/>
                </a:lnTo>
                <a:lnTo>
                  <a:pt x="7731988" y="3147150"/>
                </a:lnTo>
                <a:lnTo>
                  <a:pt x="7735462" y="3161847"/>
                </a:lnTo>
                <a:lnTo>
                  <a:pt x="7742411" y="3174709"/>
                </a:lnTo>
                <a:lnTo>
                  <a:pt x="7752833" y="3051615"/>
                </a:lnTo>
                <a:lnTo>
                  <a:pt x="7738936" y="3042428"/>
                </a:lnTo>
                <a:close/>
              </a:path>
              <a:path w="9038313" h="4633457">
                <a:moveTo>
                  <a:pt x="7731988" y="3147150"/>
                </a:moveTo>
                <a:lnTo>
                  <a:pt x="7725039" y="3038754"/>
                </a:lnTo>
                <a:lnTo>
                  <a:pt x="7705930" y="3042428"/>
                </a:lnTo>
                <a:lnTo>
                  <a:pt x="7695507" y="3055289"/>
                </a:lnTo>
                <a:lnTo>
                  <a:pt x="7679874" y="3058963"/>
                </a:lnTo>
                <a:lnTo>
                  <a:pt x="7669451" y="3073661"/>
                </a:lnTo>
                <a:lnTo>
                  <a:pt x="7685084" y="3119592"/>
                </a:lnTo>
                <a:lnTo>
                  <a:pt x="7698982" y="3126940"/>
                </a:lnTo>
                <a:lnTo>
                  <a:pt x="7716353" y="3136126"/>
                </a:lnTo>
                <a:lnTo>
                  <a:pt x="7731988" y="3147150"/>
                </a:lnTo>
                <a:close/>
              </a:path>
              <a:path w="9038313" h="4633457">
                <a:moveTo>
                  <a:pt x="7685084" y="3119592"/>
                </a:moveTo>
                <a:lnTo>
                  <a:pt x="7669451" y="3073661"/>
                </a:lnTo>
                <a:lnTo>
                  <a:pt x="7655553" y="3084685"/>
                </a:lnTo>
                <a:lnTo>
                  <a:pt x="7639919" y="3073661"/>
                </a:lnTo>
                <a:lnTo>
                  <a:pt x="7626023" y="3058963"/>
                </a:lnTo>
                <a:lnTo>
                  <a:pt x="7619074" y="3051615"/>
                </a:lnTo>
                <a:lnTo>
                  <a:pt x="7632971" y="3101220"/>
                </a:lnTo>
                <a:lnTo>
                  <a:pt x="7652080" y="3112242"/>
                </a:lnTo>
                <a:lnTo>
                  <a:pt x="7665976" y="3115918"/>
                </a:lnTo>
                <a:lnTo>
                  <a:pt x="7685084" y="3119592"/>
                </a:lnTo>
                <a:close/>
              </a:path>
              <a:path w="9038313" h="4633457">
                <a:moveTo>
                  <a:pt x="7612126" y="3093871"/>
                </a:moveTo>
                <a:lnTo>
                  <a:pt x="7615599" y="3081011"/>
                </a:lnTo>
                <a:lnTo>
                  <a:pt x="7619074" y="3093871"/>
                </a:lnTo>
                <a:lnTo>
                  <a:pt x="7632971" y="3101220"/>
                </a:lnTo>
                <a:lnTo>
                  <a:pt x="7619074" y="3051615"/>
                </a:lnTo>
                <a:lnTo>
                  <a:pt x="7615599" y="3066313"/>
                </a:lnTo>
                <a:lnTo>
                  <a:pt x="7612126" y="3093871"/>
                </a:lnTo>
                <a:close/>
              </a:path>
              <a:path w="9038313" h="4633457">
                <a:moveTo>
                  <a:pt x="7599965" y="3062638"/>
                </a:moveTo>
                <a:lnTo>
                  <a:pt x="7586068" y="3069987"/>
                </a:lnTo>
                <a:lnTo>
                  <a:pt x="7593017" y="3090197"/>
                </a:lnTo>
                <a:lnTo>
                  <a:pt x="7596491" y="3104894"/>
                </a:lnTo>
                <a:lnTo>
                  <a:pt x="7612126" y="3093871"/>
                </a:lnTo>
                <a:lnTo>
                  <a:pt x="7615599" y="3066313"/>
                </a:lnTo>
                <a:lnTo>
                  <a:pt x="7599965" y="3062638"/>
                </a:lnTo>
                <a:close/>
              </a:path>
              <a:path w="9038313" h="4633457">
                <a:moveTo>
                  <a:pt x="7586068" y="3069987"/>
                </a:moveTo>
                <a:lnTo>
                  <a:pt x="7572171" y="3069987"/>
                </a:lnTo>
                <a:lnTo>
                  <a:pt x="7586068" y="3077335"/>
                </a:lnTo>
                <a:lnTo>
                  <a:pt x="7593017" y="3090197"/>
                </a:lnTo>
                <a:lnTo>
                  <a:pt x="7586068" y="3069987"/>
                </a:lnTo>
                <a:close/>
              </a:path>
              <a:path w="9038313" h="4633457">
                <a:moveTo>
                  <a:pt x="7801474" y="3066313"/>
                </a:moveTo>
                <a:lnTo>
                  <a:pt x="7815370" y="3239011"/>
                </a:lnTo>
                <a:lnTo>
                  <a:pt x="7829268" y="3239011"/>
                </a:lnTo>
                <a:lnTo>
                  <a:pt x="7829268" y="3213290"/>
                </a:lnTo>
                <a:lnTo>
                  <a:pt x="7844901" y="3239011"/>
                </a:lnTo>
                <a:lnTo>
                  <a:pt x="7858799" y="3231662"/>
                </a:lnTo>
                <a:lnTo>
                  <a:pt x="7844901" y="3216964"/>
                </a:lnTo>
                <a:lnTo>
                  <a:pt x="7829268" y="3077335"/>
                </a:lnTo>
                <a:lnTo>
                  <a:pt x="7815370" y="3069987"/>
                </a:lnTo>
                <a:lnTo>
                  <a:pt x="7801474" y="3066313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62732" y="2041146"/>
                </a:lnTo>
                <a:lnTo>
                  <a:pt x="7476628" y="2037472"/>
                </a:lnTo>
                <a:lnTo>
                  <a:pt x="7490526" y="2030122"/>
                </a:lnTo>
                <a:lnTo>
                  <a:pt x="7506161" y="2026448"/>
                </a:lnTo>
                <a:lnTo>
                  <a:pt x="7506161" y="1963983"/>
                </a:lnTo>
                <a:lnTo>
                  <a:pt x="7490526" y="1949286"/>
                </a:lnTo>
                <a:lnTo>
                  <a:pt x="7480103" y="1925402"/>
                </a:lnTo>
                <a:lnTo>
                  <a:pt x="7466206" y="1910704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389773" y="578722"/>
                </a:moveTo>
                <a:lnTo>
                  <a:pt x="7370663" y="578722"/>
                </a:lnTo>
                <a:lnTo>
                  <a:pt x="7374138" y="1886819"/>
                </a:lnTo>
                <a:lnTo>
                  <a:pt x="7389773" y="1896007"/>
                </a:lnTo>
                <a:lnTo>
                  <a:pt x="7403669" y="1896007"/>
                </a:lnTo>
                <a:lnTo>
                  <a:pt x="7414092" y="589746"/>
                </a:lnTo>
                <a:lnTo>
                  <a:pt x="7389773" y="578722"/>
                </a:lnTo>
                <a:close/>
              </a:path>
              <a:path w="9038313" h="4633457">
                <a:moveTo>
                  <a:pt x="7323761" y="1861099"/>
                </a:moveTo>
                <a:lnTo>
                  <a:pt x="7320287" y="617305"/>
                </a:lnTo>
                <a:lnTo>
                  <a:pt x="7306390" y="611793"/>
                </a:lnTo>
                <a:lnTo>
                  <a:pt x="7269910" y="611793"/>
                </a:lnTo>
                <a:lnTo>
                  <a:pt x="7254275" y="608117"/>
                </a:lnTo>
                <a:lnTo>
                  <a:pt x="7280333" y="1875797"/>
                </a:lnTo>
                <a:lnTo>
                  <a:pt x="7290755" y="1861099"/>
                </a:lnTo>
                <a:lnTo>
                  <a:pt x="7309863" y="1857424"/>
                </a:lnTo>
                <a:lnTo>
                  <a:pt x="7323761" y="1861099"/>
                </a:lnTo>
                <a:close/>
              </a:path>
              <a:path w="9038313" h="4633457">
                <a:moveTo>
                  <a:pt x="7254275" y="608117"/>
                </a:moveTo>
                <a:lnTo>
                  <a:pt x="7233431" y="1910704"/>
                </a:lnTo>
                <a:lnTo>
                  <a:pt x="7247327" y="1907029"/>
                </a:lnTo>
                <a:lnTo>
                  <a:pt x="7254275" y="1892331"/>
                </a:lnTo>
                <a:lnTo>
                  <a:pt x="7280333" y="1875797"/>
                </a:lnTo>
                <a:lnTo>
                  <a:pt x="7254275" y="608117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93358"/>
                </a:lnTo>
                <a:lnTo>
                  <a:pt x="7407144" y="2704381"/>
                </a:lnTo>
                <a:lnTo>
                  <a:pt x="7407144" y="2673149"/>
                </a:lnTo>
                <a:lnTo>
                  <a:pt x="7393246" y="2665799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386298" y="3038754"/>
                </a:moveTo>
                <a:lnTo>
                  <a:pt x="7382823" y="3051615"/>
                </a:lnTo>
                <a:lnTo>
                  <a:pt x="7396721" y="3046103"/>
                </a:lnTo>
                <a:lnTo>
                  <a:pt x="7403669" y="3046103"/>
                </a:lnTo>
                <a:lnTo>
                  <a:pt x="7386298" y="3038754"/>
                </a:lnTo>
                <a:close/>
              </a:path>
              <a:path w="9038313" h="4633457">
                <a:moveTo>
                  <a:pt x="7440148" y="3097545"/>
                </a:moveTo>
                <a:lnTo>
                  <a:pt x="7450571" y="3084685"/>
                </a:lnTo>
                <a:lnTo>
                  <a:pt x="7447098" y="3081011"/>
                </a:lnTo>
                <a:lnTo>
                  <a:pt x="7429726" y="3077335"/>
                </a:lnTo>
                <a:lnTo>
                  <a:pt x="7426252" y="3090197"/>
                </a:lnTo>
                <a:lnTo>
                  <a:pt x="7440148" y="3097545"/>
                </a:lnTo>
                <a:close/>
              </a:path>
              <a:path w="9038313" h="4633457">
                <a:moveTo>
                  <a:pt x="7459258" y="2954242"/>
                </a:moveTo>
                <a:lnTo>
                  <a:pt x="7462732" y="2978127"/>
                </a:lnTo>
                <a:lnTo>
                  <a:pt x="7469680" y="2996498"/>
                </a:lnTo>
                <a:lnTo>
                  <a:pt x="7483577" y="2985475"/>
                </a:lnTo>
                <a:lnTo>
                  <a:pt x="7483577" y="2970777"/>
                </a:lnTo>
                <a:lnTo>
                  <a:pt x="7473154" y="2965265"/>
                </a:lnTo>
                <a:lnTo>
                  <a:pt x="7473154" y="2950568"/>
                </a:lnTo>
                <a:lnTo>
                  <a:pt x="7459258" y="2954242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62732" y="2992824"/>
                </a:lnTo>
                <a:lnTo>
                  <a:pt x="7469680" y="3009358"/>
                </a:lnTo>
                <a:lnTo>
                  <a:pt x="7469680" y="2996498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469680" y="3081011"/>
                </a:moveTo>
                <a:lnTo>
                  <a:pt x="7483577" y="3090197"/>
                </a:lnTo>
                <a:lnTo>
                  <a:pt x="7499211" y="3084685"/>
                </a:lnTo>
                <a:lnTo>
                  <a:pt x="7520057" y="3084685"/>
                </a:lnTo>
                <a:lnTo>
                  <a:pt x="7535691" y="3097545"/>
                </a:lnTo>
                <a:lnTo>
                  <a:pt x="7542640" y="3084685"/>
                </a:lnTo>
                <a:lnTo>
                  <a:pt x="7527005" y="3073661"/>
                </a:lnTo>
                <a:lnTo>
                  <a:pt x="7513109" y="3069987"/>
                </a:lnTo>
                <a:lnTo>
                  <a:pt x="7499211" y="3073661"/>
                </a:lnTo>
                <a:lnTo>
                  <a:pt x="7483577" y="3069987"/>
                </a:lnTo>
                <a:lnTo>
                  <a:pt x="7469680" y="3081011"/>
                </a:lnTo>
                <a:close/>
              </a:path>
              <a:path w="9038313" h="4633457">
                <a:moveTo>
                  <a:pt x="7542640" y="2145868"/>
                </a:moveTo>
                <a:lnTo>
                  <a:pt x="7556538" y="2142194"/>
                </a:lnTo>
                <a:lnTo>
                  <a:pt x="7556538" y="2125658"/>
                </a:lnTo>
                <a:lnTo>
                  <a:pt x="7563486" y="2110960"/>
                </a:lnTo>
                <a:lnTo>
                  <a:pt x="7572171" y="2096263"/>
                </a:lnTo>
                <a:lnTo>
                  <a:pt x="7560011" y="2083401"/>
                </a:lnTo>
                <a:lnTo>
                  <a:pt x="7546113" y="2072379"/>
                </a:lnTo>
                <a:lnTo>
                  <a:pt x="7542640" y="2145868"/>
                </a:lnTo>
                <a:close/>
              </a:path>
              <a:path w="9038313" h="4633457">
                <a:moveTo>
                  <a:pt x="7539165" y="2131170"/>
                </a:moveTo>
                <a:lnTo>
                  <a:pt x="7542640" y="2145868"/>
                </a:lnTo>
                <a:lnTo>
                  <a:pt x="7546113" y="2072379"/>
                </a:lnTo>
                <a:lnTo>
                  <a:pt x="7535691" y="2099937"/>
                </a:lnTo>
                <a:lnTo>
                  <a:pt x="7535691" y="2114635"/>
                </a:lnTo>
                <a:lnTo>
                  <a:pt x="7527005" y="2131170"/>
                </a:lnTo>
                <a:lnTo>
                  <a:pt x="7527005" y="2145868"/>
                </a:lnTo>
                <a:lnTo>
                  <a:pt x="7539165" y="2131170"/>
                </a:lnTo>
                <a:close/>
              </a:path>
              <a:path w="9038313" h="4633457">
                <a:moveTo>
                  <a:pt x="7532217" y="2072379"/>
                </a:moveTo>
                <a:lnTo>
                  <a:pt x="7516583" y="2079727"/>
                </a:lnTo>
                <a:lnTo>
                  <a:pt x="7520057" y="2096263"/>
                </a:lnTo>
                <a:lnTo>
                  <a:pt x="7535691" y="2099937"/>
                </a:lnTo>
                <a:lnTo>
                  <a:pt x="7546113" y="2072379"/>
                </a:lnTo>
                <a:lnTo>
                  <a:pt x="7532217" y="2072379"/>
                </a:lnTo>
                <a:close/>
              </a:path>
              <a:path w="9038313" h="4633457">
                <a:moveTo>
                  <a:pt x="7542640" y="2996498"/>
                </a:moveTo>
                <a:lnTo>
                  <a:pt x="7527005" y="3000173"/>
                </a:lnTo>
                <a:lnTo>
                  <a:pt x="7542640" y="3009358"/>
                </a:lnTo>
                <a:lnTo>
                  <a:pt x="7556538" y="3003847"/>
                </a:lnTo>
                <a:lnTo>
                  <a:pt x="7542640" y="2996498"/>
                </a:lnTo>
                <a:close/>
              </a:path>
              <a:path w="9038313" h="4633457">
                <a:moveTo>
                  <a:pt x="7546113" y="3297802"/>
                </a:moveTo>
                <a:lnTo>
                  <a:pt x="7532217" y="3294127"/>
                </a:lnTo>
                <a:lnTo>
                  <a:pt x="7539165" y="3308824"/>
                </a:lnTo>
                <a:lnTo>
                  <a:pt x="7546113" y="3312500"/>
                </a:lnTo>
                <a:lnTo>
                  <a:pt x="7560011" y="3301476"/>
                </a:lnTo>
                <a:lnTo>
                  <a:pt x="7546113" y="3297802"/>
                </a:lnTo>
                <a:close/>
              </a:path>
              <a:path w="9038313" h="4633457">
                <a:moveTo>
                  <a:pt x="7556538" y="3016708"/>
                </a:moveTo>
                <a:lnTo>
                  <a:pt x="7549588" y="3031406"/>
                </a:lnTo>
                <a:lnTo>
                  <a:pt x="7563486" y="3038754"/>
                </a:lnTo>
                <a:lnTo>
                  <a:pt x="7575646" y="3009358"/>
                </a:lnTo>
                <a:lnTo>
                  <a:pt x="7556538" y="3016708"/>
                </a:lnTo>
                <a:close/>
              </a:path>
              <a:path w="9038313" h="4633457">
                <a:moveTo>
                  <a:pt x="7679874" y="2061356"/>
                </a:moveTo>
                <a:lnTo>
                  <a:pt x="7695507" y="2054007"/>
                </a:lnTo>
                <a:lnTo>
                  <a:pt x="7688559" y="2041146"/>
                </a:lnTo>
                <a:lnTo>
                  <a:pt x="7692034" y="1984193"/>
                </a:lnTo>
                <a:lnTo>
                  <a:pt x="7676399" y="1998891"/>
                </a:lnTo>
                <a:lnTo>
                  <a:pt x="7676399" y="2011751"/>
                </a:lnTo>
                <a:lnTo>
                  <a:pt x="7669451" y="2076053"/>
                </a:lnTo>
                <a:lnTo>
                  <a:pt x="7679874" y="2061356"/>
                </a:lnTo>
                <a:close/>
              </a:path>
              <a:path w="9038313" h="4633457">
                <a:moveTo>
                  <a:pt x="7652080" y="2044820"/>
                </a:moveTo>
                <a:lnTo>
                  <a:pt x="7652080" y="2057681"/>
                </a:lnTo>
                <a:lnTo>
                  <a:pt x="7655553" y="2072379"/>
                </a:lnTo>
                <a:lnTo>
                  <a:pt x="7662503" y="2019100"/>
                </a:lnTo>
                <a:lnTo>
                  <a:pt x="7643394" y="2015425"/>
                </a:lnTo>
                <a:lnTo>
                  <a:pt x="7636445" y="2041146"/>
                </a:lnTo>
                <a:lnTo>
                  <a:pt x="7652080" y="2044820"/>
                </a:lnTo>
                <a:close/>
              </a:path>
              <a:path w="9038313" h="4633457">
                <a:moveTo>
                  <a:pt x="7639919" y="2068704"/>
                </a:moveTo>
                <a:lnTo>
                  <a:pt x="7629497" y="2054007"/>
                </a:lnTo>
                <a:lnTo>
                  <a:pt x="7615599" y="2057681"/>
                </a:lnTo>
                <a:lnTo>
                  <a:pt x="7599965" y="2065030"/>
                </a:lnTo>
                <a:lnTo>
                  <a:pt x="7586068" y="2076053"/>
                </a:lnTo>
                <a:lnTo>
                  <a:pt x="7572171" y="2083401"/>
                </a:lnTo>
                <a:lnTo>
                  <a:pt x="7586068" y="2083401"/>
                </a:lnTo>
                <a:lnTo>
                  <a:pt x="7599965" y="2092589"/>
                </a:lnTo>
                <a:lnTo>
                  <a:pt x="7612126" y="2079727"/>
                </a:lnTo>
                <a:lnTo>
                  <a:pt x="7626023" y="2083401"/>
                </a:lnTo>
                <a:lnTo>
                  <a:pt x="7639919" y="2068704"/>
                </a:lnTo>
                <a:close/>
              </a:path>
              <a:path w="9038313" h="4633457">
                <a:moveTo>
                  <a:pt x="7639919" y="3143476"/>
                </a:moveTo>
                <a:lnTo>
                  <a:pt x="7626023" y="3147150"/>
                </a:lnTo>
                <a:lnTo>
                  <a:pt x="7629497" y="3161847"/>
                </a:lnTo>
                <a:lnTo>
                  <a:pt x="7639919" y="3158173"/>
                </a:lnTo>
                <a:lnTo>
                  <a:pt x="7639919" y="3143476"/>
                </a:lnTo>
                <a:close/>
              </a:path>
              <a:path w="9038313" h="4633457">
                <a:moveTo>
                  <a:pt x="7672925" y="3038754"/>
                </a:moveTo>
                <a:lnTo>
                  <a:pt x="7659028" y="3038754"/>
                </a:lnTo>
                <a:lnTo>
                  <a:pt x="7672925" y="3042428"/>
                </a:lnTo>
                <a:lnTo>
                  <a:pt x="7688559" y="3046103"/>
                </a:lnTo>
                <a:lnTo>
                  <a:pt x="7672925" y="3038754"/>
                </a:lnTo>
                <a:close/>
              </a:path>
              <a:path w="9038313" h="4633457">
                <a:moveTo>
                  <a:pt x="7705930" y="1960309"/>
                </a:moveTo>
                <a:lnTo>
                  <a:pt x="7692034" y="1967657"/>
                </a:lnTo>
                <a:lnTo>
                  <a:pt x="7702456" y="2041146"/>
                </a:lnTo>
                <a:lnTo>
                  <a:pt x="7716353" y="2044820"/>
                </a:lnTo>
                <a:lnTo>
                  <a:pt x="7731988" y="2037472"/>
                </a:lnTo>
                <a:lnTo>
                  <a:pt x="7745884" y="2033798"/>
                </a:lnTo>
                <a:lnTo>
                  <a:pt x="7731988" y="1967657"/>
                </a:lnTo>
                <a:lnTo>
                  <a:pt x="7709405" y="1976843"/>
                </a:lnTo>
                <a:lnTo>
                  <a:pt x="7695507" y="1973169"/>
                </a:lnTo>
                <a:lnTo>
                  <a:pt x="7705930" y="1960309"/>
                </a:lnTo>
                <a:close/>
              </a:path>
              <a:path w="9038313" h="4633457">
                <a:moveTo>
                  <a:pt x="7731988" y="1967657"/>
                </a:moveTo>
                <a:lnTo>
                  <a:pt x="7745884" y="2033798"/>
                </a:lnTo>
                <a:lnTo>
                  <a:pt x="7761519" y="2026448"/>
                </a:lnTo>
                <a:lnTo>
                  <a:pt x="7775416" y="2015425"/>
                </a:lnTo>
                <a:lnTo>
                  <a:pt x="7775416" y="1899681"/>
                </a:lnTo>
                <a:lnTo>
                  <a:pt x="7768468" y="1918053"/>
                </a:lnTo>
                <a:lnTo>
                  <a:pt x="7761519" y="1938262"/>
                </a:lnTo>
                <a:lnTo>
                  <a:pt x="7745884" y="1949286"/>
                </a:lnTo>
                <a:lnTo>
                  <a:pt x="7731988" y="1967657"/>
                </a:lnTo>
                <a:close/>
              </a:path>
              <a:path w="9038313" h="4633457">
                <a:moveTo>
                  <a:pt x="7692034" y="1984193"/>
                </a:moveTo>
                <a:lnTo>
                  <a:pt x="7688559" y="2041146"/>
                </a:lnTo>
                <a:lnTo>
                  <a:pt x="7702456" y="2041146"/>
                </a:lnTo>
                <a:lnTo>
                  <a:pt x="7692034" y="1967657"/>
                </a:lnTo>
                <a:lnTo>
                  <a:pt x="7692034" y="1984193"/>
                </a:lnTo>
                <a:close/>
              </a:path>
              <a:path w="9038313" h="4633457">
                <a:moveTo>
                  <a:pt x="7662503" y="2019100"/>
                </a:moveTo>
                <a:lnTo>
                  <a:pt x="7655553" y="2072379"/>
                </a:lnTo>
                <a:lnTo>
                  <a:pt x="7669451" y="2076053"/>
                </a:lnTo>
                <a:lnTo>
                  <a:pt x="7676399" y="2011751"/>
                </a:lnTo>
                <a:lnTo>
                  <a:pt x="7662503" y="2019100"/>
                </a:lnTo>
                <a:close/>
              </a:path>
              <a:path w="9038313" h="4633457">
                <a:moveTo>
                  <a:pt x="7599965" y="2019100"/>
                </a:moveTo>
                <a:lnTo>
                  <a:pt x="7608651" y="2054007"/>
                </a:lnTo>
                <a:lnTo>
                  <a:pt x="7622548" y="2048496"/>
                </a:lnTo>
                <a:lnTo>
                  <a:pt x="7636445" y="2041146"/>
                </a:lnTo>
                <a:lnTo>
                  <a:pt x="7643394" y="2015425"/>
                </a:lnTo>
                <a:lnTo>
                  <a:pt x="7629497" y="2019100"/>
                </a:lnTo>
                <a:lnTo>
                  <a:pt x="7599965" y="2019100"/>
                </a:lnTo>
                <a:close/>
              </a:path>
              <a:path w="9038313" h="4633457">
                <a:moveTo>
                  <a:pt x="7575646" y="2068704"/>
                </a:moveTo>
                <a:lnTo>
                  <a:pt x="7579119" y="2054007"/>
                </a:lnTo>
                <a:lnTo>
                  <a:pt x="7593017" y="2057681"/>
                </a:lnTo>
                <a:lnTo>
                  <a:pt x="7608651" y="2054007"/>
                </a:lnTo>
                <a:lnTo>
                  <a:pt x="7599965" y="2019100"/>
                </a:lnTo>
                <a:lnTo>
                  <a:pt x="7596491" y="2019100"/>
                </a:lnTo>
                <a:lnTo>
                  <a:pt x="7582594" y="2030122"/>
                </a:lnTo>
                <a:lnTo>
                  <a:pt x="7575646" y="2068704"/>
                </a:lnTo>
                <a:close/>
              </a:path>
              <a:path w="9038313" h="4633457">
                <a:moveTo>
                  <a:pt x="7566959" y="2041146"/>
                </a:moveTo>
                <a:lnTo>
                  <a:pt x="7556538" y="2054007"/>
                </a:lnTo>
                <a:lnTo>
                  <a:pt x="7575646" y="2068704"/>
                </a:lnTo>
                <a:lnTo>
                  <a:pt x="7582594" y="2030122"/>
                </a:lnTo>
                <a:lnTo>
                  <a:pt x="7566959" y="2041146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78890" y="1857424"/>
                </a:lnTo>
                <a:lnTo>
                  <a:pt x="7775416" y="1872122"/>
                </a:lnTo>
                <a:lnTo>
                  <a:pt x="7768468" y="1886819"/>
                </a:lnTo>
                <a:lnTo>
                  <a:pt x="7775416" y="1899681"/>
                </a:lnTo>
                <a:lnTo>
                  <a:pt x="7782364" y="2030122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801474" y="1960309"/>
                </a:moveTo>
                <a:lnTo>
                  <a:pt x="7796262" y="1945612"/>
                </a:lnTo>
                <a:lnTo>
                  <a:pt x="7789313" y="1857424"/>
                </a:lnTo>
                <a:lnTo>
                  <a:pt x="7789313" y="1844564"/>
                </a:lnTo>
                <a:lnTo>
                  <a:pt x="7789313" y="2015425"/>
                </a:lnTo>
                <a:lnTo>
                  <a:pt x="7789313" y="1987867"/>
                </a:lnTo>
                <a:lnTo>
                  <a:pt x="7796262" y="1973169"/>
                </a:lnTo>
                <a:lnTo>
                  <a:pt x="7801474" y="1960309"/>
                </a:lnTo>
                <a:close/>
              </a:path>
              <a:path w="9038313" h="4633457">
                <a:moveTo>
                  <a:pt x="7775416" y="2015425"/>
                </a:moveTo>
                <a:lnTo>
                  <a:pt x="7768468" y="2033798"/>
                </a:lnTo>
                <a:lnTo>
                  <a:pt x="7782364" y="2030122"/>
                </a:lnTo>
                <a:lnTo>
                  <a:pt x="7775416" y="1899681"/>
                </a:lnTo>
                <a:lnTo>
                  <a:pt x="7775416" y="2015425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65747" y="505233"/>
                </a:lnTo>
                <a:lnTo>
                  <a:pt x="7848376" y="466652"/>
                </a:lnTo>
                <a:lnTo>
                  <a:pt x="7822318" y="455629"/>
                </a:lnTo>
                <a:lnTo>
                  <a:pt x="7808422" y="450118"/>
                </a:lnTo>
                <a:lnTo>
                  <a:pt x="7796262" y="462978"/>
                </a:lnTo>
                <a:lnTo>
                  <a:pt x="7782364" y="466652"/>
                </a:lnTo>
                <a:lnTo>
                  <a:pt x="7768468" y="459304"/>
                </a:lnTo>
                <a:lnTo>
                  <a:pt x="7752833" y="450118"/>
                </a:lnTo>
                <a:lnTo>
                  <a:pt x="7735462" y="446443"/>
                </a:lnTo>
                <a:lnTo>
                  <a:pt x="7716353" y="455629"/>
                </a:lnTo>
                <a:lnTo>
                  <a:pt x="7745884" y="523607"/>
                </a:lnTo>
                <a:lnTo>
                  <a:pt x="7761519" y="523607"/>
                </a:lnTo>
                <a:lnTo>
                  <a:pt x="7775416" y="516257"/>
                </a:lnTo>
                <a:lnTo>
                  <a:pt x="7789313" y="516257"/>
                </a:lnTo>
                <a:lnTo>
                  <a:pt x="7808422" y="512583"/>
                </a:lnTo>
                <a:lnTo>
                  <a:pt x="7822318" y="508909"/>
                </a:lnTo>
                <a:lnTo>
                  <a:pt x="7825793" y="474002"/>
                </a:lnTo>
                <a:lnTo>
                  <a:pt x="7848376" y="470326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848376" y="466652"/>
                </a:moveTo>
                <a:lnTo>
                  <a:pt x="7865747" y="505233"/>
                </a:lnTo>
                <a:lnTo>
                  <a:pt x="7881381" y="505233"/>
                </a:lnTo>
                <a:lnTo>
                  <a:pt x="7895278" y="494211"/>
                </a:lnTo>
                <a:lnTo>
                  <a:pt x="7898753" y="481350"/>
                </a:lnTo>
                <a:lnTo>
                  <a:pt x="7865747" y="462978"/>
                </a:lnTo>
                <a:lnTo>
                  <a:pt x="7848376" y="466652"/>
                </a:lnTo>
                <a:close/>
              </a:path>
              <a:path w="9038313" h="4633457">
                <a:moveTo>
                  <a:pt x="7829268" y="488699"/>
                </a:moveTo>
                <a:lnTo>
                  <a:pt x="7825793" y="474002"/>
                </a:lnTo>
                <a:lnTo>
                  <a:pt x="7822318" y="508909"/>
                </a:lnTo>
                <a:lnTo>
                  <a:pt x="7837953" y="519931"/>
                </a:lnTo>
                <a:lnTo>
                  <a:pt x="7851849" y="512583"/>
                </a:lnTo>
                <a:lnTo>
                  <a:pt x="7829268" y="488699"/>
                </a:lnTo>
                <a:close/>
              </a:path>
              <a:path w="9038313" h="4633457">
                <a:moveTo>
                  <a:pt x="7695507" y="494211"/>
                </a:moveTo>
                <a:lnTo>
                  <a:pt x="7698982" y="497885"/>
                </a:lnTo>
                <a:lnTo>
                  <a:pt x="7712880" y="508909"/>
                </a:lnTo>
                <a:lnTo>
                  <a:pt x="7745884" y="523607"/>
                </a:lnTo>
                <a:lnTo>
                  <a:pt x="7716353" y="455629"/>
                </a:lnTo>
                <a:lnTo>
                  <a:pt x="7716353" y="470326"/>
                </a:lnTo>
                <a:lnTo>
                  <a:pt x="7702456" y="481350"/>
                </a:lnTo>
                <a:lnTo>
                  <a:pt x="7695507" y="494211"/>
                </a:lnTo>
                <a:close/>
              </a:path>
              <a:path w="9038313" h="4633457">
                <a:moveTo>
                  <a:pt x="7804947" y="1853750"/>
                </a:moveTo>
                <a:lnTo>
                  <a:pt x="7789313" y="1857424"/>
                </a:lnTo>
                <a:lnTo>
                  <a:pt x="7796262" y="1945612"/>
                </a:lnTo>
                <a:lnTo>
                  <a:pt x="7811895" y="1929076"/>
                </a:lnTo>
                <a:lnTo>
                  <a:pt x="7808422" y="1857424"/>
                </a:lnTo>
                <a:lnTo>
                  <a:pt x="7808422" y="1840890"/>
                </a:lnTo>
                <a:lnTo>
                  <a:pt x="7792787" y="1837216"/>
                </a:lnTo>
                <a:lnTo>
                  <a:pt x="7804947" y="1853750"/>
                </a:lnTo>
                <a:close/>
              </a:path>
              <a:path w="9038313" h="4633457">
                <a:moveTo>
                  <a:pt x="7829268" y="3077335"/>
                </a:moveTo>
                <a:lnTo>
                  <a:pt x="7844901" y="3216964"/>
                </a:lnTo>
                <a:lnTo>
                  <a:pt x="7858799" y="3216964"/>
                </a:lnTo>
                <a:lnTo>
                  <a:pt x="7869220" y="3204104"/>
                </a:lnTo>
                <a:lnTo>
                  <a:pt x="7884855" y="3200429"/>
                </a:lnTo>
                <a:lnTo>
                  <a:pt x="7898753" y="3200429"/>
                </a:lnTo>
                <a:lnTo>
                  <a:pt x="7914387" y="3204104"/>
                </a:lnTo>
                <a:lnTo>
                  <a:pt x="7921335" y="3139801"/>
                </a:lnTo>
                <a:lnTo>
                  <a:pt x="7921335" y="3123266"/>
                </a:lnTo>
                <a:lnTo>
                  <a:pt x="7905701" y="3112242"/>
                </a:lnTo>
                <a:lnTo>
                  <a:pt x="7891804" y="3104894"/>
                </a:lnTo>
                <a:lnTo>
                  <a:pt x="7877907" y="3097545"/>
                </a:lnTo>
                <a:lnTo>
                  <a:pt x="7862272" y="3084685"/>
                </a:lnTo>
                <a:lnTo>
                  <a:pt x="7848376" y="3084685"/>
                </a:lnTo>
                <a:lnTo>
                  <a:pt x="7829268" y="3077335"/>
                </a:lnTo>
                <a:close/>
              </a:path>
              <a:path w="9038313" h="4633457">
                <a:moveTo>
                  <a:pt x="7749359" y="3204104"/>
                </a:moveTo>
                <a:lnTo>
                  <a:pt x="7745884" y="3216964"/>
                </a:lnTo>
                <a:lnTo>
                  <a:pt x="7761519" y="3213290"/>
                </a:lnTo>
                <a:lnTo>
                  <a:pt x="7749359" y="3189406"/>
                </a:lnTo>
                <a:lnTo>
                  <a:pt x="7749359" y="3204104"/>
                </a:lnTo>
                <a:close/>
              </a:path>
              <a:path w="9038313" h="4633457">
                <a:moveTo>
                  <a:pt x="7928284" y="3213290"/>
                </a:moveTo>
                <a:lnTo>
                  <a:pt x="7938706" y="3227988"/>
                </a:lnTo>
                <a:lnTo>
                  <a:pt x="7949130" y="3178383"/>
                </a:lnTo>
                <a:lnTo>
                  <a:pt x="7968239" y="3174709"/>
                </a:lnTo>
                <a:lnTo>
                  <a:pt x="7968239" y="3161847"/>
                </a:lnTo>
                <a:lnTo>
                  <a:pt x="7954341" y="3154499"/>
                </a:lnTo>
                <a:lnTo>
                  <a:pt x="7935233" y="3143476"/>
                </a:lnTo>
                <a:lnTo>
                  <a:pt x="7928284" y="3213290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57814" y="3196755"/>
                </a:lnTo>
                <a:lnTo>
                  <a:pt x="7949130" y="3178383"/>
                </a:lnTo>
                <a:lnTo>
                  <a:pt x="7938706" y="3227988"/>
                </a:lnTo>
                <a:lnTo>
                  <a:pt x="7949130" y="3242685"/>
                </a:lnTo>
                <a:lnTo>
                  <a:pt x="7961289" y="3255545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921335" y="3139801"/>
                </a:moveTo>
                <a:lnTo>
                  <a:pt x="7914387" y="3204104"/>
                </a:lnTo>
                <a:lnTo>
                  <a:pt x="7928284" y="3213290"/>
                </a:lnTo>
                <a:lnTo>
                  <a:pt x="7935233" y="3143476"/>
                </a:lnTo>
                <a:lnTo>
                  <a:pt x="7921335" y="3139801"/>
                </a:lnTo>
                <a:close/>
              </a:path>
              <a:path w="9038313" h="4633457">
                <a:moveTo>
                  <a:pt x="8008192" y="3239011"/>
                </a:moveTo>
                <a:lnTo>
                  <a:pt x="8008192" y="3270243"/>
                </a:lnTo>
                <a:lnTo>
                  <a:pt x="8022089" y="3270243"/>
                </a:lnTo>
                <a:lnTo>
                  <a:pt x="8037724" y="3277593"/>
                </a:lnTo>
                <a:lnTo>
                  <a:pt x="8041198" y="3270243"/>
                </a:lnTo>
                <a:lnTo>
                  <a:pt x="8025564" y="3262895"/>
                </a:lnTo>
                <a:lnTo>
                  <a:pt x="8011666" y="3251871"/>
                </a:lnTo>
                <a:lnTo>
                  <a:pt x="8008192" y="3239011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75187" y="3266569"/>
                </a:lnTo>
                <a:lnTo>
                  <a:pt x="7990820" y="3266569"/>
                </a:lnTo>
                <a:lnTo>
                  <a:pt x="8008192" y="3270243"/>
                </a:lnTo>
                <a:lnTo>
                  <a:pt x="8008192" y="3239011"/>
                </a:lnTo>
                <a:lnTo>
                  <a:pt x="7994295" y="3235336"/>
                </a:lnTo>
                <a:lnTo>
                  <a:pt x="7978660" y="3220638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818845" y="1872122"/>
                </a:moveTo>
                <a:lnTo>
                  <a:pt x="7808422" y="1857424"/>
                </a:lnTo>
                <a:lnTo>
                  <a:pt x="7811895" y="1929076"/>
                </a:lnTo>
                <a:lnTo>
                  <a:pt x="7815370" y="1914378"/>
                </a:lnTo>
                <a:lnTo>
                  <a:pt x="7822318" y="1899681"/>
                </a:lnTo>
                <a:lnTo>
                  <a:pt x="7822318" y="1886819"/>
                </a:lnTo>
                <a:lnTo>
                  <a:pt x="7818845" y="1872122"/>
                </a:lnTo>
                <a:close/>
              </a:path>
              <a:path w="9038313" h="4633457">
                <a:moveTo>
                  <a:pt x="7731988" y="3193080"/>
                </a:moveTo>
                <a:lnTo>
                  <a:pt x="7716353" y="3216964"/>
                </a:lnTo>
                <a:lnTo>
                  <a:pt x="7731988" y="3220638"/>
                </a:lnTo>
                <a:lnTo>
                  <a:pt x="7745884" y="3204104"/>
                </a:lnTo>
                <a:lnTo>
                  <a:pt x="7731988" y="3193080"/>
                </a:lnTo>
                <a:close/>
              </a:path>
              <a:path w="9038313" h="4633457">
                <a:moveTo>
                  <a:pt x="7858799" y="600769"/>
                </a:moveTo>
                <a:lnTo>
                  <a:pt x="7858799" y="586071"/>
                </a:lnTo>
                <a:lnTo>
                  <a:pt x="7841427" y="569536"/>
                </a:lnTo>
                <a:lnTo>
                  <a:pt x="7822318" y="565862"/>
                </a:lnTo>
                <a:lnTo>
                  <a:pt x="7808422" y="565862"/>
                </a:lnTo>
                <a:lnTo>
                  <a:pt x="7825793" y="597095"/>
                </a:lnTo>
                <a:lnTo>
                  <a:pt x="7844901" y="600769"/>
                </a:lnTo>
                <a:lnTo>
                  <a:pt x="7858799" y="600769"/>
                </a:lnTo>
                <a:close/>
              </a:path>
              <a:path w="9038313" h="4633457">
                <a:moveTo>
                  <a:pt x="7771941" y="589746"/>
                </a:moveTo>
                <a:lnTo>
                  <a:pt x="7782364" y="589746"/>
                </a:lnTo>
                <a:lnTo>
                  <a:pt x="7804947" y="593420"/>
                </a:lnTo>
                <a:lnTo>
                  <a:pt x="7825793" y="597095"/>
                </a:lnTo>
                <a:lnTo>
                  <a:pt x="7808422" y="565862"/>
                </a:lnTo>
                <a:lnTo>
                  <a:pt x="7789313" y="582397"/>
                </a:lnTo>
                <a:lnTo>
                  <a:pt x="7771941" y="589746"/>
                </a:lnTo>
                <a:close/>
              </a:path>
              <a:path w="9038313" h="4633457">
                <a:moveTo>
                  <a:pt x="7818845" y="1741680"/>
                </a:moveTo>
                <a:lnTo>
                  <a:pt x="7815370" y="1756378"/>
                </a:lnTo>
                <a:lnTo>
                  <a:pt x="7818845" y="1802309"/>
                </a:lnTo>
                <a:lnTo>
                  <a:pt x="7837953" y="1811494"/>
                </a:lnTo>
                <a:lnTo>
                  <a:pt x="7818845" y="1710447"/>
                </a:lnTo>
                <a:lnTo>
                  <a:pt x="7815370" y="1725145"/>
                </a:lnTo>
                <a:lnTo>
                  <a:pt x="7818845" y="1741680"/>
                </a:lnTo>
                <a:close/>
              </a:path>
              <a:path w="9038313" h="4633457">
                <a:moveTo>
                  <a:pt x="7891804" y="1756378"/>
                </a:moveTo>
                <a:lnTo>
                  <a:pt x="7877907" y="1752704"/>
                </a:lnTo>
                <a:lnTo>
                  <a:pt x="7888329" y="1791285"/>
                </a:lnTo>
                <a:lnTo>
                  <a:pt x="7902227" y="1783935"/>
                </a:lnTo>
                <a:lnTo>
                  <a:pt x="7902227" y="1767401"/>
                </a:lnTo>
                <a:lnTo>
                  <a:pt x="7905701" y="1752704"/>
                </a:lnTo>
                <a:lnTo>
                  <a:pt x="7891804" y="1756378"/>
                </a:lnTo>
                <a:close/>
              </a:path>
              <a:path w="9038313" h="4633457">
                <a:moveTo>
                  <a:pt x="7851849" y="1818843"/>
                </a:moveTo>
                <a:lnTo>
                  <a:pt x="7858799" y="1805983"/>
                </a:lnTo>
                <a:lnTo>
                  <a:pt x="7872695" y="1791285"/>
                </a:lnTo>
                <a:lnTo>
                  <a:pt x="7888329" y="1791285"/>
                </a:lnTo>
                <a:lnTo>
                  <a:pt x="7877907" y="1752704"/>
                </a:lnTo>
                <a:lnTo>
                  <a:pt x="7862272" y="1745354"/>
                </a:lnTo>
                <a:lnTo>
                  <a:pt x="7851849" y="1818843"/>
                </a:lnTo>
                <a:close/>
              </a:path>
              <a:path w="9038313" h="4633457">
                <a:moveTo>
                  <a:pt x="7844901" y="1734332"/>
                </a:moveTo>
                <a:lnTo>
                  <a:pt x="7832741" y="1717796"/>
                </a:lnTo>
                <a:lnTo>
                  <a:pt x="7837953" y="1811494"/>
                </a:lnTo>
                <a:lnTo>
                  <a:pt x="7851849" y="1818843"/>
                </a:lnTo>
                <a:lnTo>
                  <a:pt x="7862272" y="1745354"/>
                </a:lnTo>
                <a:lnTo>
                  <a:pt x="7844901" y="1734332"/>
                </a:lnTo>
                <a:close/>
              </a:path>
              <a:path w="9038313" h="4633457">
                <a:moveTo>
                  <a:pt x="7808422" y="1772913"/>
                </a:moveTo>
                <a:lnTo>
                  <a:pt x="7792787" y="1780261"/>
                </a:lnTo>
                <a:lnTo>
                  <a:pt x="7796262" y="1805983"/>
                </a:lnTo>
                <a:lnTo>
                  <a:pt x="7818845" y="1802309"/>
                </a:lnTo>
                <a:lnTo>
                  <a:pt x="7815370" y="1756378"/>
                </a:lnTo>
                <a:lnTo>
                  <a:pt x="7808422" y="1772913"/>
                </a:lnTo>
                <a:close/>
              </a:path>
              <a:path w="9038313" h="4633457">
                <a:moveTo>
                  <a:pt x="7771941" y="1833540"/>
                </a:moveTo>
                <a:lnTo>
                  <a:pt x="7785839" y="1833540"/>
                </a:lnTo>
                <a:lnTo>
                  <a:pt x="7782364" y="1802309"/>
                </a:lnTo>
                <a:lnTo>
                  <a:pt x="7796262" y="1805983"/>
                </a:lnTo>
                <a:lnTo>
                  <a:pt x="7792787" y="1780261"/>
                </a:lnTo>
                <a:lnTo>
                  <a:pt x="7782364" y="1791285"/>
                </a:lnTo>
                <a:lnTo>
                  <a:pt x="7775416" y="1818843"/>
                </a:lnTo>
                <a:lnTo>
                  <a:pt x="7771941" y="1833540"/>
                </a:lnTo>
                <a:close/>
              </a:path>
              <a:path w="9038313" h="4633457">
                <a:moveTo>
                  <a:pt x="7785839" y="1815169"/>
                </a:moveTo>
                <a:lnTo>
                  <a:pt x="7782364" y="1802309"/>
                </a:lnTo>
                <a:lnTo>
                  <a:pt x="7785839" y="1833540"/>
                </a:lnTo>
                <a:lnTo>
                  <a:pt x="7801474" y="1826192"/>
                </a:lnTo>
                <a:lnTo>
                  <a:pt x="7785839" y="1815169"/>
                </a:lnTo>
                <a:close/>
              </a:path>
              <a:path w="9038313" h="4633457">
                <a:moveTo>
                  <a:pt x="7782364" y="547490"/>
                </a:moveTo>
                <a:lnTo>
                  <a:pt x="7778890" y="562188"/>
                </a:lnTo>
                <a:lnTo>
                  <a:pt x="7782364" y="565862"/>
                </a:lnTo>
                <a:lnTo>
                  <a:pt x="7801474" y="562188"/>
                </a:lnTo>
                <a:lnTo>
                  <a:pt x="7801474" y="547490"/>
                </a:lnTo>
                <a:lnTo>
                  <a:pt x="7782364" y="547490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5793" y="1572656"/>
                </a:lnTo>
                <a:lnTo>
                  <a:pt x="7822318" y="1587353"/>
                </a:lnTo>
                <a:lnTo>
                  <a:pt x="7822318" y="1602051"/>
                </a:lnTo>
                <a:lnTo>
                  <a:pt x="7825793" y="1614912"/>
                </a:lnTo>
                <a:lnTo>
                  <a:pt x="7829268" y="167921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9268" y="1679215"/>
                </a:lnTo>
                <a:lnTo>
                  <a:pt x="7837953" y="1633284"/>
                </a:lnTo>
                <a:lnTo>
                  <a:pt x="7841427" y="1614912"/>
                </a:lnTo>
                <a:lnTo>
                  <a:pt x="7848376" y="1591029"/>
                </a:lnTo>
                <a:lnTo>
                  <a:pt x="7848376" y="1409145"/>
                </a:lnTo>
                <a:lnTo>
                  <a:pt x="7841427" y="1418330"/>
                </a:lnTo>
                <a:lnTo>
                  <a:pt x="7837953" y="1433028"/>
                </a:lnTo>
                <a:lnTo>
                  <a:pt x="7829268" y="151386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9268" y="1513865"/>
                </a:moveTo>
                <a:lnTo>
                  <a:pt x="7837953" y="1433028"/>
                </a:lnTo>
                <a:lnTo>
                  <a:pt x="7822318" y="1433028"/>
                </a:lnTo>
                <a:lnTo>
                  <a:pt x="7818845" y="1447726"/>
                </a:lnTo>
                <a:lnTo>
                  <a:pt x="7818845" y="1499167"/>
                </a:lnTo>
                <a:lnTo>
                  <a:pt x="7829268" y="1513865"/>
                </a:lnTo>
                <a:close/>
              </a:path>
              <a:path w="9038313" h="4633457">
                <a:moveTo>
                  <a:pt x="7855324" y="1440376"/>
                </a:moveTo>
                <a:lnTo>
                  <a:pt x="7848376" y="1422005"/>
                </a:lnTo>
                <a:lnTo>
                  <a:pt x="7855324" y="1499167"/>
                </a:lnTo>
                <a:lnTo>
                  <a:pt x="7855324" y="1471609"/>
                </a:lnTo>
                <a:lnTo>
                  <a:pt x="7858799" y="1453238"/>
                </a:lnTo>
                <a:lnTo>
                  <a:pt x="7855324" y="1440376"/>
                </a:lnTo>
                <a:close/>
              </a:path>
              <a:path w="9038313" h="4633457">
                <a:moveTo>
                  <a:pt x="7902227" y="677932"/>
                </a:moveTo>
                <a:lnTo>
                  <a:pt x="7917861" y="666908"/>
                </a:lnTo>
                <a:lnTo>
                  <a:pt x="7917861" y="650374"/>
                </a:lnTo>
                <a:lnTo>
                  <a:pt x="7898753" y="650374"/>
                </a:lnTo>
                <a:lnTo>
                  <a:pt x="7914387" y="1208887"/>
                </a:lnTo>
                <a:lnTo>
                  <a:pt x="7921335" y="674258"/>
                </a:lnTo>
                <a:lnTo>
                  <a:pt x="7902227" y="677932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5187" y="3529291"/>
                </a:lnTo>
                <a:lnTo>
                  <a:pt x="7961289" y="3516430"/>
                </a:lnTo>
                <a:lnTo>
                  <a:pt x="7945655" y="3509082"/>
                </a:lnTo>
                <a:lnTo>
                  <a:pt x="7931758" y="3498058"/>
                </a:lnTo>
                <a:lnTo>
                  <a:pt x="7924810" y="3481523"/>
                </a:lnTo>
                <a:lnTo>
                  <a:pt x="7928284" y="3466825"/>
                </a:lnTo>
                <a:lnTo>
                  <a:pt x="7921335" y="3452127"/>
                </a:lnTo>
                <a:lnTo>
                  <a:pt x="7928284" y="4074944"/>
                </a:lnTo>
                <a:lnTo>
                  <a:pt x="7945655" y="4071269"/>
                </a:lnTo>
                <a:lnTo>
                  <a:pt x="7961289" y="4056571"/>
                </a:lnTo>
                <a:lnTo>
                  <a:pt x="7978660" y="4043711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8044672" y="3600942"/>
                </a:moveTo>
                <a:lnTo>
                  <a:pt x="8041198" y="3962873"/>
                </a:lnTo>
                <a:lnTo>
                  <a:pt x="8048146" y="3944501"/>
                </a:lnTo>
                <a:lnTo>
                  <a:pt x="8055095" y="3929804"/>
                </a:lnTo>
                <a:lnTo>
                  <a:pt x="8058569" y="3916944"/>
                </a:lnTo>
                <a:lnTo>
                  <a:pt x="8055095" y="3635849"/>
                </a:lnTo>
                <a:lnTo>
                  <a:pt x="8044672" y="3617478"/>
                </a:lnTo>
                <a:lnTo>
                  <a:pt x="8044672" y="3600942"/>
                </a:lnTo>
                <a:close/>
              </a:path>
              <a:path w="9038313" h="4633457">
                <a:moveTo>
                  <a:pt x="8030775" y="3597268"/>
                </a:moveTo>
                <a:lnTo>
                  <a:pt x="8015141" y="3593593"/>
                </a:lnTo>
                <a:lnTo>
                  <a:pt x="8025564" y="3997780"/>
                </a:lnTo>
                <a:lnTo>
                  <a:pt x="8030775" y="3983083"/>
                </a:lnTo>
                <a:lnTo>
                  <a:pt x="8041198" y="3962873"/>
                </a:lnTo>
                <a:lnTo>
                  <a:pt x="8044672" y="3600942"/>
                </a:lnTo>
                <a:lnTo>
                  <a:pt x="8030775" y="3597268"/>
                </a:lnTo>
                <a:close/>
              </a:path>
              <a:path w="9038313" h="4633457">
                <a:moveTo>
                  <a:pt x="8025564" y="4025339"/>
                </a:moveTo>
                <a:lnTo>
                  <a:pt x="8025564" y="3997780"/>
                </a:lnTo>
                <a:lnTo>
                  <a:pt x="8015141" y="3593593"/>
                </a:lnTo>
                <a:lnTo>
                  <a:pt x="8011666" y="3578895"/>
                </a:lnTo>
                <a:lnTo>
                  <a:pt x="8011666" y="4040037"/>
                </a:lnTo>
                <a:lnTo>
                  <a:pt x="8025564" y="4025339"/>
                </a:lnTo>
                <a:close/>
              </a:path>
              <a:path w="9038313" h="4633457">
                <a:moveTo>
                  <a:pt x="8008192" y="3566035"/>
                </a:moveTo>
                <a:lnTo>
                  <a:pt x="7994295" y="3551337"/>
                </a:lnTo>
                <a:lnTo>
                  <a:pt x="7997769" y="4043711"/>
                </a:lnTo>
                <a:lnTo>
                  <a:pt x="8011666" y="4040037"/>
                </a:lnTo>
                <a:lnTo>
                  <a:pt x="8011666" y="3578895"/>
                </a:lnTo>
                <a:lnTo>
                  <a:pt x="8008192" y="3566035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8660" y="4043711"/>
                </a:lnTo>
                <a:lnTo>
                  <a:pt x="7997769" y="4043711"/>
                </a:lnTo>
                <a:lnTo>
                  <a:pt x="7994295" y="3551337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14387" y="4071269"/>
                </a:lnTo>
                <a:lnTo>
                  <a:pt x="7928284" y="4074944"/>
                </a:lnTo>
                <a:lnTo>
                  <a:pt x="7921335" y="3452127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8081152" y="3894896"/>
                </a:moveTo>
                <a:lnTo>
                  <a:pt x="8088100" y="3882036"/>
                </a:lnTo>
                <a:lnTo>
                  <a:pt x="8095048" y="3863665"/>
                </a:lnTo>
                <a:lnTo>
                  <a:pt x="8098523" y="3848967"/>
                </a:lnTo>
                <a:lnTo>
                  <a:pt x="8101998" y="3836106"/>
                </a:lnTo>
                <a:lnTo>
                  <a:pt x="8101998" y="3705664"/>
                </a:lnTo>
                <a:lnTo>
                  <a:pt x="8098523" y="3690966"/>
                </a:lnTo>
                <a:lnTo>
                  <a:pt x="8095048" y="3678105"/>
                </a:lnTo>
                <a:lnTo>
                  <a:pt x="8088100" y="3663407"/>
                </a:lnTo>
                <a:lnTo>
                  <a:pt x="8081152" y="3894896"/>
                </a:lnTo>
                <a:close/>
              </a:path>
              <a:path w="9038313" h="4633457">
                <a:moveTo>
                  <a:pt x="8074204" y="3648709"/>
                </a:moveTo>
                <a:lnTo>
                  <a:pt x="8055095" y="3635849"/>
                </a:lnTo>
                <a:lnTo>
                  <a:pt x="8058569" y="3916944"/>
                </a:lnTo>
                <a:lnTo>
                  <a:pt x="8067254" y="3902246"/>
                </a:lnTo>
                <a:lnTo>
                  <a:pt x="8081152" y="3894896"/>
                </a:lnTo>
                <a:lnTo>
                  <a:pt x="8088100" y="3663407"/>
                </a:lnTo>
                <a:lnTo>
                  <a:pt x="8074204" y="3648709"/>
                </a:lnTo>
                <a:close/>
              </a:path>
              <a:path w="9038313" h="4633457">
                <a:moveTo>
                  <a:pt x="8110683" y="3747919"/>
                </a:moveTo>
                <a:lnTo>
                  <a:pt x="8101998" y="3733222"/>
                </a:lnTo>
                <a:lnTo>
                  <a:pt x="8107208" y="3817734"/>
                </a:lnTo>
                <a:lnTo>
                  <a:pt x="8110683" y="3797524"/>
                </a:lnTo>
                <a:lnTo>
                  <a:pt x="8117631" y="3779152"/>
                </a:lnTo>
                <a:lnTo>
                  <a:pt x="8114157" y="3762617"/>
                </a:lnTo>
                <a:lnTo>
                  <a:pt x="8110683" y="3747919"/>
                </a:lnTo>
                <a:close/>
              </a:path>
              <a:path w="9038313" h="4633457">
                <a:moveTo>
                  <a:pt x="7881381" y="1587353"/>
                </a:moveTo>
                <a:lnTo>
                  <a:pt x="7891804" y="1602051"/>
                </a:lnTo>
                <a:lnTo>
                  <a:pt x="7884855" y="1587353"/>
                </a:lnTo>
                <a:lnTo>
                  <a:pt x="7881381" y="1572656"/>
                </a:lnTo>
                <a:lnTo>
                  <a:pt x="7877907" y="1559796"/>
                </a:lnTo>
                <a:lnTo>
                  <a:pt x="7869220" y="1545098"/>
                </a:lnTo>
                <a:lnTo>
                  <a:pt x="7865747" y="1580005"/>
                </a:lnTo>
                <a:lnTo>
                  <a:pt x="7881381" y="1587353"/>
                </a:lnTo>
                <a:close/>
              </a:path>
              <a:path w="9038313" h="4633457">
                <a:moveTo>
                  <a:pt x="7848376" y="1422005"/>
                </a:moveTo>
                <a:lnTo>
                  <a:pt x="7848376" y="1591029"/>
                </a:lnTo>
                <a:lnTo>
                  <a:pt x="7865747" y="1580005"/>
                </a:lnTo>
                <a:lnTo>
                  <a:pt x="7869220" y="1545098"/>
                </a:lnTo>
                <a:lnTo>
                  <a:pt x="7862272" y="1513865"/>
                </a:lnTo>
                <a:lnTo>
                  <a:pt x="7855324" y="1499167"/>
                </a:lnTo>
                <a:lnTo>
                  <a:pt x="7848376" y="1422005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62272" y="1664517"/>
                </a:lnTo>
                <a:lnTo>
                  <a:pt x="7848376" y="1647982"/>
                </a:lnTo>
                <a:lnTo>
                  <a:pt x="7837953" y="1633284"/>
                </a:lnTo>
                <a:lnTo>
                  <a:pt x="7829268" y="1679215"/>
                </a:lnTo>
                <a:lnTo>
                  <a:pt x="7844901" y="1668191"/>
                </a:lnTo>
                <a:lnTo>
                  <a:pt x="7858799" y="1675540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9268" y="1679215"/>
                </a:moveTo>
                <a:lnTo>
                  <a:pt x="7825793" y="1614912"/>
                </a:lnTo>
                <a:lnTo>
                  <a:pt x="7825793" y="1629610"/>
                </a:lnTo>
                <a:lnTo>
                  <a:pt x="7822318" y="1644308"/>
                </a:lnTo>
                <a:lnTo>
                  <a:pt x="7822318" y="1692075"/>
                </a:lnTo>
                <a:lnTo>
                  <a:pt x="7829268" y="1679215"/>
                </a:lnTo>
                <a:close/>
              </a:path>
              <a:path w="9038313" h="4633457">
                <a:moveTo>
                  <a:pt x="7964764" y="512583"/>
                </a:moveTo>
                <a:lnTo>
                  <a:pt x="7982135" y="519931"/>
                </a:lnTo>
                <a:lnTo>
                  <a:pt x="8015141" y="519931"/>
                </a:lnTo>
                <a:lnTo>
                  <a:pt x="8034249" y="516257"/>
                </a:lnTo>
                <a:lnTo>
                  <a:pt x="8044672" y="501559"/>
                </a:lnTo>
                <a:lnTo>
                  <a:pt x="8025564" y="497885"/>
                </a:lnTo>
                <a:lnTo>
                  <a:pt x="8001243" y="497885"/>
                </a:lnTo>
                <a:lnTo>
                  <a:pt x="7985610" y="494211"/>
                </a:lnTo>
                <a:lnTo>
                  <a:pt x="7964764" y="512583"/>
                </a:lnTo>
                <a:close/>
              </a:path>
              <a:path w="9038313" h="4633457">
                <a:moveTo>
                  <a:pt x="7942181" y="505233"/>
                </a:moveTo>
                <a:lnTo>
                  <a:pt x="7945655" y="505233"/>
                </a:lnTo>
                <a:lnTo>
                  <a:pt x="7964764" y="512583"/>
                </a:lnTo>
                <a:lnTo>
                  <a:pt x="7985610" y="494211"/>
                </a:lnTo>
                <a:lnTo>
                  <a:pt x="7961289" y="485024"/>
                </a:lnTo>
                <a:lnTo>
                  <a:pt x="7945655" y="488699"/>
                </a:lnTo>
                <a:lnTo>
                  <a:pt x="7942181" y="505233"/>
                </a:lnTo>
                <a:close/>
              </a:path>
              <a:path w="9038313" h="4633457">
                <a:moveTo>
                  <a:pt x="7931758" y="485024"/>
                </a:moveTo>
                <a:lnTo>
                  <a:pt x="7928284" y="497885"/>
                </a:lnTo>
                <a:lnTo>
                  <a:pt x="7942181" y="505233"/>
                </a:lnTo>
                <a:lnTo>
                  <a:pt x="7945655" y="488699"/>
                </a:lnTo>
                <a:lnTo>
                  <a:pt x="7931758" y="485024"/>
                </a:lnTo>
                <a:close/>
              </a:path>
              <a:path w="9038313" h="4633457">
                <a:moveTo>
                  <a:pt x="7968239" y="1725145"/>
                </a:moveTo>
                <a:lnTo>
                  <a:pt x="7982135" y="1714122"/>
                </a:lnTo>
                <a:lnTo>
                  <a:pt x="7968239" y="1717796"/>
                </a:lnTo>
                <a:lnTo>
                  <a:pt x="7964764" y="1721471"/>
                </a:lnTo>
                <a:lnTo>
                  <a:pt x="7954341" y="1734332"/>
                </a:lnTo>
                <a:lnTo>
                  <a:pt x="7968239" y="1725145"/>
                </a:lnTo>
                <a:close/>
              </a:path>
              <a:path w="9038313" h="4633457">
                <a:moveTo>
                  <a:pt x="7997769" y="674258"/>
                </a:moveTo>
                <a:lnTo>
                  <a:pt x="8022089" y="670584"/>
                </a:lnTo>
                <a:lnTo>
                  <a:pt x="8011666" y="655886"/>
                </a:lnTo>
                <a:lnTo>
                  <a:pt x="7985610" y="646700"/>
                </a:lnTo>
                <a:lnTo>
                  <a:pt x="7994295" y="1205213"/>
                </a:lnTo>
                <a:lnTo>
                  <a:pt x="8008192" y="1197865"/>
                </a:lnTo>
                <a:lnTo>
                  <a:pt x="8011666" y="677932"/>
                </a:lnTo>
                <a:lnTo>
                  <a:pt x="7997769" y="674258"/>
                </a:lnTo>
                <a:close/>
              </a:path>
              <a:path w="9038313" h="4633457">
                <a:moveTo>
                  <a:pt x="8030775" y="698141"/>
                </a:moveTo>
                <a:lnTo>
                  <a:pt x="8041198" y="685281"/>
                </a:lnTo>
                <a:lnTo>
                  <a:pt x="8025564" y="685281"/>
                </a:lnTo>
                <a:lnTo>
                  <a:pt x="8030775" y="1201539"/>
                </a:lnTo>
                <a:lnTo>
                  <a:pt x="8044672" y="1208887"/>
                </a:lnTo>
                <a:lnTo>
                  <a:pt x="8048146" y="694467"/>
                </a:lnTo>
                <a:lnTo>
                  <a:pt x="8030775" y="698141"/>
                </a:lnTo>
                <a:close/>
              </a:path>
              <a:path w="9038313" h="4633457">
                <a:moveTo>
                  <a:pt x="8011666" y="677932"/>
                </a:moveTo>
                <a:lnTo>
                  <a:pt x="8008192" y="1197865"/>
                </a:lnTo>
                <a:lnTo>
                  <a:pt x="8030775" y="1201539"/>
                </a:lnTo>
                <a:lnTo>
                  <a:pt x="8025564" y="685281"/>
                </a:lnTo>
                <a:lnTo>
                  <a:pt x="8011666" y="677932"/>
                </a:lnTo>
                <a:close/>
              </a:path>
              <a:path w="9038313" h="4633457">
                <a:moveTo>
                  <a:pt x="8164534" y="1363214"/>
                </a:moveTo>
                <a:lnTo>
                  <a:pt x="8168008" y="1383423"/>
                </a:lnTo>
                <a:lnTo>
                  <a:pt x="8171483" y="1418330"/>
                </a:lnTo>
                <a:lnTo>
                  <a:pt x="8178431" y="1447726"/>
                </a:lnTo>
                <a:lnTo>
                  <a:pt x="8178431" y="1460586"/>
                </a:lnTo>
                <a:lnTo>
                  <a:pt x="8190591" y="1489981"/>
                </a:lnTo>
                <a:lnTo>
                  <a:pt x="8178431" y="1313609"/>
                </a:lnTo>
                <a:lnTo>
                  <a:pt x="8168008" y="1337492"/>
                </a:lnTo>
                <a:lnTo>
                  <a:pt x="8164534" y="1363214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01014" y="1286051"/>
                </a:lnTo>
                <a:lnTo>
                  <a:pt x="8194065" y="1298911"/>
                </a:lnTo>
                <a:lnTo>
                  <a:pt x="8190591" y="1489981"/>
                </a:lnTo>
                <a:lnTo>
                  <a:pt x="8190591" y="1506517"/>
                </a:lnTo>
                <a:lnTo>
                  <a:pt x="8194065" y="1521214"/>
                </a:lnTo>
                <a:lnTo>
                  <a:pt x="8211437" y="1506517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194065" y="1128050"/>
                </a:moveTo>
                <a:lnTo>
                  <a:pt x="8194065" y="705491"/>
                </a:lnTo>
                <a:lnTo>
                  <a:pt x="8171483" y="705491"/>
                </a:lnTo>
                <a:lnTo>
                  <a:pt x="8150637" y="709165"/>
                </a:lnTo>
                <a:lnTo>
                  <a:pt x="8135004" y="712839"/>
                </a:lnTo>
                <a:lnTo>
                  <a:pt x="8124581" y="1221748"/>
                </a:lnTo>
                <a:lnTo>
                  <a:pt x="8143688" y="1221748"/>
                </a:lnTo>
                <a:lnTo>
                  <a:pt x="8150637" y="1208887"/>
                </a:lnTo>
                <a:lnTo>
                  <a:pt x="8135004" y="1208887"/>
                </a:lnTo>
                <a:lnTo>
                  <a:pt x="8131529" y="1194189"/>
                </a:lnTo>
                <a:lnTo>
                  <a:pt x="8150637" y="1175818"/>
                </a:lnTo>
                <a:lnTo>
                  <a:pt x="8168008" y="1159282"/>
                </a:lnTo>
                <a:lnTo>
                  <a:pt x="8187117" y="1144584"/>
                </a:lnTo>
                <a:lnTo>
                  <a:pt x="8194065" y="1128050"/>
                </a:lnTo>
                <a:close/>
              </a:path>
              <a:path w="9038313" h="4633457">
                <a:moveTo>
                  <a:pt x="8074204" y="1218073"/>
                </a:moveTo>
                <a:lnTo>
                  <a:pt x="8051620" y="1225422"/>
                </a:lnTo>
                <a:lnTo>
                  <a:pt x="8067254" y="1232771"/>
                </a:lnTo>
                <a:lnTo>
                  <a:pt x="8081152" y="1229097"/>
                </a:lnTo>
                <a:lnTo>
                  <a:pt x="8095048" y="720189"/>
                </a:lnTo>
                <a:lnTo>
                  <a:pt x="8070729" y="712839"/>
                </a:lnTo>
                <a:lnTo>
                  <a:pt x="8067254" y="698141"/>
                </a:lnTo>
                <a:lnTo>
                  <a:pt x="8058569" y="1205213"/>
                </a:lnTo>
                <a:lnTo>
                  <a:pt x="8074204" y="1218073"/>
                </a:lnTo>
                <a:close/>
              </a:path>
              <a:path w="9038313" h="4633457">
                <a:moveTo>
                  <a:pt x="7997769" y="1218073"/>
                </a:moveTo>
                <a:lnTo>
                  <a:pt x="7994295" y="1205213"/>
                </a:lnTo>
                <a:lnTo>
                  <a:pt x="7985610" y="646700"/>
                </a:lnTo>
                <a:lnTo>
                  <a:pt x="7961289" y="643025"/>
                </a:lnTo>
                <a:lnTo>
                  <a:pt x="7945655" y="650374"/>
                </a:lnTo>
                <a:lnTo>
                  <a:pt x="7935233" y="666908"/>
                </a:lnTo>
                <a:lnTo>
                  <a:pt x="7949130" y="1214399"/>
                </a:lnTo>
                <a:lnTo>
                  <a:pt x="7968239" y="1218073"/>
                </a:lnTo>
                <a:lnTo>
                  <a:pt x="7982135" y="1208887"/>
                </a:lnTo>
                <a:lnTo>
                  <a:pt x="7997769" y="1218073"/>
                </a:lnTo>
                <a:close/>
              </a:path>
              <a:path w="9038313" h="4633457">
                <a:moveTo>
                  <a:pt x="7935233" y="666908"/>
                </a:moveTo>
                <a:lnTo>
                  <a:pt x="7921335" y="674258"/>
                </a:lnTo>
                <a:lnTo>
                  <a:pt x="7924810" y="1221748"/>
                </a:lnTo>
                <a:lnTo>
                  <a:pt x="7935233" y="1208887"/>
                </a:lnTo>
                <a:lnTo>
                  <a:pt x="7949130" y="1214399"/>
                </a:lnTo>
                <a:lnTo>
                  <a:pt x="7935233" y="666908"/>
                </a:lnTo>
                <a:close/>
              </a:path>
              <a:path w="9038313" h="4633457">
                <a:moveTo>
                  <a:pt x="7888329" y="1214399"/>
                </a:moveTo>
                <a:lnTo>
                  <a:pt x="7914387" y="1208887"/>
                </a:lnTo>
                <a:lnTo>
                  <a:pt x="7898753" y="650374"/>
                </a:lnTo>
                <a:lnTo>
                  <a:pt x="7884855" y="655886"/>
                </a:lnTo>
                <a:lnTo>
                  <a:pt x="7869220" y="1208887"/>
                </a:lnTo>
                <a:lnTo>
                  <a:pt x="7888329" y="1214399"/>
                </a:lnTo>
                <a:close/>
              </a:path>
              <a:path w="9038313" h="4633457">
                <a:moveTo>
                  <a:pt x="8037724" y="3139801"/>
                </a:moveTo>
                <a:lnTo>
                  <a:pt x="8044672" y="3158173"/>
                </a:lnTo>
                <a:lnTo>
                  <a:pt x="8058569" y="3150824"/>
                </a:lnTo>
                <a:lnTo>
                  <a:pt x="8074204" y="3143476"/>
                </a:lnTo>
                <a:lnTo>
                  <a:pt x="8077677" y="3126940"/>
                </a:lnTo>
                <a:lnTo>
                  <a:pt x="8084626" y="3112242"/>
                </a:lnTo>
                <a:lnTo>
                  <a:pt x="8070729" y="3108568"/>
                </a:lnTo>
                <a:lnTo>
                  <a:pt x="8067254" y="3123266"/>
                </a:lnTo>
                <a:lnTo>
                  <a:pt x="8051620" y="3136126"/>
                </a:lnTo>
                <a:lnTo>
                  <a:pt x="8037724" y="3139801"/>
                </a:lnTo>
                <a:close/>
              </a:path>
              <a:path w="9038313" h="4633457">
                <a:moveTo>
                  <a:pt x="8008192" y="3143476"/>
                </a:moveTo>
                <a:lnTo>
                  <a:pt x="8015141" y="3161847"/>
                </a:lnTo>
                <a:lnTo>
                  <a:pt x="8030775" y="3161847"/>
                </a:lnTo>
                <a:lnTo>
                  <a:pt x="8044672" y="3158173"/>
                </a:lnTo>
                <a:lnTo>
                  <a:pt x="8037724" y="3139801"/>
                </a:lnTo>
                <a:lnTo>
                  <a:pt x="8030775" y="3126940"/>
                </a:lnTo>
                <a:lnTo>
                  <a:pt x="8022089" y="3139801"/>
                </a:lnTo>
                <a:lnTo>
                  <a:pt x="8008192" y="3143476"/>
                </a:lnTo>
                <a:close/>
              </a:path>
              <a:path w="9038313" h="4633457">
                <a:moveTo>
                  <a:pt x="8004718" y="3143476"/>
                </a:moveTo>
                <a:lnTo>
                  <a:pt x="7990820" y="3143476"/>
                </a:lnTo>
                <a:lnTo>
                  <a:pt x="8001243" y="3158173"/>
                </a:lnTo>
                <a:lnTo>
                  <a:pt x="8015141" y="3161847"/>
                </a:lnTo>
                <a:lnTo>
                  <a:pt x="8008192" y="3143476"/>
                </a:lnTo>
                <a:lnTo>
                  <a:pt x="8004718" y="3143476"/>
                </a:lnTo>
                <a:close/>
              </a:path>
              <a:path w="9038313" h="4633457">
                <a:moveTo>
                  <a:pt x="8086230" y="3096133"/>
                </a:moveTo>
                <a:lnTo>
                  <a:pt x="8084626" y="3090197"/>
                </a:lnTo>
                <a:lnTo>
                  <a:pt x="8070729" y="3081011"/>
                </a:lnTo>
                <a:lnTo>
                  <a:pt x="8055095" y="3073661"/>
                </a:lnTo>
                <a:lnTo>
                  <a:pt x="8044672" y="3069987"/>
                </a:lnTo>
                <a:lnTo>
                  <a:pt x="8058569" y="3077335"/>
                </a:lnTo>
                <a:lnTo>
                  <a:pt x="8074204" y="3084685"/>
                </a:lnTo>
                <a:lnTo>
                  <a:pt x="8086230" y="3096133"/>
                </a:lnTo>
                <a:close/>
              </a:path>
              <a:path w="9038313" h="4633457">
                <a:moveTo>
                  <a:pt x="8157585" y="3154499"/>
                </a:moveTo>
                <a:lnTo>
                  <a:pt x="8147163" y="3139801"/>
                </a:lnTo>
                <a:lnTo>
                  <a:pt x="8157585" y="3171033"/>
                </a:lnTo>
                <a:lnTo>
                  <a:pt x="8171483" y="3178383"/>
                </a:lnTo>
                <a:lnTo>
                  <a:pt x="8171483" y="3165521"/>
                </a:lnTo>
                <a:lnTo>
                  <a:pt x="8157585" y="3154499"/>
                </a:lnTo>
                <a:close/>
              </a:path>
              <a:path w="9038313" h="4633457">
                <a:moveTo>
                  <a:pt x="8171483" y="1541424"/>
                </a:moveTo>
                <a:lnTo>
                  <a:pt x="8157585" y="1545098"/>
                </a:lnTo>
                <a:lnTo>
                  <a:pt x="8171483" y="1548772"/>
                </a:lnTo>
                <a:lnTo>
                  <a:pt x="8178431" y="1534074"/>
                </a:lnTo>
                <a:lnTo>
                  <a:pt x="8174956" y="1528563"/>
                </a:lnTo>
                <a:lnTo>
                  <a:pt x="8171483" y="1541424"/>
                </a:lnTo>
                <a:close/>
              </a:path>
              <a:path w="9038313" h="4633457">
                <a:moveTo>
                  <a:pt x="8270499" y="727537"/>
                </a:moveTo>
                <a:lnTo>
                  <a:pt x="8244442" y="712839"/>
                </a:lnTo>
                <a:lnTo>
                  <a:pt x="8254865" y="1109677"/>
                </a:lnTo>
                <a:lnTo>
                  <a:pt x="8270499" y="1117027"/>
                </a:lnTo>
                <a:lnTo>
                  <a:pt x="8284396" y="1113353"/>
                </a:lnTo>
                <a:lnTo>
                  <a:pt x="8273975" y="755096"/>
                </a:lnTo>
                <a:lnTo>
                  <a:pt x="8277448" y="740398"/>
                </a:lnTo>
                <a:lnTo>
                  <a:pt x="8270499" y="727537"/>
                </a:lnTo>
                <a:close/>
              </a:path>
              <a:path w="9038313" h="4633457">
                <a:moveTo>
                  <a:pt x="8296556" y="1159282"/>
                </a:moveTo>
                <a:lnTo>
                  <a:pt x="8331299" y="1124376"/>
                </a:lnTo>
                <a:lnTo>
                  <a:pt x="8300031" y="824909"/>
                </a:lnTo>
                <a:lnTo>
                  <a:pt x="8296556" y="775304"/>
                </a:lnTo>
                <a:lnTo>
                  <a:pt x="8284396" y="1113353"/>
                </a:lnTo>
                <a:lnTo>
                  <a:pt x="8280921" y="1128050"/>
                </a:lnTo>
                <a:lnTo>
                  <a:pt x="8280921" y="1155608"/>
                </a:lnTo>
                <a:lnTo>
                  <a:pt x="8296556" y="1159282"/>
                </a:lnTo>
                <a:close/>
              </a:path>
              <a:path w="9038313" h="4633457">
                <a:moveTo>
                  <a:pt x="8254865" y="3204104"/>
                </a:moveTo>
                <a:lnTo>
                  <a:pt x="8237494" y="3196755"/>
                </a:lnTo>
                <a:lnTo>
                  <a:pt x="8247917" y="3209616"/>
                </a:lnTo>
                <a:lnTo>
                  <a:pt x="8267024" y="3216964"/>
                </a:lnTo>
                <a:lnTo>
                  <a:pt x="8254865" y="3204104"/>
                </a:lnTo>
                <a:close/>
              </a:path>
              <a:path w="9038313" h="4633457">
                <a:moveTo>
                  <a:pt x="8303505" y="790002"/>
                </a:moveTo>
                <a:lnTo>
                  <a:pt x="8296556" y="775304"/>
                </a:lnTo>
                <a:lnTo>
                  <a:pt x="8300031" y="824909"/>
                </a:lnTo>
                <a:lnTo>
                  <a:pt x="8310453" y="808375"/>
                </a:lnTo>
                <a:lnTo>
                  <a:pt x="8303505" y="790002"/>
                </a:lnTo>
                <a:close/>
              </a:path>
              <a:path w="9038313" h="4633457">
                <a:moveTo>
                  <a:pt x="8306979" y="3239011"/>
                </a:moveTo>
                <a:lnTo>
                  <a:pt x="8303505" y="3224314"/>
                </a:lnTo>
                <a:lnTo>
                  <a:pt x="8300031" y="3239011"/>
                </a:lnTo>
                <a:lnTo>
                  <a:pt x="8310453" y="3251871"/>
                </a:lnTo>
                <a:lnTo>
                  <a:pt x="8306979" y="3239011"/>
                </a:lnTo>
                <a:close/>
              </a:path>
              <a:path w="9038313" h="4633457">
                <a:moveTo>
                  <a:pt x="8313928" y="786328"/>
                </a:moveTo>
                <a:lnTo>
                  <a:pt x="8315257" y="785679"/>
                </a:lnTo>
                <a:lnTo>
                  <a:pt x="8317402" y="782654"/>
                </a:lnTo>
                <a:lnTo>
                  <a:pt x="8303505" y="782654"/>
                </a:lnTo>
                <a:lnTo>
                  <a:pt x="8306979" y="797351"/>
                </a:lnTo>
                <a:lnTo>
                  <a:pt x="8314145" y="787247"/>
                </a:lnTo>
                <a:lnTo>
                  <a:pt x="8313928" y="786328"/>
                </a:lnTo>
                <a:close/>
              </a:path>
              <a:path w="9038313" h="4633457">
                <a:moveTo>
                  <a:pt x="8539755" y="1186841"/>
                </a:moveTo>
                <a:lnTo>
                  <a:pt x="8543230" y="1170306"/>
                </a:lnTo>
                <a:lnTo>
                  <a:pt x="8565812" y="1159282"/>
                </a:lnTo>
                <a:lnTo>
                  <a:pt x="8560601" y="755096"/>
                </a:lnTo>
                <a:lnTo>
                  <a:pt x="8539755" y="755096"/>
                </a:lnTo>
                <a:lnTo>
                  <a:pt x="8536282" y="769793"/>
                </a:lnTo>
                <a:lnTo>
                  <a:pt x="8546705" y="786328"/>
                </a:lnTo>
                <a:lnTo>
                  <a:pt x="8553651" y="801025"/>
                </a:lnTo>
                <a:lnTo>
                  <a:pt x="8543230" y="813887"/>
                </a:lnTo>
                <a:lnTo>
                  <a:pt x="8539755" y="1186841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26841" y="1175818"/>
                </a:lnTo>
                <a:lnTo>
                  <a:pt x="8426841" y="778979"/>
                </a:lnTo>
                <a:lnTo>
                  <a:pt x="8390362" y="778979"/>
                </a:lnTo>
                <a:lnTo>
                  <a:pt x="8376465" y="769793"/>
                </a:lnTo>
                <a:lnTo>
                  <a:pt x="8357356" y="769793"/>
                </a:lnTo>
                <a:lnTo>
                  <a:pt x="8383413" y="1078445"/>
                </a:lnTo>
                <a:lnTo>
                  <a:pt x="8397311" y="1085794"/>
                </a:lnTo>
                <a:lnTo>
                  <a:pt x="8412944" y="1085794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12944" y="1085794"/>
                </a:lnTo>
                <a:lnTo>
                  <a:pt x="8393836" y="1089469"/>
                </a:lnTo>
                <a:lnTo>
                  <a:pt x="8379940" y="1106003"/>
                </a:lnTo>
                <a:lnTo>
                  <a:pt x="8379940" y="1120701"/>
                </a:lnTo>
                <a:lnTo>
                  <a:pt x="8383413" y="1190515"/>
                </a:lnTo>
                <a:lnTo>
                  <a:pt x="8397311" y="1194189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353882" y="1225422"/>
                </a:moveTo>
                <a:lnTo>
                  <a:pt x="8357356" y="1205213"/>
                </a:lnTo>
                <a:lnTo>
                  <a:pt x="8367779" y="1190515"/>
                </a:lnTo>
                <a:lnTo>
                  <a:pt x="8383413" y="1190515"/>
                </a:lnTo>
                <a:lnTo>
                  <a:pt x="8379940" y="1120701"/>
                </a:lnTo>
                <a:lnTo>
                  <a:pt x="8376465" y="1133562"/>
                </a:lnTo>
                <a:lnTo>
                  <a:pt x="8364305" y="1148260"/>
                </a:lnTo>
                <a:lnTo>
                  <a:pt x="8353882" y="1225422"/>
                </a:lnTo>
                <a:close/>
              </a:path>
              <a:path w="9038313" h="4633457">
                <a:moveTo>
                  <a:pt x="8320876" y="1359540"/>
                </a:moveTo>
                <a:lnTo>
                  <a:pt x="8327825" y="1337492"/>
                </a:lnTo>
                <a:lnTo>
                  <a:pt x="8327825" y="1256656"/>
                </a:lnTo>
                <a:lnTo>
                  <a:pt x="8339985" y="1240120"/>
                </a:lnTo>
                <a:lnTo>
                  <a:pt x="8353882" y="1225422"/>
                </a:lnTo>
                <a:lnTo>
                  <a:pt x="8364305" y="1148260"/>
                </a:lnTo>
                <a:lnTo>
                  <a:pt x="8350408" y="1155608"/>
                </a:lnTo>
                <a:lnTo>
                  <a:pt x="8331299" y="1166632"/>
                </a:lnTo>
                <a:lnTo>
                  <a:pt x="8324352" y="1179492"/>
                </a:lnTo>
                <a:lnTo>
                  <a:pt x="8320876" y="1359540"/>
                </a:lnTo>
                <a:close/>
              </a:path>
              <a:path w="9038313" h="4633457">
                <a:moveTo>
                  <a:pt x="8310453" y="1394447"/>
                </a:moveTo>
                <a:lnTo>
                  <a:pt x="8324352" y="1390771"/>
                </a:lnTo>
                <a:lnTo>
                  <a:pt x="8320876" y="1372400"/>
                </a:lnTo>
                <a:lnTo>
                  <a:pt x="8320876" y="1359540"/>
                </a:lnTo>
                <a:lnTo>
                  <a:pt x="8324352" y="1179492"/>
                </a:lnTo>
                <a:lnTo>
                  <a:pt x="8306979" y="1194189"/>
                </a:lnTo>
                <a:lnTo>
                  <a:pt x="8296556" y="1394447"/>
                </a:lnTo>
                <a:lnTo>
                  <a:pt x="8310453" y="1394447"/>
                </a:lnTo>
                <a:close/>
              </a:path>
              <a:path w="9038313" h="4633457">
                <a:moveTo>
                  <a:pt x="8237494" y="1464260"/>
                </a:moveTo>
                <a:lnTo>
                  <a:pt x="8237494" y="1447726"/>
                </a:lnTo>
                <a:lnTo>
                  <a:pt x="8251391" y="1447726"/>
                </a:lnTo>
                <a:lnTo>
                  <a:pt x="8267025" y="1440376"/>
                </a:lnTo>
                <a:lnTo>
                  <a:pt x="8273975" y="1425679"/>
                </a:lnTo>
                <a:lnTo>
                  <a:pt x="8277448" y="1409145"/>
                </a:lnTo>
                <a:lnTo>
                  <a:pt x="8296556" y="1394447"/>
                </a:lnTo>
                <a:lnTo>
                  <a:pt x="8306979" y="1194189"/>
                </a:lnTo>
                <a:lnTo>
                  <a:pt x="8291346" y="1205213"/>
                </a:lnTo>
                <a:lnTo>
                  <a:pt x="8273975" y="1221748"/>
                </a:lnTo>
                <a:lnTo>
                  <a:pt x="8267025" y="1236446"/>
                </a:lnTo>
                <a:lnTo>
                  <a:pt x="8251391" y="1247468"/>
                </a:lnTo>
                <a:lnTo>
                  <a:pt x="8237494" y="1260330"/>
                </a:lnTo>
                <a:lnTo>
                  <a:pt x="8237494" y="1464260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11437" y="1506517"/>
                </a:lnTo>
                <a:lnTo>
                  <a:pt x="8230546" y="1495493"/>
                </a:lnTo>
                <a:lnTo>
                  <a:pt x="8234020" y="1482633"/>
                </a:lnTo>
                <a:lnTo>
                  <a:pt x="8237494" y="1464260"/>
                </a:lnTo>
                <a:lnTo>
                  <a:pt x="8237494" y="1260330"/>
                </a:lnTo>
                <a:lnTo>
                  <a:pt x="8220121" y="1264004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346934" y="1267678"/>
                </a:moveTo>
                <a:lnTo>
                  <a:pt x="8331299" y="1271353"/>
                </a:lnTo>
                <a:lnTo>
                  <a:pt x="8339985" y="1324632"/>
                </a:lnTo>
                <a:lnTo>
                  <a:pt x="8346934" y="1309935"/>
                </a:lnTo>
                <a:lnTo>
                  <a:pt x="8346934" y="1295237"/>
                </a:lnTo>
                <a:lnTo>
                  <a:pt x="8353882" y="1282376"/>
                </a:lnTo>
                <a:lnTo>
                  <a:pt x="8346934" y="1267678"/>
                </a:lnTo>
                <a:close/>
              </a:path>
              <a:path w="9038313" h="4633457">
                <a:moveTo>
                  <a:pt x="8327825" y="1256656"/>
                </a:moveTo>
                <a:lnTo>
                  <a:pt x="8327825" y="1337492"/>
                </a:lnTo>
                <a:lnTo>
                  <a:pt x="8339985" y="1324632"/>
                </a:lnTo>
                <a:lnTo>
                  <a:pt x="8331299" y="1271353"/>
                </a:lnTo>
                <a:lnTo>
                  <a:pt x="8327825" y="1256656"/>
                </a:lnTo>
                <a:close/>
              </a:path>
              <a:path w="9038313" h="4633457">
                <a:moveTo>
                  <a:pt x="8353882" y="1320957"/>
                </a:moveTo>
                <a:lnTo>
                  <a:pt x="8343459" y="1333818"/>
                </a:lnTo>
                <a:lnTo>
                  <a:pt x="8357356" y="1337492"/>
                </a:lnTo>
                <a:lnTo>
                  <a:pt x="8360830" y="1324632"/>
                </a:lnTo>
                <a:lnTo>
                  <a:pt x="8346934" y="1309935"/>
                </a:lnTo>
                <a:lnTo>
                  <a:pt x="8339985" y="1324632"/>
                </a:lnTo>
                <a:lnTo>
                  <a:pt x="8353882" y="1320957"/>
                </a:lnTo>
                <a:close/>
              </a:path>
              <a:path w="9038313" h="4633457">
                <a:moveTo>
                  <a:pt x="8353882" y="1106003"/>
                </a:moveTo>
                <a:lnTo>
                  <a:pt x="8357356" y="769793"/>
                </a:lnTo>
                <a:lnTo>
                  <a:pt x="8336511" y="775304"/>
                </a:lnTo>
                <a:lnTo>
                  <a:pt x="8317402" y="801025"/>
                </a:lnTo>
                <a:lnTo>
                  <a:pt x="8313928" y="813887"/>
                </a:lnTo>
                <a:lnTo>
                  <a:pt x="8331299" y="1124376"/>
                </a:lnTo>
                <a:lnTo>
                  <a:pt x="8346934" y="1120701"/>
                </a:lnTo>
                <a:lnTo>
                  <a:pt x="8353882" y="1106003"/>
                </a:lnTo>
                <a:close/>
              </a:path>
              <a:path w="9038313" h="4633457">
                <a:moveTo>
                  <a:pt x="8280921" y="769793"/>
                </a:moveTo>
                <a:lnTo>
                  <a:pt x="8273975" y="755096"/>
                </a:lnTo>
                <a:lnTo>
                  <a:pt x="8284396" y="1113353"/>
                </a:lnTo>
                <a:lnTo>
                  <a:pt x="8296556" y="775304"/>
                </a:lnTo>
                <a:lnTo>
                  <a:pt x="8280921" y="769793"/>
                </a:lnTo>
                <a:close/>
              </a:path>
              <a:path w="9038313" h="4633457">
                <a:moveTo>
                  <a:pt x="8254865" y="1109677"/>
                </a:moveTo>
                <a:lnTo>
                  <a:pt x="8244442" y="712839"/>
                </a:lnTo>
                <a:lnTo>
                  <a:pt x="8227071" y="709165"/>
                </a:lnTo>
                <a:lnTo>
                  <a:pt x="8211437" y="709165"/>
                </a:lnTo>
                <a:lnTo>
                  <a:pt x="8194065" y="705491"/>
                </a:lnTo>
                <a:lnTo>
                  <a:pt x="8194065" y="1128050"/>
                </a:lnTo>
                <a:lnTo>
                  <a:pt x="8211437" y="1117027"/>
                </a:lnTo>
                <a:lnTo>
                  <a:pt x="8240969" y="1117027"/>
                </a:lnTo>
                <a:lnTo>
                  <a:pt x="8254865" y="1109677"/>
                </a:lnTo>
                <a:close/>
              </a:path>
              <a:path w="9038313" h="4633457">
                <a:moveTo>
                  <a:pt x="8081152" y="1229097"/>
                </a:moveTo>
                <a:lnTo>
                  <a:pt x="8095048" y="1229097"/>
                </a:lnTo>
                <a:lnTo>
                  <a:pt x="8110683" y="1218073"/>
                </a:lnTo>
                <a:lnTo>
                  <a:pt x="8124581" y="1221748"/>
                </a:lnTo>
                <a:lnTo>
                  <a:pt x="8135004" y="712839"/>
                </a:lnTo>
                <a:lnTo>
                  <a:pt x="8121106" y="716513"/>
                </a:lnTo>
                <a:lnTo>
                  <a:pt x="8095048" y="720189"/>
                </a:lnTo>
                <a:lnTo>
                  <a:pt x="8081152" y="1229097"/>
                </a:lnTo>
                <a:close/>
              </a:path>
              <a:path w="9038313" h="4633457">
                <a:moveTo>
                  <a:pt x="8048146" y="694467"/>
                </a:moveTo>
                <a:lnTo>
                  <a:pt x="8044672" y="1208887"/>
                </a:lnTo>
                <a:lnTo>
                  <a:pt x="8058569" y="1205213"/>
                </a:lnTo>
                <a:lnTo>
                  <a:pt x="8067254" y="698141"/>
                </a:lnTo>
                <a:lnTo>
                  <a:pt x="8048146" y="694467"/>
                </a:lnTo>
                <a:close/>
              </a:path>
              <a:path w="9038313" h="4633457">
                <a:moveTo>
                  <a:pt x="8383413" y="1232771"/>
                </a:moveTo>
                <a:lnTo>
                  <a:pt x="8393836" y="1232771"/>
                </a:lnTo>
                <a:lnTo>
                  <a:pt x="8390362" y="1218073"/>
                </a:lnTo>
                <a:lnTo>
                  <a:pt x="8372990" y="1225422"/>
                </a:lnTo>
                <a:lnTo>
                  <a:pt x="8367779" y="1240120"/>
                </a:lnTo>
                <a:lnTo>
                  <a:pt x="8383413" y="1232771"/>
                </a:lnTo>
                <a:close/>
              </a:path>
              <a:path w="9038313" h="4633457">
                <a:moveTo>
                  <a:pt x="8379940" y="3536640"/>
                </a:moveTo>
                <a:lnTo>
                  <a:pt x="8386886" y="3551337"/>
                </a:lnTo>
                <a:lnTo>
                  <a:pt x="8400784" y="3566035"/>
                </a:lnTo>
                <a:lnTo>
                  <a:pt x="8419892" y="3578895"/>
                </a:lnTo>
                <a:lnTo>
                  <a:pt x="8433790" y="3589919"/>
                </a:lnTo>
                <a:lnTo>
                  <a:pt x="8440740" y="3593593"/>
                </a:lnTo>
                <a:lnTo>
                  <a:pt x="8440740" y="3578895"/>
                </a:lnTo>
                <a:lnTo>
                  <a:pt x="8426841" y="3571547"/>
                </a:lnTo>
                <a:lnTo>
                  <a:pt x="8412944" y="3558687"/>
                </a:lnTo>
                <a:lnTo>
                  <a:pt x="8393836" y="3540314"/>
                </a:lnTo>
                <a:lnTo>
                  <a:pt x="8379940" y="3536640"/>
                </a:lnTo>
                <a:close/>
              </a:path>
              <a:path w="9038313" h="4633457">
                <a:moveTo>
                  <a:pt x="8746474" y="3439267"/>
                </a:moveTo>
                <a:lnTo>
                  <a:pt x="8762109" y="3439267"/>
                </a:lnTo>
                <a:lnTo>
                  <a:pt x="8776006" y="3442942"/>
                </a:lnTo>
                <a:lnTo>
                  <a:pt x="8779480" y="3428244"/>
                </a:lnTo>
                <a:lnTo>
                  <a:pt x="8776006" y="3428244"/>
                </a:lnTo>
                <a:lnTo>
                  <a:pt x="8762109" y="3431918"/>
                </a:lnTo>
                <a:lnTo>
                  <a:pt x="8746474" y="3439267"/>
                </a:lnTo>
                <a:close/>
              </a:path>
              <a:path w="9038313" h="4633457">
                <a:moveTo>
                  <a:pt x="8444213" y="3389663"/>
                </a:moveTo>
                <a:lnTo>
                  <a:pt x="8444213" y="3404360"/>
                </a:lnTo>
                <a:lnTo>
                  <a:pt x="8459847" y="3409872"/>
                </a:lnTo>
                <a:lnTo>
                  <a:pt x="8456373" y="3397011"/>
                </a:lnTo>
                <a:lnTo>
                  <a:pt x="8444213" y="338966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39526" y="1043538"/>
                </a:lnTo>
                <a:lnTo>
                  <a:pt x="8722154" y="1014143"/>
                </a:lnTo>
                <a:lnTo>
                  <a:pt x="8713470" y="1001281"/>
                </a:lnTo>
                <a:lnTo>
                  <a:pt x="8699572" y="997607"/>
                </a:lnTo>
                <a:lnTo>
                  <a:pt x="8682200" y="1001281"/>
                </a:lnTo>
                <a:lnTo>
                  <a:pt x="8684807" y="990259"/>
                </a:lnTo>
                <a:lnTo>
                  <a:pt x="8677858" y="990259"/>
                </a:lnTo>
                <a:lnTo>
                  <a:pt x="8689149" y="1094980"/>
                </a:lnTo>
                <a:lnTo>
                  <a:pt x="8703047" y="1085794"/>
                </a:lnTo>
                <a:lnTo>
                  <a:pt x="8722154" y="1082120"/>
                </a:lnTo>
                <a:lnTo>
                  <a:pt x="8755160" y="1094980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56143" y="993933"/>
                </a:moveTo>
                <a:lnTo>
                  <a:pt x="8673515" y="990259"/>
                </a:lnTo>
                <a:lnTo>
                  <a:pt x="8677858" y="990259"/>
                </a:lnTo>
                <a:lnTo>
                  <a:pt x="8685676" y="986585"/>
                </a:lnTo>
                <a:lnTo>
                  <a:pt x="8684807" y="990259"/>
                </a:lnTo>
                <a:lnTo>
                  <a:pt x="8689149" y="990259"/>
                </a:lnTo>
                <a:lnTo>
                  <a:pt x="8689149" y="769793"/>
                </a:lnTo>
                <a:lnTo>
                  <a:pt x="8673515" y="762444"/>
                </a:lnTo>
                <a:lnTo>
                  <a:pt x="8656143" y="993933"/>
                </a:lnTo>
                <a:close/>
              </a:path>
              <a:path w="9038313" h="4633457">
                <a:moveTo>
                  <a:pt x="8772531" y="986585"/>
                </a:moveTo>
                <a:lnTo>
                  <a:pt x="8786428" y="975561"/>
                </a:lnTo>
                <a:lnTo>
                  <a:pt x="8786428" y="933305"/>
                </a:lnTo>
                <a:lnTo>
                  <a:pt x="8802063" y="927793"/>
                </a:lnTo>
                <a:lnTo>
                  <a:pt x="8815960" y="924119"/>
                </a:lnTo>
                <a:lnTo>
                  <a:pt x="8838542" y="962700"/>
                </a:lnTo>
                <a:lnTo>
                  <a:pt x="8852441" y="959026"/>
                </a:lnTo>
                <a:lnTo>
                  <a:pt x="8866337" y="959026"/>
                </a:lnTo>
                <a:lnTo>
                  <a:pt x="8881971" y="966376"/>
                </a:lnTo>
                <a:lnTo>
                  <a:pt x="8885445" y="979236"/>
                </a:lnTo>
                <a:lnTo>
                  <a:pt x="8899342" y="870840"/>
                </a:lnTo>
                <a:lnTo>
                  <a:pt x="8855914" y="846956"/>
                </a:lnTo>
                <a:lnTo>
                  <a:pt x="8842018" y="839607"/>
                </a:lnTo>
                <a:lnTo>
                  <a:pt x="8822908" y="828584"/>
                </a:lnTo>
                <a:lnTo>
                  <a:pt x="8809012" y="817561"/>
                </a:lnTo>
                <a:lnTo>
                  <a:pt x="8795114" y="813887"/>
                </a:lnTo>
                <a:lnTo>
                  <a:pt x="8779480" y="804699"/>
                </a:lnTo>
                <a:lnTo>
                  <a:pt x="8772531" y="986585"/>
                </a:lnTo>
                <a:close/>
              </a:path>
              <a:path w="9038313" h="4633457">
                <a:moveTo>
                  <a:pt x="8786428" y="975561"/>
                </a:moveTo>
                <a:lnTo>
                  <a:pt x="8795114" y="962700"/>
                </a:lnTo>
                <a:lnTo>
                  <a:pt x="8786428" y="948002"/>
                </a:lnTo>
                <a:lnTo>
                  <a:pt x="8786428" y="933305"/>
                </a:lnTo>
                <a:lnTo>
                  <a:pt x="8786428" y="975561"/>
                </a:lnTo>
                <a:close/>
              </a:path>
              <a:path w="9038313" h="4633457">
                <a:moveTo>
                  <a:pt x="8762109" y="793677"/>
                </a:moveTo>
                <a:lnTo>
                  <a:pt x="8739526" y="786328"/>
                </a:lnTo>
                <a:lnTo>
                  <a:pt x="8743000" y="1001281"/>
                </a:lnTo>
                <a:lnTo>
                  <a:pt x="8758635" y="993933"/>
                </a:lnTo>
                <a:lnTo>
                  <a:pt x="8772531" y="986585"/>
                </a:lnTo>
                <a:lnTo>
                  <a:pt x="8779480" y="804699"/>
                </a:lnTo>
                <a:lnTo>
                  <a:pt x="8762109" y="793677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09994" y="982910"/>
                </a:lnTo>
                <a:lnTo>
                  <a:pt x="8725628" y="993933"/>
                </a:lnTo>
                <a:lnTo>
                  <a:pt x="8743000" y="1001281"/>
                </a:lnTo>
                <a:lnTo>
                  <a:pt x="8739526" y="786328"/>
                </a:lnTo>
                <a:lnTo>
                  <a:pt x="8713470" y="778979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13470" y="778979"/>
                </a:lnTo>
                <a:lnTo>
                  <a:pt x="8689149" y="769793"/>
                </a:lnTo>
                <a:lnTo>
                  <a:pt x="8689149" y="990259"/>
                </a:lnTo>
                <a:lnTo>
                  <a:pt x="8706520" y="993933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68828" y="898397"/>
                </a:lnTo>
                <a:lnTo>
                  <a:pt x="8954931" y="898397"/>
                </a:lnTo>
                <a:lnTo>
                  <a:pt x="8939296" y="889212"/>
                </a:lnTo>
                <a:lnTo>
                  <a:pt x="8928873" y="902073"/>
                </a:lnTo>
                <a:lnTo>
                  <a:pt x="8928873" y="916771"/>
                </a:lnTo>
                <a:lnTo>
                  <a:pt x="8932348" y="1008631"/>
                </a:lnTo>
                <a:lnTo>
                  <a:pt x="8947983" y="1004957"/>
                </a:lnTo>
                <a:lnTo>
                  <a:pt x="8958406" y="990259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918451" y="993933"/>
                </a:moveTo>
                <a:lnTo>
                  <a:pt x="8932348" y="1008631"/>
                </a:lnTo>
                <a:lnTo>
                  <a:pt x="8928873" y="916771"/>
                </a:lnTo>
                <a:lnTo>
                  <a:pt x="8914977" y="913095"/>
                </a:lnTo>
                <a:lnTo>
                  <a:pt x="8911502" y="898397"/>
                </a:lnTo>
                <a:lnTo>
                  <a:pt x="8908028" y="885537"/>
                </a:lnTo>
                <a:lnTo>
                  <a:pt x="8899342" y="870840"/>
                </a:lnTo>
                <a:lnTo>
                  <a:pt x="8899342" y="993933"/>
                </a:lnTo>
                <a:lnTo>
                  <a:pt x="8918451" y="993933"/>
                </a:lnTo>
                <a:close/>
              </a:path>
              <a:path w="9038313" h="4633457">
                <a:moveTo>
                  <a:pt x="8815960" y="924119"/>
                </a:moveTo>
                <a:lnTo>
                  <a:pt x="8812485" y="936980"/>
                </a:lnTo>
                <a:lnTo>
                  <a:pt x="8815960" y="951678"/>
                </a:lnTo>
                <a:lnTo>
                  <a:pt x="8838542" y="962700"/>
                </a:lnTo>
                <a:lnTo>
                  <a:pt x="8815960" y="924119"/>
                </a:lnTo>
                <a:close/>
              </a:path>
              <a:path w="9038313" h="4633457">
                <a:moveTo>
                  <a:pt x="8739526" y="1014143"/>
                </a:moveTo>
                <a:lnTo>
                  <a:pt x="8722154" y="1014143"/>
                </a:lnTo>
                <a:lnTo>
                  <a:pt x="8739526" y="1043538"/>
                </a:lnTo>
                <a:lnTo>
                  <a:pt x="8746474" y="1028840"/>
                </a:lnTo>
                <a:lnTo>
                  <a:pt x="8739526" y="101414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55160" y="1094980"/>
                </a:lnTo>
                <a:lnTo>
                  <a:pt x="8765583" y="1082120"/>
                </a:lnTo>
                <a:lnTo>
                  <a:pt x="8762109" y="1067422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33561" y="1117027"/>
                </a:lnTo>
                <a:lnTo>
                  <a:pt x="8649195" y="1109677"/>
                </a:lnTo>
                <a:lnTo>
                  <a:pt x="8663092" y="1102329"/>
                </a:lnTo>
                <a:lnTo>
                  <a:pt x="8689149" y="1094980"/>
                </a:lnTo>
                <a:lnTo>
                  <a:pt x="8677858" y="990259"/>
                </a:lnTo>
                <a:lnTo>
                  <a:pt x="8670041" y="993933"/>
                </a:lnTo>
                <a:lnTo>
                  <a:pt x="8656143" y="993933"/>
                </a:lnTo>
                <a:lnTo>
                  <a:pt x="8642247" y="997607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42247" y="997607"/>
                </a:lnTo>
                <a:lnTo>
                  <a:pt x="8656143" y="993933"/>
                </a:lnTo>
                <a:lnTo>
                  <a:pt x="8673515" y="762444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565812" y="1159282"/>
                </a:moveTo>
                <a:lnTo>
                  <a:pt x="8579709" y="1151934"/>
                </a:lnTo>
                <a:lnTo>
                  <a:pt x="8593606" y="1140910"/>
                </a:lnTo>
                <a:lnTo>
                  <a:pt x="8602292" y="1128050"/>
                </a:lnTo>
                <a:lnTo>
                  <a:pt x="8619663" y="1120701"/>
                </a:lnTo>
                <a:lnTo>
                  <a:pt x="8633561" y="1117027"/>
                </a:lnTo>
                <a:lnTo>
                  <a:pt x="8649195" y="766118"/>
                </a:lnTo>
                <a:lnTo>
                  <a:pt x="8626612" y="762444"/>
                </a:lnTo>
                <a:lnTo>
                  <a:pt x="8612715" y="762444"/>
                </a:lnTo>
                <a:lnTo>
                  <a:pt x="8593606" y="758770"/>
                </a:lnTo>
                <a:lnTo>
                  <a:pt x="8579709" y="758770"/>
                </a:lnTo>
                <a:lnTo>
                  <a:pt x="8565812" y="1159282"/>
                </a:lnTo>
                <a:close/>
              </a:path>
              <a:path w="9038313" h="4633457">
                <a:moveTo>
                  <a:pt x="8430317" y="1190515"/>
                </a:moveTo>
                <a:lnTo>
                  <a:pt x="8452899" y="1175818"/>
                </a:lnTo>
                <a:lnTo>
                  <a:pt x="8470270" y="1170306"/>
                </a:lnTo>
                <a:lnTo>
                  <a:pt x="8489378" y="1162958"/>
                </a:lnTo>
                <a:lnTo>
                  <a:pt x="8510224" y="1162958"/>
                </a:lnTo>
                <a:lnTo>
                  <a:pt x="8525857" y="1179492"/>
                </a:lnTo>
                <a:lnTo>
                  <a:pt x="8539755" y="1186841"/>
                </a:lnTo>
                <a:lnTo>
                  <a:pt x="8543230" y="813887"/>
                </a:lnTo>
                <a:lnTo>
                  <a:pt x="8529332" y="813887"/>
                </a:lnTo>
                <a:lnTo>
                  <a:pt x="8513699" y="808375"/>
                </a:lnTo>
                <a:lnTo>
                  <a:pt x="8492853" y="793677"/>
                </a:lnTo>
                <a:lnTo>
                  <a:pt x="8480692" y="778979"/>
                </a:lnTo>
                <a:lnTo>
                  <a:pt x="8456373" y="778979"/>
                </a:lnTo>
                <a:lnTo>
                  <a:pt x="8430317" y="1190515"/>
                </a:lnTo>
                <a:close/>
              </a:path>
              <a:path w="9038313" h="4633457">
                <a:moveTo>
                  <a:pt x="8426841" y="778979"/>
                </a:moveTo>
                <a:lnTo>
                  <a:pt x="8426841" y="1175818"/>
                </a:lnTo>
                <a:lnTo>
                  <a:pt x="8430317" y="1190515"/>
                </a:lnTo>
                <a:lnTo>
                  <a:pt x="8456373" y="778979"/>
                </a:lnTo>
                <a:lnTo>
                  <a:pt x="8426841" y="778979"/>
                </a:lnTo>
                <a:close/>
              </a:path>
              <a:path w="9038313" h="4633457">
                <a:moveTo>
                  <a:pt x="8357356" y="769793"/>
                </a:moveTo>
                <a:lnTo>
                  <a:pt x="8353882" y="1106003"/>
                </a:lnTo>
                <a:lnTo>
                  <a:pt x="8357356" y="1089469"/>
                </a:lnTo>
                <a:lnTo>
                  <a:pt x="8383413" y="1078445"/>
                </a:lnTo>
                <a:lnTo>
                  <a:pt x="8357356" y="769793"/>
                </a:lnTo>
                <a:close/>
              </a:path>
              <a:path w="9038313" h="4633457">
                <a:moveTo>
                  <a:pt x="8315257" y="785679"/>
                </a:moveTo>
                <a:lnTo>
                  <a:pt x="8314145" y="787247"/>
                </a:lnTo>
                <a:lnTo>
                  <a:pt x="8317402" y="801025"/>
                </a:lnTo>
                <a:lnTo>
                  <a:pt x="8336511" y="775304"/>
                </a:lnTo>
                <a:lnTo>
                  <a:pt x="8315257" y="785679"/>
                </a:lnTo>
                <a:close/>
              </a:path>
              <a:path w="9038313" h="4633457">
                <a:moveTo>
                  <a:pt x="8489378" y="758770"/>
                </a:moveTo>
                <a:lnTo>
                  <a:pt x="8473744" y="762444"/>
                </a:lnTo>
                <a:lnTo>
                  <a:pt x="8477218" y="769793"/>
                </a:lnTo>
                <a:lnTo>
                  <a:pt x="8499801" y="778979"/>
                </a:lnTo>
                <a:lnTo>
                  <a:pt x="8513699" y="769793"/>
                </a:lnTo>
                <a:lnTo>
                  <a:pt x="8489378" y="758770"/>
                </a:lnTo>
                <a:close/>
              </a:path>
              <a:path w="9038313" h="4633457">
                <a:moveTo>
                  <a:pt x="8642247" y="3986758"/>
                </a:moveTo>
                <a:lnTo>
                  <a:pt x="8642247" y="3972060"/>
                </a:lnTo>
                <a:lnTo>
                  <a:pt x="8626612" y="3959199"/>
                </a:lnTo>
                <a:lnTo>
                  <a:pt x="8612715" y="3955525"/>
                </a:lnTo>
                <a:lnTo>
                  <a:pt x="8605766" y="3940827"/>
                </a:lnTo>
                <a:lnTo>
                  <a:pt x="8609241" y="3955525"/>
                </a:lnTo>
                <a:lnTo>
                  <a:pt x="8626612" y="3994106"/>
                </a:lnTo>
                <a:lnTo>
                  <a:pt x="8642247" y="4001456"/>
                </a:lnTo>
                <a:lnTo>
                  <a:pt x="8642247" y="3986758"/>
                </a:lnTo>
                <a:close/>
              </a:path>
              <a:path w="9038313" h="4633457">
                <a:moveTo>
                  <a:pt x="8659618" y="4155781"/>
                </a:moveTo>
                <a:lnTo>
                  <a:pt x="8673515" y="4152107"/>
                </a:lnTo>
                <a:lnTo>
                  <a:pt x="8666566" y="4021664"/>
                </a:lnTo>
                <a:lnTo>
                  <a:pt x="8652670" y="4014316"/>
                </a:lnTo>
                <a:lnTo>
                  <a:pt x="8649195" y="4001456"/>
                </a:lnTo>
                <a:lnTo>
                  <a:pt x="8642247" y="3986758"/>
                </a:lnTo>
                <a:lnTo>
                  <a:pt x="8652670" y="4021664"/>
                </a:lnTo>
                <a:lnTo>
                  <a:pt x="8656143" y="4109851"/>
                </a:lnTo>
                <a:lnTo>
                  <a:pt x="8659618" y="4124549"/>
                </a:lnTo>
                <a:lnTo>
                  <a:pt x="8659618" y="4155781"/>
                </a:lnTo>
                <a:close/>
              </a:path>
              <a:path w="9038313" h="4633457">
                <a:moveTo>
                  <a:pt x="8642247" y="4001456"/>
                </a:moveTo>
                <a:lnTo>
                  <a:pt x="8637035" y="4014316"/>
                </a:lnTo>
                <a:lnTo>
                  <a:pt x="8652670" y="4021664"/>
                </a:lnTo>
                <a:lnTo>
                  <a:pt x="8642247" y="3986758"/>
                </a:lnTo>
                <a:lnTo>
                  <a:pt x="8642247" y="4001456"/>
                </a:lnTo>
                <a:close/>
              </a:path>
              <a:path w="9038313" h="4633457">
                <a:moveTo>
                  <a:pt x="8656143" y="4109851"/>
                </a:moveTo>
                <a:lnTo>
                  <a:pt x="8652670" y="4021664"/>
                </a:lnTo>
                <a:lnTo>
                  <a:pt x="8649195" y="4040037"/>
                </a:lnTo>
                <a:lnTo>
                  <a:pt x="8649195" y="4052897"/>
                </a:lnTo>
                <a:lnTo>
                  <a:pt x="8645720" y="4067595"/>
                </a:lnTo>
                <a:lnTo>
                  <a:pt x="8637035" y="4098827"/>
                </a:lnTo>
                <a:lnTo>
                  <a:pt x="8656143" y="4109851"/>
                </a:lnTo>
                <a:close/>
              </a:path>
              <a:path w="9038313" h="4633457">
                <a:moveTo>
                  <a:pt x="8630086" y="4082293"/>
                </a:moveTo>
                <a:lnTo>
                  <a:pt x="8623138" y="4095153"/>
                </a:lnTo>
                <a:lnTo>
                  <a:pt x="8637035" y="4098827"/>
                </a:lnTo>
                <a:lnTo>
                  <a:pt x="8645720" y="4067595"/>
                </a:lnTo>
                <a:lnTo>
                  <a:pt x="8630086" y="4082293"/>
                </a:lnTo>
                <a:close/>
              </a:path>
              <a:path w="9038313" h="4633457">
                <a:moveTo>
                  <a:pt x="8703047" y="4095153"/>
                </a:moveTo>
                <a:lnTo>
                  <a:pt x="8709994" y="4082293"/>
                </a:lnTo>
                <a:lnTo>
                  <a:pt x="8725628" y="4082293"/>
                </a:lnTo>
                <a:lnTo>
                  <a:pt x="8736053" y="4067595"/>
                </a:lnTo>
                <a:lnTo>
                  <a:pt x="8739526" y="4049223"/>
                </a:lnTo>
                <a:lnTo>
                  <a:pt x="8739526" y="4036362"/>
                </a:lnTo>
                <a:lnTo>
                  <a:pt x="8725628" y="4040037"/>
                </a:lnTo>
                <a:lnTo>
                  <a:pt x="8709994" y="4049223"/>
                </a:lnTo>
                <a:lnTo>
                  <a:pt x="8703047" y="4095153"/>
                </a:lnTo>
                <a:close/>
              </a:path>
              <a:path w="9038313" h="4633457">
                <a:moveTo>
                  <a:pt x="8696097" y="4043711"/>
                </a:moveTo>
                <a:lnTo>
                  <a:pt x="8682200" y="4036362"/>
                </a:lnTo>
                <a:lnTo>
                  <a:pt x="8685676" y="4137409"/>
                </a:lnTo>
                <a:lnTo>
                  <a:pt x="8696097" y="4124549"/>
                </a:lnTo>
                <a:lnTo>
                  <a:pt x="8703047" y="4109851"/>
                </a:lnTo>
                <a:lnTo>
                  <a:pt x="8703047" y="4095153"/>
                </a:lnTo>
                <a:lnTo>
                  <a:pt x="8709994" y="4049223"/>
                </a:lnTo>
                <a:lnTo>
                  <a:pt x="8696097" y="4043711"/>
                </a:lnTo>
                <a:close/>
              </a:path>
              <a:path w="9038313" h="4633457">
                <a:moveTo>
                  <a:pt x="8678726" y="4017990"/>
                </a:moveTo>
                <a:lnTo>
                  <a:pt x="8666566" y="4005130"/>
                </a:lnTo>
                <a:lnTo>
                  <a:pt x="8673515" y="4152107"/>
                </a:lnTo>
                <a:lnTo>
                  <a:pt x="8685676" y="4137409"/>
                </a:lnTo>
                <a:lnTo>
                  <a:pt x="8682200" y="4036362"/>
                </a:lnTo>
                <a:lnTo>
                  <a:pt x="8678726" y="4017990"/>
                </a:lnTo>
                <a:close/>
              </a:path>
              <a:path w="9038313" h="4633457">
                <a:moveTo>
                  <a:pt x="8656143" y="4137409"/>
                </a:moveTo>
                <a:lnTo>
                  <a:pt x="8645720" y="4152107"/>
                </a:lnTo>
                <a:lnTo>
                  <a:pt x="8659618" y="4155781"/>
                </a:lnTo>
                <a:lnTo>
                  <a:pt x="8659618" y="4124549"/>
                </a:lnTo>
                <a:lnTo>
                  <a:pt x="8656143" y="4137409"/>
                </a:lnTo>
                <a:close/>
              </a:path>
              <a:path w="9038313" h="4633457">
                <a:moveTo>
                  <a:pt x="8713470" y="3466825"/>
                </a:moveTo>
                <a:lnTo>
                  <a:pt x="8718680" y="3481523"/>
                </a:lnTo>
                <a:lnTo>
                  <a:pt x="8732577" y="3481523"/>
                </a:lnTo>
                <a:lnTo>
                  <a:pt x="8746474" y="3477849"/>
                </a:lnTo>
                <a:lnTo>
                  <a:pt x="8743000" y="3470499"/>
                </a:lnTo>
                <a:lnTo>
                  <a:pt x="8729103" y="3459477"/>
                </a:lnTo>
                <a:lnTo>
                  <a:pt x="8713470" y="3466825"/>
                </a:lnTo>
                <a:close/>
              </a:path>
              <a:path w="9038313" h="4633457">
                <a:moveTo>
                  <a:pt x="8954931" y="894723"/>
                </a:moveTo>
                <a:lnTo>
                  <a:pt x="8968828" y="898397"/>
                </a:lnTo>
                <a:lnTo>
                  <a:pt x="8984462" y="959026"/>
                </a:lnTo>
                <a:lnTo>
                  <a:pt x="8998358" y="959026"/>
                </a:lnTo>
                <a:lnTo>
                  <a:pt x="9015730" y="955352"/>
                </a:lnTo>
                <a:lnTo>
                  <a:pt x="9027890" y="940654"/>
                </a:lnTo>
                <a:lnTo>
                  <a:pt x="9038313" y="933305"/>
                </a:lnTo>
                <a:lnTo>
                  <a:pt x="9024416" y="933305"/>
                </a:lnTo>
                <a:lnTo>
                  <a:pt x="9008783" y="916771"/>
                </a:lnTo>
                <a:lnTo>
                  <a:pt x="8991410" y="905747"/>
                </a:lnTo>
                <a:lnTo>
                  <a:pt x="8972302" y="898397"/>
                </a:lnTo>
                <a:lnTo>
                  <a:pt x="8954931" y="894723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58406" y="990259"/>
                </a:lnTo>
                <a:lnTo>
                  <a:pt x="8972302" y="986585"/>
                </a:lnTo>
                <a:lnTo>
                  <a:pt x="8972302" y="970050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746474" y="705491"/>
                </a:moveTo>
                <a:lnTo>
                  <a:pt x="8749949" y="720189"/>
                </a:lnTo>
                <a:lnTo>
                  <a:pt x="8772531" y="716513"/>
                </a:lnTo>
                <a:lnTo>
                  <a:pt x="8786428" y="712839"/>
                </a:lnTo>
                <a:lnTo>
                  <a:pt x="8802063" y="712839"/>
                </a:lnTo>
                <a:lnTo>
                  <a:pt x="8815960" y="709165"/>
                </a:lnTo>
                <a:lnTo>
                  <a:pt x="8835068" y="709165"/>
                </a:lnTo>
                <a:lnTo>
                  <a:pt x="8835068" y="694467"/>
                </a:lnTo>
                <a:lnTo>
                  <a:pt x="8819434" y="685281"/>
                </a:lnTo>
                <a:lnTo>
                  <a:pt x="8805537" y="681607"/>
                </a:lnTo>
                <a:lnTo>
                  <a:pt x="8789903" y="681607"/>
                </a:lnTo>
                <a:lnTo>
                  <a:pt x="8776006" y="685281"/>
                </a:lnTo>
                <a:lnTo>
                  <a:pt x="8762109" y="694467"/>
                </a:lnTo>
                <a:lnTo>
                  <a:pt x="8746474" y="705491"/>
                </a:lnTo>
                <a:close/>
              </a:path>
              <a:path w="9038313" h="4633457">
                <a:moveTo>
                  <a:pt x="7705930" y="3975734"/>
                </a:moveTo>
                <a:lnTo>
                  <a:pt x="7688559" y="3983083"/>
                </a:lnTo>
                <a:lnTo>
                  <a:pt x="7702456" y="3990432"/>
                </a:lnTo>
                <a:lnTo>
                  <a:pt x="7719828" y="3986758"/>
                </a:lnTo>
                <a:lnTo>
                  <a:pt x="7719828" y="3979409"/>
                </a:lnTo>
                <a:lnTo>
                  <a:pt x="7705930" y="3975734"/>
                </a:lnTo>
                <a:close/>
              </a:path>
              <a:path w="9038313" h="4633457">
                <a:moveTo>
                  <a:pt x="8765583" y="1506517"/>
                </a:moveTo>
                <a:lnTo>
                  <a:pt x="8746474" y="1499167"/>
                </a:lnTo>
                <a:lnTo>
                  <a:pt x="8762109" y="1506517"/>
                </a:lnTo>
                <a:lnTo>
                  <a:pt x="8765583" y="1506517"/>
                </a:lnTo>
                <a:close/>
              </a:path>
              <a:path w="9038313" h="4633457">
                <a:moveTo>
                  <a:pt x="8928873" y="902073"/>
                </a:moveTo>
                <a:lnTo>
                  <a:pt x="8939296" y="889212"/>
                </a:lnTo>
                <a:lnTo>
                  <a:pt x="8918451" y="889212"/>
                </a:lnTo>
                <a:lnTo>
                  <a:pt x="8928873" y="902073"/>
                </a:lnTo>
                <a:close/>
              </a:path>
              <a:path w="9038313" h="4633457">
                <a:moveTo>
                  <a:pt x="8958406" y="990259"/>
                </a:moveTo>
                <a:lnTo>
                  <a:pt x="8947983" y="1004957"/>
                </a:lnTo>
                <a:lnTo>
                  <a:pt x="8961879" y="1004957"/>
                </a:lnTo>
                <a:lnTo>
                  <a:pt x="8958406" y="990259"/>
                </a:lnTo>
                <a:close/>
              </a:path>
              <a:path w="9038313" h="4633457">
                <a:moveTo>
                  <a:pt x="8968828" y="898397"/>
                </a:moveTo>
                <a:lnTo>
                  <a:pt x="8965352" y="955352"/>
                </a:lnTo>
                <a:lnTo>
                  <a:pt x="8984462" y="959026"/>
                </a:lnTo>
                <a:lnTo>
                  <a:pt x="8968828" y="898397"/>
                </a:lnTo>
                <a:close/>
              </a:path>
              <a:path w="9038313" h="4633457">
                <a:moveTo>
                  <a:pt x="8626612" y="3994106"/>
                </a:moveTo>
                <a:lnTo>
                  <a:pt x="8609241" y="3955525"/>
                </a:lnTo>
                <a:lnTo>
                  <a:pt x="8609241" y="3968385"/>
                </a:lnTo>
                <a:lnTo>
                  <a:pt x="8626612" y="3994106"/>
                </a:lnTo>
                <a:close/>
              </a:path>
              <a:path w="9038313" h="4633457">
                <a:moveTo>
                  <a:pt x="8666566" y="4021664"/>
                </a:moveTo>
                <a:lnTo>
                  <a:pt x="8673515" y="4152107"/>
                </a:lnTo>
                <a:lnTo>
                  <a:pt x="8666566" y="4005130"/>
                </a:lnTo>
                <a:lnTo>
                  <a:pt x="8666566" y="4021664"/>
                </a:lnTo>
                <a:close/>
              </a:path>
              <a:path w="9038313" h="4633457">
                <a:moveTo>
                  <a:pt x="8605766" y="1453238"/>
                </a:moveTo>
                <a:lnTo>
                  <a:pt x="8590132" y="1453238"/>
                </a:lnTo>
                <a:lnTo>
                  <a:pt x="8605766" y="1456912"/>
                </a:lnTo>
                <a:lnTo>
                  <a:pt x="8605766" y="1453238"/>
                </a:lnTo>
                <a:close/>
              </a:path>
              <a:path w="9038313" h="4633457">
                <a:moveTo>
                  <a:pt x="8560601" y="755096"/>
                </a:moveTo>
                <a:lnTo>
                  <a:pt x="8565812" y="1159282"/>
                </a:lnTo>
                <a:lnTo>
                  <a:pt x="8579709" y="758770"/>
                </a:lnTo>
                <a:lnTo>
                  <a:pt x="8560601" y="755096"/>
                </a:lnTo>
                <a:close/>
              </a:path>
              <a:path w="9038313" h="4633457">
                <a:moveTo>
                  <a:pt x="8899342" y="870840"/>
                </a:moveTo>
                <a:lnTo>
                  <a:pt x="8885445" y="979236"/>
                </a:lnTo>
                <a:lnTo>
                  <a:pt x="8899342" y="993933"/>
                </a:lnTo>
                <a:lnTo>
                  <a:pt x="8899342" y="870840"/>
                </a:lnTo>
                <a:close/>
              </a:path>
              <a:path w="9038313" h="4633457">
                <a:moveTo>
                  <a:pt x="8463321" y="3420896"/>
                </a:moveTo>
                <a:lnTo>
                  <a:pt x="8459847" y="3420896"/>
                </a:lnTo>
                <a:lnTo>
                  <a:pt x="8463321" y="3435593"/>
                </a:lnTo>
                <a:lnTo>
                  <a:pt x="8463321" y="3420896"/>
                </a:lnTo>
                <a:close/>
              </a:path>
              <a:path w="9038313" h="4633457">
                <a:moveTo>
                  <a:pt x="8300031" y="824909"/>
                </a:moveTo>
                <a:lnTo>
                  <a:pt x="8331299" y="1124376"/>
                </a:lnTo>
                <a:lnTo>
                  <a:pt x="8313928" y="813887"/>
                </a:lnTo>
                <a:lnTo>
                  <a:pt x="8300031" y="824909"/>
                </a:lnTo>
                <a:close/>
              </a:path>
              <a:path w="9038313" h="4633457">
                <a:moveTo>
                  <a:pt x="8178431" y="1313609"/>
                </a:moveTo>
                <a:lnTo>
                  <a:pt x="8190591" y="1489981"/>
                </a:lnTo>
                <a:lnTo>
                  <a:pt x="8194065" y="1298911"/>
                </a:lnTo>
                <a:lnTo>
                  <a:pt x="8178431" y="1313609"/>
                </a:lnTo>
                <a:close/>
              </a:path>
              <a:path w="9038313" h="4633457">
                <a:moveTo>
                  <a:pt x="8296556" y="3255545"/>
                </a:moveTo>
                <a:lnTo>
                  <a:pt x="8277448" y="3246360"/>
                </a:lnTo>
                <a:lnTo>
                  <a:pt x="8287871" y="3259220"/>
                </a:lnTo>
                <a:lnTo>
                  <a:pt x="8296556" y="3255545"/>
                </a:lnTo>
                <a:close/>
              </a:path>
              <a:path w="9038313" h="4633457">
                <a:moveTo>
                  <a:pt x="8270499" y="3220638"/>
                </a:moveTo>
                <a:lnTo>
                  <a:pt x="8267025" y="3216964"/>
                </a:lnTo>
                <a:lnTo>
                  <a:pt x="8270499" y="3220638"/>
                </a:lnTo>
                <a:close/>
              </a:path>
              <a:path w="9038313" h="4633457">
                <a:moveTo>
                  <a:pt x="8280921" y="1155608"/>
                </a:moveTo>
                <a:lnTo>
                  <a:pt x="8280921" y="1128050"/>
                </a:lnTo>
                <a:lnTo>
                  <a:pt x="8273975" y="1140910"/>
                </a:lnTo>
                <a:lnTo>
                  <a:pt x="8280921" y="1155608"/>
                </a:lnTo>
                <a:close/>
              </a:path>
              <a:path w="9038313" h="4633457">
                <a:moveTo>
                  <a:pt x="8223597" y="3220638"/>
                </a:moveTo>
                <a:lnTo>
                  <a:pt x="8207963" y="3213290"/>
                </a:lnTo>
                <a:lnTo>
                  <a:pt x="8223597" y="3224314"/>
                </a:lnTo>
                <a:lnTo>
                  <a:pt x="8223597" y="3220638"/>
                </a:lnTo>
                <a:close/>
              </a:path>
              <a:path w="9038313" h="4633457">
                <a:moveTo>
                  <a:pt x="8207963" y="3189406"/>
                </a:moveTo>
                <a:lnTo>
                  <a:pt x="8194065" y="3174709"/>
                </a:lnTo>
                <a:lnTo>
                  <a:pt x="8204488" y="3189406"/>
                </a:lnTo>
                <a:lnTo>
                  <a:pt x="8207963" y="3189406"/>
                </a:lnTo>
                <a:close/>
              </a:path>
              <a:path w="9038313" h="4633457">
                <a:moveTo>
                  <a:pt x="8157585" y="3171033"/>
                </a:moveTo>
                <a:lnTo>
                  <a:pt x="8147163" y="3139801"/>
                </a:lnTo>
                <a:lnTo>
                  <a:pt x="8147163" y="3154499"/>
                </a:lnTo>
                <a:lnTo>
                  <a:pt x="8157585" y="3171033"/>
                </a:lnTo>
                <a:close/>
              </a:path>
              <a:path w="9038313" h="4633457">
                <a:moveTo>
                  <a:pt x="8110683" y="3670757"/>
                </a:moveTo>
                <a:lnTo>
                  <a:pt x="8107208" y="3670757"/>
                </a:lnTo>
                <a:lnTo>
                  <a:pt x="8098523" y="3685454"/>
                </a:lnTo>
                <a:lnTo>
                  <a:pt x="8110683" y="3670757"/>
                </a:lnTo>
                <a:close/>
              </a:path>
              <a:path w="9038313" h="4633457">
                <a:moveTo>
                  <a:pt x="8091575" y="3101220"/>
                </a:moveTo>
                <a:lnTo>
                  <a:pt x="8086230" y="3096133"/>
                </a:lnTo>
                <a:lnTo>
                  <a:pt x="8091575" y="3115918"/>
                </a:lnTo>
                <a:lnTo>
                  <a:pt x="8091575" y="3101220"/>
                </a:lnTo>
                <a:close/>
              </a:path>
              <a:path w="9038313" h="4633457">
                <a:moveTo>
                  <a:pt x="8037724" y="1682889"/>
                </a:moveTo>
                <a:lnTo>
                  <a:pt x="8034249" y="1682889"/>
                </a:lnTo>
                <a:lnTo>
                  <a:pt x="8018616" y="1695749"/>
                </a:lnTo>
                <a:lnTo>
                  <a:pt x="8037724" y="1682889"/>
                </a:lnTo>
                <a:close/>
              </a:path>
              <a:path w="9038313" h="4633457">
                <a:moveTo>
                  <a:pt x="7954341" y="3055289"/>
                </a:moveTo>
                <a:lnTo>
                  <a:pt x="7938706" y="3051615"/>
                </a:lnTo>
                <a:lnTo>
                  <a:pt x="7938706" y="3055289"/>
                </a:lnTo>
                <a:lnTo>
                  <a:pt x="7954341" y="3055289"/>
                </a:lnTo>
                <a:close/>
              </a:path>
              <a:path w="9038313" h="4633457">
                <a:moveTo>
                  <a:pt x="7921335" y="674258"/>
                </a:moveTo>
                <a:lnTo>
                  <a:pt x="7914387" y="1208887"/>
                </a:lnTo>
                <a:lnTo>
                  <a:pt x="7924810" y="1221748"/>
                </a:lnTo>
                <a:lnTo>
                  <a:pt x="7921335" y="674258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58799" y="1675540"/>
                </a:lnTo>
                <a:lnTo>
                  <a:pt x="7858799" y="1692075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2318" y="1692075"/>
                </a:moveTo>
                <a:lnTo>
                  <a:pt x="7822318" y="1657168"/>
                </a:lnTo>
                <a:lnTo>
                  <a:pt x="7818845" y="1675540"/>
                </a:lnTo>
                <a:lnTo>
                  <a:pt x="7822318" y="1692075"/>
                </a:lnTo>
                <a:close/>
              </a:path>
              <a:path w="9038313" h="4633457">
                <a:moveTo>
                  <a:pt x="7931758" y="1745354"/>
                </a:moveTo>
                <a:lnTo>
                  <a:pt x="7928284" y="1741680"/>
                </a:lnTo>
                <a:lnTo>
                  <a:pt x="7917861" y="1756378"/>
                </a:lnTo>
                <a:lnTo>
                  <a:pt x="7931758" y="1745354"/>
                </a:lnTo>
                <a:close/>
              </a:path>
              <a:path w="9038313" h="4633457">
                <a:moveTo>
                  <a:pt x="8107208" y="3817734"/>
                </a:moveTo>
                <a:lnTo>
                  <a:pt x="8101998" y="3733222"/>
                </a:lnTo>
                <a:lnTo>
                  <a:pt x="8101998" y="3836106"/>
                </a:lnTo>
                <a:lnTo>
                  <a:pt x="8107208" y="3817734"/>
                </a:lnTo>
                <a:close/>
              </a:path>
              <a:path w="9038313" h="4633457">
                <a:moveTo>
                  <a:pt x="7945655" y="650374"/>
                </a:moveTo>
                <a:lnTo>
                  <a:pt x="7917861" y="650374"/>
                </a:lnTo>
                <a:lnTo>
                  <a:pt x="7931758" y="655886"/>
                </a:lnTo>
                <a:lnTo>
                  <a:pt x="7945655" y="650374"/>
                </a:lnTo>
                <a:close/>
              </a:path>
              <a:path w="9038313" h="4633457">
                <a:moveTo>
                  <a:pt x="7818845" y="1499167"/>
                </a:moveTo>
                <a:lnTo>
                  <a:pt x="7818845" y="1467935"/>
                </a:lnTo>
                <a:lnTo>
                  <a:pt x="7815370" y="1486307"/>
                </a:lnTo>
                <a:lnTo>
                  <a:pt x="7818845" y="1499167"/>
                </a:lnTo>
                <a:close/>
              </a:path>
              <a:path w="9038313" h="4633457">
                <a:moveTo>
                  <a:pt x="7841427" y="1418330"/>
                </a:moveTo>
                <a:lnTo>
                  <a:pt x="7848376" y="1409145"/>
                </a:lnTo>
                <a:lnTo>
                  <a:pt x="7832741" y="1405469"/>
                </a:lnTo>
                <a:lnTo>
                  <a:pt x="7841427" y="1418330"/>
                </a:lnTo>
                <a:close/>
              </a:path>
              <a:path w="9038313" h="4633457">
                <a:moveTo>
                  <a:pt x="7917861" y="1776587"/>
                </a:moveTo>
                <a:lnTo>
                  <a:pt x="7902227" y="1767401"/>
                </a:lnTo>
                <a:lnTo>
                  <a:pt x="7902227" y="1783935"/>
                </a:lnTo>
                <a:lnTo>
                  <a:pt x="7917861" y="1776587"/>
                </a:lnTo>
                <a:close/>
              </a:path>
              <a:path w="9038313" h="4633457">
                <a:moveTo>
                  <a:pt x="7775416" y="1818843"/>
                </a:moveTo>
                <a:lnTo>
                  <a:pt x="7782364" y="1791285"/>
                </a:lnTo>
                <a:lnTo>
                  <a:pt x="7768468" y="1805983"/>
                </a:lnTo>
                <a:lnTo>
                  <a:pt x="7775416" y="1818843"/>
                </a:lnTo>
                <a:close/>
              </a:path>
              <a:path w="9038313" h="4633457">
                <a:moveTo>
                  <a:pt x="7818845" y="1710447"/>
                </a:moveTo>
                <a:lnTo>
                  <a:pt x="7837953" y="1811494"/>
                </a:lnTo>
                <a:lnTo>
                  <a:pt x="7832741" y="1717796"/>
                </a:lnTo>
                <a:lnTo>
                  <a:pt x="7818845" y="1710447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61289" y="3255545"/>
                </a:lnTo>
                <a:lnTo>
                  <a:pt x="7975187" y="3266569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725039" y="1376074"/>
                </a:moveTo>
                <a:lnTo>
                  <a:pt x="7709405" y="1379749"/>
                </a:lnTo>
                <a:lnTo>
                  <a:pt x="7725039" y="1383423"/>
                </a:lnTo>
                <a:lnTo>
                  <a:pt x="7725039" y="1376074"/>
                </a:lnTo>
                <a:close/>
              </a:path>
              <a:path w="9038313" h="4633457">
                <a:moveTo>
                  <a:pt x="7716353" y="681607"/>
                </a:moveTo>
                <a:lnTo>
                  <a:pt x="7702456" y="681607"/>
                </a:lnTo>
                <a:lnTo>
                  <a:pt x="7716353" y="688955"/>
                </a:lnTo>
                <a:lnTo>
                  <a:pt x="7716353" y="681607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48376" y="470326"/>
                </a:lnTo>
                <a:lnTo>
                  <a:pt x="7841427" y="485024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695507" y="3362104"/>
                </a:moveTo>
                <a:lnTo>
                  <a:pt x="7685084" y="3374965"/>
                </a:lnTo>
                <a:lnTo>
                  <a:pt x="7695507" y="3374965"/>
                </a:lnTo>
                <a:lnTo>
                  <a:pt x="7695507" y="3362104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82364" y="2030122"/>
                </a:lnTo>
                <a:lnTo>
                  <a:pt x="7789313" y="2015425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676399" y="3024056"/>
                </a:moveTo>
                <a:lnTo>
                  <a:pt x="7662503" y="3016708"/>
                </a:lnTo>
                <a:lnTo>
                  <a:pt x="7676399" y="3027732"/>
                </a:lnTo>
                <a:lnTo>
                  <a:pt x="7676399" y="3024056"/>
                </a:lnTo>
                <a:close/>
              </a:path>
              <a:path w="9038313" h="4633457">
                <a:moveTo>
                  <a:pt x="7672925" y="488699"/>
                </a:moveTo>
                <a:lnTo>
                  <a:pt x="7669451" y="474002"/>
                </a:lnTo>
                <a:lnTo>
                  <a:pt x="7659028" y="488699"/>
                </a:lnTo>
                <a:lnTo>
                  <a:pt x="7672925" y="488699"/>
                </a:lnTo>
                <a:close/>
              </a:path>
              <a:path w="9038313" h="4633457">
                <a:moveTo>
                  <a:pt x="7672925" y="565862"/>
                </a:moveTo>
                <a:lnTo>
                  <a:pt x="7662503" y="551164"/>
                </a:lnTo>
                <a:lnTo>
                  <a:pt x="7659028" y="551164"/>
                </a:lnTo>
                <a:lnTo>
                  <a:pt x="7672925" y="565862"/>
                </a:lnTo>
                <a:close/>
              </a:path>
              <a:path w="9038313" h="4633457">
                <a:moveTo>
                  <a:pt x="7636445" y="3165521"/>
                </a:moveTo>
                <a:lnTo>
                  <a:pt x="7626023" y="3165521"/>
                </a:lnTo>
                <a:lnTo>
                  <a:pt x="7626023" y="3178383"/>
                </a:lnTo>
                <a:lnTo>
                  <a:pt x="7636445" y="3165521"/>
                </a:lnTo>
                <a:close/>
              </a:path>
              <a:path w="9038313" h="4633457">
                <a:moveTo>
                  <a:pt x="7599965" y="2092589"/>
                </a:moveTo>
                <a:lnTo>
                  <a:pt x="7586068" y="2083401"/>
                </a:lnTo>
                <a:lnTo>
                  <a:pt x="7586068" y="2096263"/>
                </a:lnTo>
                <a:lnTo>
                  <a:pt x="7599965" y="2092589"/>
                </a:lnTo>
                <a:close/>
              </a:path>
              <a:path w="9038313" h="4633457">
                <a:moveTo>
                  <a:pt x="7539165" y="3308824"/>
                </a:moveTo>
                <a:lnTo>
                  <a:pt x="7523532" y="3301476"/>
                </a:lnTo>
                <a:lnTo>
                  <a:pt x="7523532" y="3308824"/>
                </a:lnTo>
                <a:lnTo>
                  <a:pt x="7539165" y="3308824"/>
                </a:lnTo>
                <a:close/>
              </a:path>
              <a:path w="9038313" h="4633457">
                <a:moveTo>
                  <a:pt x="7520057" y="2096263"/>
                </a:moveTo>
                <a:lnTo>
                  <a:pt x="7516583" y="2079727"/>
                </a:lnTo>
                <a:lnTo>
                  <a:pt x="7513109" y="2083401"/>
                </a:lnTo>
                <a:lnTo>
                  <a:pt x="7520057" y="2096263"/>
                </a:lnTo>
                <a:close/>
              </a:path>
              <a:path w="9038313" h="4633457">
                <a:moveTo>
                  <a:pt x="7480103" y="2276309"/>
                </a:moveTo>
                <a:lnTo>
                  <a:pt x="7466206" y="2279984"/>
                </a:lnTo>
                <a:lnTo>
                  <a:pt x="7466206" y="2287333"/>
                </a:lnTo>
                <a:lnTo>
                  <a:pt x="7480103" y="2276309"/>
                </a:lnTo>
                <a:close/>
              </a:path>
              <a:path w="9038313" h="4633457">
                <a:moveTo>
                  <a:pt x="7473154" y="2965265"/>
                </a:moveTo>
                <a:lnTo>
                  <a:pt x="7483577" y="2970777"/>
                </a:lnTo>
                <a:lnTo>
                  <a:pt x="7487052" y="2957917"/>
                </a:lnTo>
                <a:lnTo>
                  <a:pt x="7473154" y="2965265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59258" y="2954242"/>
                </a:lnTo>
                <a:lnTo>
                  <a:pt x="7459258" y="2965265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396721" y="3216964"/>
                </a:moveTo>
                <a:lnTo>
                  <a:pt x="7382823" y="3213290"/>
                </a:lnTo>
                <a:lnTo>
                  <a:pt x="7382823" y="3220638"/>
                </a:lnTo>
                <a:lnTo>
                  <a:pt x="7396721" y="3216964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65799"/>
                </a:lnTo>
                <a:lnTo>
                  <a:pt x="7379348" y="2662125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509634" y="2006239"/>
                </a:moveTo>
                <a:lnTo>
                  <a:pt x="7506161" y="1991541"/>
                </a:lnTo>
                <a:lnTo>
                  <a:pt x="7506161" y="2026448"/>
                </a:lnTo>
                <a:lnTo>
                  <a:pt x="7509634" y="2006239"/>
                </a:lnTo>
                <a:close/>
              </a:path>
              <a:path w="9038313" h="4633457">
                <a:moveTo>
                  <a:pt x="7334183" y="611793"/>
                </a:moveTo>
                <a:lnTo>
                  <a:pt x="7327235" y="1907029"/>
                </a:lnTo>
                <a:lnTo>
                  <a:pt x="7342869" y="1896007"/>
                </a:lnTo>
                <a:lnTo>
                  <a:pt x="7334183" y="611793"/>
                </a:lnTo>
                <a:close/>
              </a:path>
              <a:path w="9038313" h="4633457">
                <a:moveTo>
                  <a:pt x="7356767" y="578722"/>
                </a:moveTo>
                <a:lnTo>
                  <a:pt x="7374138" y="1886819"/>
                </a:lnTo>
                <a:lnTo>
                  <a:pt x="7370663" y="578722"/>
                </a:lnTo>
                <a:lnTo>
                  <a:pt x="7356767" y="578722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47098" y="2044820"/>
                </a:lnTo>
                <a:lnTo>
                  <a:pt x="7462732" y="2041146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844901" y="3239011"/>
                </a:moveTo>
                <a:lnTo>
                  <a:pt x="7829268" y="3213290"/>
                </a:lnTo>
                <a:lnTo>
                  <a:pt x="7829268" y="3239011"/>
                </a:lnTo>
                <a:lnTo>
                  <a:pt x="7844901" y="3239011"/>
                </a:lnTo>
                <a:close/>
              </a:path>
              <a:path w="9038313" h="4633457">
                <a:moveTo>
                  <a:pt x="7622548" y="3016708"/>
                </a:moveTo>
                <a:lnTo>
                  <a:pt x="7626023" y="3046103"/>
                </a:lnTo>
                <a:lnTo>
                  <a:pt x="7629497" y="3031406"/>
                </a:lnTo>
                <a:lnTo>
                  <a:pt x="7622548" y="3016708"/>
                </a:lnTo>
                <a:close/>
              </a:path>
              <a:path w="9038313" h="4633457">
                <a:moveTo>
                  <a:pt x="7789313" y="1552446"/>
                </a:moveTo>
                <a:lnTo>
                  <a:pt x="7785839" y="1537749"/>
                </a:lnTo>
                <a:lnTo>
                  <a:pt x="7785839" y="1567145"/>
                </a:lnTo>
                <a:lnTo>
                  <a:pt x="7789313" y="1552446"/>
                </a:lnTo>
                <a:close/>
              </a:path>
              <a:path w="9038313" h="4633457">
                <a:moveTo>
                  <a:pt x="7789313" y="1429353"/>
                </a:moveTo>
                <a:lnTo>
                  <a:pt x="7804947" y="1456912"/>
                </a:lnTo>
                <a:lnTo>
                  <a:pt x="7808422" y="1444050"/>
                </a:lnTo>
                <a:lnTo>
                  <a:pt x="7789313" y="1429353"/>
                </a:lnTo>
                <a:close/>
              </a:path>
              <a:path w="9038313" h="4633457">
                <a:moveTo>
                  <a:pt x="7702456" y="1422005"/>
                </a:moveTo>
                <a:lnTo>
                  <a:pt x="7712880" y="1405469"/>
                </a:lnTo>
                <a:lnTo>
                  <a:pt x="7698982" y="1409145"/>
                </a:lnTo>
                <a:lnTo>
                  <a:pt x="7702456" y="1422005"/>
                </a:lnTo>
                <a:close/>
              </a:path>
              <a:path w="9038313" h="4633457">
                <a:moveTo>
                  <a:pt x="7796262" y="632002"/>
                </a:moveTo>
                <a:lnTo>
                  <a:pt x="7811895" y="624653"/>
                </a:lnTo>
                <a:lnTo>
                  <a:pt x="7792787" y="617305"/>
                </a:lnTo>
                <a:lnTo>
                  <a:pt x="7796262" y="632002"/>
                </a:lnTo>
                <a:close/>
              </a:path>
              <a:path w="9038313" h="4633457">
                <a:moveTo>
                  <a:pt x="7374138" y="3266569"/>
                </a:moveTo>
                <a:lnTo>
                  <a:pt x="7363715" y="3255545"/>
                </a:lnTo>
                <a:lnTo>
                  <a:pt x="7360240" y="3270243"/>
                </a:lnTo>
                <a:lnTo>
                  <a:pt x="7374138" y="3266569"/>
                </a:lnTo>
                <a:close/>
              </a:path>
              <a:path w="9038313" h="4633457">
                <a:moveTo>
                  <a:pt x="7363715" y="2726428"/>
                </a:moveTo>
                <a:lnTo>
                  <a:pt x="7360240" y="2726428"/>
                </a:lnTo>
                <a:lnTo>
                  <a:pt x="7353292" y="2742962"/>
                </a:lnTo>
                <a:lnTo>
                  <a:pt x="7363715" y="2726428"/>
                </a:lnTo>
                <a:close/>
              </a:path>
              <a:path w="9038313" h="4633457">
                <a:moveTo>
                  <a:pt x="7363715" y="2676823"/>
                </a:moveTo>
                <a:lnTo>
                  <a:pt x="7360240" y="2665799"/>
                </a:lnTo>
                <a:lnTo>
                  <a:pt x="7349818" y="2680497"/>
                </a:lnTo>
                <a:lnTo>
                  <a:pt x="7363715" y="2676823"/>
                </a:lnTo>
                <a:close/>
              </a:path>
              <a:path w="9038313" h="4633457">
                <a:moveTo>
                  <a:pt x="7356767" y="3277593"/>
                </a:moveTo>
                <a:lnTo>
                  <a:pt x="7342869" y="3281267"/>
                </a:lnTo>
                <a:lnTo>
                  <a:pt x="7342869" y="3284941"/>
                </a:lnTo>
                <a:lnTo>
                  <a:pt x="7356767" y="3277593"/>
                </a:lnTo>
                <a:close/>
              </a:path>
              <a:path w="9038313" h="4633457">
                <a:moveTo>
                  <a:pt x="7346344" y="3123266"/>
                </a:moveTo>
                <a:lnTo>
                  <a:pt x="7342869" y="3123266"/>
                </a:lnTo>
                <a:lnTo>
                  <a:pt x="7337658" y="3136126"/>
                </a:lnTo>
                <a:lnTo>
                  <a:pt x="7346344" y="3123266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42869" y="2722753"/>
                </a:lnTo>
                <a:lnTo>
                  <a:pt x="7330710" y="2735614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37658" y="3119592"/>
                </a:moveTo>
                <a:lnTo>
                  <a:pt x="7327235" y="3136126"/>
                </a:lnTo>
                <a:lnTo>
                  <a:pt x="7330710" y="3132452"/>
                </a:lnTo>
                <a:lnTo>
                  <a:pt x="7337658" y="3119592"/>
                </a:lnTo>
                <a:close/>
              </a:path>
              <a:path w="9038313" h="4633457">
                <a:moveTo>
                  <a:pt x="7276858" y="2388379"/>
                </a:moveTo>
                <a:lnTo>
                  <a:pt x="7273383" y="2360822"/>
                </a:lnTo>
                <a:lnTo>
                  <a:pt x="7273383" y="2373682"/>
                </a:lnTo>
                <a:lnTo>
                  <a:pt x="7276858" y="2388379"/>
                </a:lnTo>
                <a:close/>
              </a:path>
              <a:path w="9038313" h="4633457">
                <a:moveTo>
                  <a:pt x="7283806" y="3227988"/>
                </a:moveTo>
                <a:lnTo>
                  <a:pt x="7273383" y="3216964"/>
                </a:lnTo>
                <a:lnTo>
                  <a:pt x="7269910" y="3231662"/>
                </a:lnTo>
                <a:lnTo>
                  <a:pt x="7283806" y="3227988"/>
                </a:lnTo>
                <a:close/>
              </a:path>
              <a:path w="9038313" h="4633457">
                <a:moveTo>
                  <a:pt x="7367189" y="2654776"/>
                </a:moveTo>
                <a:lnTo>
                  <a:pt x="7363715" y="2641916"/>
                </a:lnTo>
                <a:lnTo>
                  <a:pt x="7353292" y="2651102"/>
                </a:lnTo>
                <a:lnTo>
                  <a:pt x="7367189" y="2654776"/>
                </a:lnTo>
                <a:close/>
              </a:path>
              <a:path w="9038313" h="4633457">
                <a:moveTo>
                  <a:pt x="7302915" y="2634566"/>
                </a:moveTo>
                <a:lnTo>
                  <a:pt x="7287281" y="2616194"/>
                </a:lnTo>
                <a:lnTo>
                  <a:pt x="7287281" y="2630892"/>
                </a:lnTo>
                <a:lnTo>
                  <a:pt x="7302915" y="2634566"/>
                </a:lnTo>
                <a:close/>
              </a:path>
              <a:path w="9038313" h="4633457">
                <a:moveTo>
                  <a:pt x="7210847" y="2765009"/>
                </a:moveTo>
                <a:lnTo>
                  <a:pt x="7203898" y="2765009"/>
                </a:lnTo>
                <a:lnTo>
                  <a:pt x="7200425" y="2777869"/>
                </a:lnTo>
                <a:lnTo>
                  <a:pt x="7210847" y="2765009"/>
                </a:lnTo>
                <a:close/>
              </a:path>
              <a:path w="9038313" h="4633457">
                <a:moveTo>
                  <a:pt x="7302915" y="3101220"/>
                </a:moveTo>
                <a:lnTo>
                  <a:pt x="7297704" y="3069987"/>
                </a:lnTo>
                <a:lnTo>
                  <a:pt x="7294229" y="3084685"/>
                </a:lnTo>
                <a:lnTo>
                  <a:pt x="7302915" y="3101220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6858" y="3143476"/>
                </a:lnTo>
                <a:lnTo>
                  <a:pt x="7276858" y="3126940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108356" y="3185731"/>
                </a:moveTo>
                <a:lnTo>
                  <a:pt x="7094460" y="3178383"/>
                </a:lnTo>
                <a:lnTo>
                  <a:pt x="7094460" y="3185731"/>
                </a:lnTo>
                <a:lnTo>
                  <a:pt x="7108356" y="3185731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56767" y="3924292"/>
                </a:lnTo>
                <a:lnTo>
                  <a:pt x="7370663" y="3913268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745884" y="3975734"/>
                </a:moveTo>
                <a:lnTo>
                  <a:pt x="7735462" y="3948176"/>
                </a:lnTo>
                <a:lnTo>
                  <a:pt x="7731988" y="3968385"/>
                </a:lnTo>
                <a:lnTo>
                  <a:pt x="7745884" y="3975734"/>
                </a:lnTo>
                <a:close/>
              </a:path>
              <a:path w="9038313" h="4633457">
                <a:moveTo>
                  <a:pt x="7709405" y="3962873"/>
                </a:moveTo>
                <a:lnTo>
                  <a:pt x="7709405" y="3948176"/>
                </a:lnTo>
                <a:lnTo>
                  <a:pt x="7695507" y="3968385"/>
                </a:lnTo>
                <a:lnTo>
                  <a:pt x="7709405" y="3962873"/>
                </a:lnTo>
                <a:close/>
              </a:path>
              <a:path w="9038313" h="4633457">
                <a:moveTo>
                  <a:pt x="7643394" y="3909594"/>
                </a:moveTo>
                <a:lnTo>
                  <a:pt x="7629497" y="3891222"/>
                </a:lnTo>
                <a:lnTo>
                  <a:pt x="7629497" y="3905920"/>
                </a:lnTo>
                <a:lnTo>
                  <a:pt x="7643394" y="3909594"/>
                </a:lnTo>
                <a:close/>
              </a:path>
              <a:path w="9038313" h="4633457">
                <a:moveTo>
                  <a:pt x="7363715" y="3448453"/>
                </a:moveTo>
                <a:lnTo>
                  <a:pt x="7370663" y="3428244"/>
                </a:lnTo>
                <a:lnTo>
                  <a:pt x="7356767" y="3435593"/>
                </a:lnTo>
                <a:lnTo>
                  <a:pt x="7363715" y="3448453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19303" y="3878362"/>
                </a:lnTo>
                <a:lnTo>
                  <a:pt x="7440148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144837" y="3817734"/>
                </a:moveTo>
                <a:lnTo>
                  <a:pt x="7141362" y="3786501"/>
                </a:lnTo>
                <a:lnTo>
                  <a:pt x="7141362" y="3804873"/>
                </a:lnTo>
                <a:lnTo>
                  <a:pt x="7144837" y="381773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56996" y="3848967"/>
                </a:lnTo>
                <a:lnTo>
                  <a:pt x="7163945" y="3867339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108356" y="3670757"/>
                </a:moveTo>
                <a:lnTo>
                  <a:pt x="7108356" y="3635849"/>
                </a:lnTo>
                <a:lnTo>
                  <a:pt x="7104882" y="3648709"/>
                </a:lnTo>
                <a:lnTo>
                  <a:pt x="7108356" y="3670757"/>
                </a:lnTo>
                <a:close/>
              </a:path>
              <a:path w="9038313" h="4633457">
                <a:moveTo>
                  <a:pt x="7104882" y="2384705"/>
                </a:moveTo>
                <a:lnTo>
                  <a:pt x="7094460" y="2399403"/>
                </a:lnTo>
                <a:lnTo>
                  <a:pt x="7108356" y="2399403"/>
                </a:lnTo>
                <a:lnTo>
                  <a:pt x="7104882" y="2384705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4882" y="2384705"/>
                </a:lnTo>
                <a:lnTo>
                  <a:pt x="7120516" y="239205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108356" y="600769"/>
                </a:moveTo>
                <a:lnTo>
                  <a:pt x="7120516" y="582397"/>
                </a:lnTo>
                <a:lnTo>
                  <a:pt x="7104882" y="586071"/>
                </a:lnTo>
                <a:lnTo>
                  <a:pt x="7108356" y="600769"/>
                </a:lnTo>
                <a:close/>
              </a:path>
              <a:path w="9038313" h="4633457">
                <a:moveTo>
                  <a:pt x="7313338" y="2215682"/>
                </a:moveTo>
                <a:lnTo>
                  <a:pt x="7309863" y="2202821"/>
                </a:lnTo>
                <a:lnTo>
                  <a:pt x="7309863" y="2230380"/>
                </a:lnTo>
                <a:lnTo>
                  <a:pt x="7313338" y="2215682"/>
                </a:lnTo>
                <a:close/>
              </a:path>
              <a:path w="9038313" h="4633457">
                <a:moveTo>
                  <a:pt x="7104882" y="604443"/>
                </a:moveTo>
                <a:lnTo>
                  <a:pt x="7097933" y="589746"/>
                </a:lnTo>
                <a:lnTo>
                  <a:pt x="7101408" y="617305"/>
                </a:lnTo>
                <a:lnTo>
                  <a:pt x="7104882" y="604443"/>
                </a:lnTo>
                <a:close/>
              </a:path>
              <a:path w="9038313" h="4633457">
                <a:moveTo>
                  <a:pt x="7097933" y="3698314"/>
                </a:moveTo>
                <a:lnTo>
                  <a:pt x="7094460" y="3685454"/>
                </a:lnTo>
                <a:lnTo>
                  <a:pt x="7097933" y="3701989"/>
                </a:lnTo>
                <a:lnTo>
                  <a:pt x="7097933" y="3698314"/>
                </a:lnTo>
                <a:close/>
              </a:path>
              <a:path w="9038313" h="4633457">
                <a:moveTo>
                  <a:pt x="7054505" y="2923010"/>
                </a:moveTo>
                <a:lnTo>
                  <a:pt x="7051031" y="2923010"/>
                </a:lnTo>
                <a:lnTo>
                  <a:pt x="7051031" y="2935870"/>
                </a:lnTo>
                <a:lnTo>
                  <a:pt x="7054505" y="2923010"/>
                </a:lnTo>
                <a:close/>
              </a:path>
              <a:path w="9038313" h="4633457">
                <a:moveTo>
                  <a:pt x="7011076" y="3020382"/>
                </a:moveTo>
                <a:lnTo>
                  <a:pt x="6997180" y="2992824"/>
                </a:lnTo>
                <a:lnTo>
                  <a:pt x="6997180" y="3009358"/>
                </a:lnTo>
                <a:lnTo>
                  <a:pt x="7011076" y="3020382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24974" y="3066313"/>
                </a:lnTo>
                <a:lnTo>
                  <a:pt x="7040608" y="3073661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07373" y="2884429"/>
                </a:moveTo>
                <a:lnTo>
                  <a:pt x="7203898" y="2911986"/>
                </a:lnTo>
                <a:lnTo>
                  <a:pt x="7207373" y="2897289"/>
                </a:lnTo>
                <a:lnTo>
                  <a:pt x="7207373" y="2884429"/>
                </a:lnTo>
                <a:close/>
              </a:path>
              <a:path w="9038313" h="4633457">
                <a:moveTo>
                  <a:pt x="6974597" y="2884429"/>
                </a:moveTo>
                <a:lnTo>
                  <a:pt x="6971122" y="2897289"/>
                </a:lnTo>
                <a:lnTo>
                  <a:pt x="6974597" y="2897289"/>
                </a:lnTo>
                <a:lnTo>
                  <a:pt x="6974597" y="2884429"/>
                </a:lnTo>
                <a:close/>
              </a:path>
              <a:path w="9038313" h="4633457">
                <a:moveTo>
                  <a:pt x="7024974" y="2441660"/>
                </a:moveTo>
                <a:lnTo>
                  <a:pt x="7014551" y="2450846"/>
                </a:lnTo>
                <a:lnTo>
                  <a:pt x="7028447" y="2454520"/>
                </a:lnTo>
                <a:lnTo>
                  <a:pt x="7024974" y="2441660"/>
                </a:lnTo>
                <a:close/>
              </a:path>
              <a:path w="9038313" h="4633457">
                <a:moveTo>
                  <a:pt x="6938117" y="593420"/>
                </a:moveTo>
                <a:lnTo>
                  <a:pt x="6927695" y="428071"/>
                </a:lnTo>
                <a:lnTo>
                  <a:pt x="6924220" y="597095"/>
                </a:lnTo>
                <a:lnTo>
                  <a:pt x="6938117" y="593420"/>
                </a:lnTo>
                <a:close/>
              </a:path>
              <a:path w="9038313" h="4633457">
                <a:moveTo>
                  <a:pt x="6745295" y="3038754"/>
                </a:moveTo>
                <a:lnTo>
                  <a:pt x="6741821" y="3024056"/>
                </a:lnTo>
                <a:lnTo>
                  <a:pt x="6738346" y="3038754"/>
                </a:lnTo>
                <a:lnTo>
                  <a:pt x="6745295" y="3038754"/>
                </a:lnTo>
                <a:close/>
              </a:path>
              <a:path w="9038313" h="4633457">
                <a:moveTo>
                  <a:pt x="6675809" y="2932196"/>
                </a:moveTo>
                <a:lnTo>
                  <a:pt x="6665386" y="2919336"/>
                </a:lnTo>
                <a:lnTo>
                  <a:pt x="6672336" y="2932196"/>
                </a:lnTo>
                <a:lnTo>
                  <a:pt x="6675809" y="2932196"/>
                </a:lnTo>
                <a:close/>
              </a:path>
              <a:path w="9038313" h="4633457">
                <a:moveTo>
                  <a:pt x="6679284" y="442768"/>
                </a:moveTo>
                <a:lnTo>
                  <a:pt x="6661913" y="439094"/>
                </a:lnTo>
                <a:lnTo>
                  <a:pt x="6675809" y="446443"/>
                </a:lnTo>
                <a:lnTo>
                  <a:pt x="6679284" y="442768"/>
                </a:lnTo>
                <a:close/>
              </a:path>
              <a:path w="9038313" h="4633457">
                <a:moveTo>
                  <a:pt x="6672336" y="400513"/>
                </a:moveTo>
                <a:lnTo>
                  <a:pt x="6649753" y="396838"/>
                </a:lnTo>
                <a:lnTo>
                  <a:pt x="6658438" y="400513"/>
                </a:lnTo>
                <a:lnTo>
                  <a:pt x="6672336" y="400513"/>
                </a:lnTo>
                <a:close/>
              </a:path>
              <a:path w="9038313" h="4633457">
                <a:moveTo>
                  <a:pt x="6912060" y="3104894"/>
                </a:moveTo>
                <a:lnTo>
                  <a:pt x="6901637" y="3143476"/>
                </a:lnTo>
                <a:lnTo>
                  <a:pt x="6915534" y="3126940"/>
                </a:lnTo>
                <a:lnTo>
                  <a:pt x="6912060" y="3104894"/>
                </a:lnTo>
                <a:close/>
              </a:path>
              <a:path w="9038313" h="4633457">
                <a:moveTo>
                  <a:pt x="6912060" y="2731940"/>
                </a:moveTo>
                <a:lnTo>
                  <a:pt x="6901637" y="2765009"/>
                </a:lnTo>
                <a:lnTo>
                  <a:pt x="6924220" y="2746637"/>
                </a:lnTo>
                <a:lnTo>
                  <a:pt x="6912060" y="2731940"/>
                </a:lnTo>
                <a:close/>
              </a:path>
              <a:path w="9038313" h="4633457">
                <a:moveTo>
                  <a:pt x="6924220" y="2726428"/>
                </a:moveTo>
                <a:lnTo>
                  <a:pt x="6912060" y="2731940"/>
                </a:lnTo>
                <a:lnTo>
                  <a:pt x="6927695" y="2742962"/>
                </a:lnTo>
                <a:lnTo>
                  <a:pt x="6924220" y="2726428"/>
                </a:lnTo>
                <a:close/>
              </a:path>
              <a:path w="9038313" h="4633457">
                <a:moveTo>
                  <a:pt x="7004128" y="2654776"/>
                </a:moveTo>
                <a:lnTo>
                  <a:pt x="7000654" y="2638242"/>
                </a:lnTo>
                <a:lnTo>
                  <a:pt x="7000654" y="2669473"/>
                </a:lnTo>
                <a:lnTo>
                  <a:pt x="7004128" y="2654776"/>
                </a:lnTo>
                <a:close/>
              </a:path>
              <a:path w="9038313" h="4633457">
                <a:moveTo>
                  <a:pt x="6802621" y="3073661"/>
                </a:moveTo>
                <a:lnTo>
                  <a:pt x="6788724" y="3046103"/>
                </a:lnTo>
                <a:lnTo>
                  <a:pt x="6788724" y="3058963"/>
                </a:lnTo>
                <a:lnTo>
                  <a:pt x="6802621" y="3073661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28907" y="2564753"/>
                </a:lnTo>
                <a:lnTo>
                  <a:pt x="6625432" y="2577613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774826" y="2851358"/>
                </a:moveTo>
                <a:lnTo>
                  <a:pt x="6771352" y="2792567"/>
                </a:lnTo>
                <a:lnTo>
                  <a:pt x="6771352" y="2831148"/>
                </a:lnTo>
                <a:lnTo>
                  <a:pt x="6774826" y="2851358"/>
                </a:lnTo>
                <a:close/>
              </a:path>
              <a:path w="9038313" h="4633457">
                <a:moveTo>
                  <a:pt x="6745295" y="446443"/>
                </a:moveTo>
                <a:lnTo>
                  <a:pt x="6745295" y="2726428"/>
                </a:lnTo>
                <a:lnTo>
                  <a:pt x="6752244" y="2708055"/>
                </a:lnTo>
                <a:lnTo>
                  <a:pt x="6745295" y="446443"/>
                </a:lnTo>
                <a:close/>
              </a:path>
              <a:path w="9038313" h="4633457">
                <a:moveTo>
                  <a:pt x="6879054" y="2719078"/>
                </a:moveTo>
                <a:lnTo>
                  <a:pt x="6872105" y="396838"/>
                </a:lnTo>
                <a:lnTo>
                  <a:pt x="6861683" y="2708055"/>
                </a:lnTo>
                <a:lnTo>
                  <a:pt x="6879054" y="2719078"/>
                </a:lnTo>
                <a:close/>
              </a:path>
              <a:path w="9038313" h="4633457">
                <a:moveTo>
                  <a:pt x="6861683" y="2708055"/>
                </a:moveTo>
                <a:lnTo>
                  <a:pt x="6847786" y="2693358"/>
                </a:lnTo>
                <a:lnTo>
                  <a:pt x="6847786" y="2708055"/>
                </a:lnTo>
                <a:lnTo>
                  <a:pt x="6861683" y="2708055"/>
                </a:lnTo>
                <a:close/>
              </a:path>
              <a:path w="9038313" h="4633457">
                <a:moveTo>
                  <a:pt x="6792197" y="424397"/>
                </a:moveTo>
                <a:lnTo>
                  <a:pt x="6802621" y="389489"/>
                </a:lnTo>
                <a:lnTo>
                  <a:pt x="6788724" y="407861"/>
                </a:lnTo>
                <a:lnTo>
                  <a:pt x="6792197" y="424397"/>
                </a:lnTo>
                <a:close/>
              </a:path>
              <a:path w="9038313" h="4633457">
                <a:moveTo>
                  <a:pt x="6526416" y="2368171"/>
                </a:moveTo>
                <a:lnTo>
                  <a:pt x="6519467" y="477676"/>
                </a:lnTo>
                <a:lnTo>
                  <a:pt x="6526416" y="2384705"/>
                </a:lnTo>
                <a:lnTo>
                  <a:pt x="6526416" y="2368171"/>
                </a:lnTo>
                <a:close/>
              </a:path>
              <a:path w="9038313" h="4633457">
                <a:moveTo>
                  <a:pt x="6585479" y="2680497"/>
                </a:moveTo>
                <a:lnTo>
                  <a:pt x="6582004" y="2680497"/>
                </a:lnTo>
                <a:lnTo>
                  <a:pt x="6582004" y="2693358"/>
                </a:lnTo>
                <a:lnTo>
                  <a:pt x="6585479" y="2680497"/>
                </a:lnTo>
                <a:close/>
              </a:path>
              <a:path w="9038313" h="4633457">
                <a:moveTo>
                  <a:pt x="6323171" y="2553729"/>
                </a:moveTo>
                <a:lnTo>
                  <a:pt x="6319697" y="731211"/>
                </a:lnTo>
                <a:lnTo>
                  <a:pt x="6307537" y="2561078"/>
                </a:lnTo>
                <a:lnTo>
                  <a:pt x="6323171" y="2553729"/>
                </a:lnTo>
                <a:close/>
              </a:path>
              <a:path w="9038313" h="4633457">
                <a:moveTo>
                  <a:pt x="6356177" y="578722"/>
                </a:moveTo>
                <a:lnTo>
                  <a:pt x="6366600" y="2507799"/>
                </a:lnTo>
                <a:lnTo>
                  <a:pt x="6380496" y="575048"/>
                </a:lnTo>
                <a:lnTo>
                  <a:pt x="6356177" y="578722"/>
                </a:lnTo>
                <a:close/>
              </a:path>
              <a:path w="9038313" h="4633457">
                <a:moveTo>
                  <a:pt x="6432610" y="536467"/>
                </a:moveTo>
                <a:lnTo>
                  <a:pt x="6439559" y="519931"/>
                </a:lnTo>
                <a:lnTo>
                  <a:pt x="6420450" y="519931"/>
                </a:lnTo>
                <a:lnTo>
                  <a:pt x="6432610" y="536467"/>
                </a:lnTo>
                <a:close/>
              </a:path>
              <a:path w="9038313" h="4633457">
                <a:moveTo>
                  <a:pt x="6267583" y="2627218"/>
                </a:moveTo>
                <a:lnTo>
                  <a:pt x="6264108" y="2673149"/>
                </a:lnTo>
                <a:lnTo>
                  <a:pt x="6272794" y="2641916"/>
                </a:lnTo>
                <a:lnTo>
                  <a:pt x="6267583" y="2627218"/>
                </a:lnTo>
                <a:close/>
              </a:path>
              <a:path w="9038313" h="4633457">
                <a:moveTo>
                  <a:pt x="6137297" y="608117"/>
                </a:moveTo>
                <a:lnTo>
                  <a:pt x="6123401" y="604443"/>
                </a:lnTo>
                <a:lnTo>
                  <a:pt x="6123401" y="617305"/>
                </a:lnTo>
                <a:lnTo>
                  <a:pt x="6137297" y="608117"/>
                </a:lnTo>
                <a:close/>
              </a:path>
              <a:path w="9038313" h="4633457">
                <a:moveTo>
                  <a:pt x="6217206" y="867166"/>
                </a:moveTo>
                <a:lnTo>
                  <a:pt x="6213731" y="839607"/>
                </a:lnTo>
                <a:lnTo>
                  <a:pt x="6203308" y="856142"/>
                </a:lnTo>
                <a:lnTo>
                  <a:pt x="6217206" y="867166"/>
                </a:lnTo>
                <a:close/>
              </a:path>
              <a:path w="9038313" h="4633457">
                <a:moveTo>
                  <a:pt x="6187674" y="2774195"/>
                </a:moveTo>
                <a:lnTo>
                  <a:pt x="6173778" y="2742962"/>
                </a:lnTo>
                <a:lnTo>
                  <a:pt x="6173778" y="2757660"/>
                </a:lnTo>
                <a:lnTo>
                  <a:pt x="6187674" y="2774195"/>
                </a:lnTo>
                <a:close/>
              </a:path>
              <a:path w="9038313" h="4633457">
                <a:moveTo>
                  <a:pt x="6224155" y="643025"/>
                </a:moveTo>
                <a:lnTo>
                  <a:pt x="6227629" y="712839"/>
                </a:lnTo>
                <a:lnTo>
                  <a:pt x="6260635" y="650374"/>
                </a:lnTo>
                <a:lnTo>
                  <a:pt x="6224155" y="643025"/>
                </a:lnTo>
                <a:close/>
              </a:path>
              <a:path w="9038313" h="4633457">
                <a:moveTo>
                  <a:pt x="6323171" y="698141"/>
                </a:moveTo>
                <a:lnTo>
                  <a:pt x="6319697" y="731211"/>
                </a:lnTo>
                <a:lnTo>
                  <a:pt x="6323171" y="716513"/>
                </a:lnTo>
                <a:lnTo>
                  <a:pt x="6323171" y="698141"/>
                </a:lnTo>
                <a:close/>
              </a:path>
              <a:path w="9038313" h="4633457">
                <a:moveTo>
                  <a:pt x="6151195" y="677932"/>
                </a:moveTo>
                <a:lnTo>
                  <a:pt x="6144246" y="663234"/>
                </a:lnTo>
                <a:lnTo>
                  <a:pt x="6144246" y="694467"/>
                </a:lnTo>
                <a:lnTo>
                  <a:pt x="6151195" y="677932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78235" y="808375"/>
                </a:lnTo>
                <a:lnTo>
                  <a:pt x="6074760" y="786328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78235" y="766118"/>
                </a:moveTo>
                <a:lnTo>
                  <a:pt x="6074760" y="751420"/>
                </a:lnTo>
                <a:lnTo>
                  <a:pt x="6074760" y="786328"/>
                </a:lnTo>
                <a:lnTo>
                  <a:pt x="6078235" y="766118"/>
                </a:lnTo>
                <a:close/>
              </a:path>
              <a:path w="9038313" h="4633457">
                <a:moveTo>
                  <a:pt x="6067812" y="2403077"/>
                </a:moveTo>
                <a:lnTo>
                  <a:pt x="6060864" y="2430636"/>
                </a:lnTo>
                <a:lnTo>
                  <a:pt x="6067812" y="2415938"/>
                </a:lnTo>
                <a:lnTo>
                  <a:pt x="6067812" y="2403077"/>
                </a:lnTo>
                <a:close/>
              </a:path>
              <a:path w="9038313" h="4633457">
                <a:moveTo>
                  <a:pt x="5987905" y="909421"/>
                </a:moveTo>
                <a:lnTo>
                  <a:pt x="5991378" y="808375"/>
                </a:lnTo>
                <a:lnTo>
                  <a:pt x="5980955" y="824909"/>
                </a:lnTo>
                <a:lnTo>
                  <a:pt x="5987905" y="909421"/>
                </a:lnTo>
                <a:close/>
              </a:path>
              <a:path w="9038313" h="4633457">
                <a:moveTo>
                  <a:pt x="6090395" y="2526170"/>
                </a:moveTo>
                <a:lnTo>
                  <a:pt x="6086920" y="2493101"/>
                </a:lnTo>
                <a:lnTo>
                  <a:pt x="6086920" y="2507799"/>
                </a:lnTo>
                <a:lnTo>
                  <a:pt x="6090395" y="2526170"/>
                </a:lnTo>
                <a:close/>
              </a:path>
              <a:path w="9038313" h="4633457">
                <a:moveTo>
                  <a:pt x="5991378" y="2384705"/>
                </a:moveTo>
                <a:lnTo>
                  <a:pt x="5980955" y="2357147"/>
                </a:lnTo>
                <a:lnTo>
                  <a:pt x="5977481" y="2373682"/>
                </a:lnTo>
                <a:lnTo>
                  <a:pt x="5991378" y="2384705"/>
                </a:lnTo>
                <a:close/>
              </a:path>
              <a:path w="9038313" h="4633457">
                <a:moveTo>
                  <a:pt x="5612683" y="2669473"/>
                </a:moveTo>
                <a:lnTo>
                  <a:pt x="5605735" y="2662125"/>
                </a:lnTo>
                <a:lnTo>
                  <a:pt x="5591837" y="2665799"/>
                </a:lnTo>
                <a:lnTo>
                  <a:pt x="5612683" y="2669473"/>
                </a:lnTo>
                <a:close/>
              </a:path>
              <a:path w="9038313" h="4633457">
                <a:moveTo>
                  <a:pt x="5588363" y="701815"/>
                </a:moveTo>
                <a:lnTo>
                  <a:pt x="5576202" y="688955"/>
                </a:lnTo>
                <a:lnTo>
                  <a:pt x="5576202" y="701815"/>
                </a:lnTo>
                <a:lnTo>
                  <a:pt x="5588363" y="701815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31792" y="723863"/>
                </a:lnTo>
                <a:lnTo>
                  <a:pt x="5652637" y="723863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92592" y="569536"/>
                </a:moveTo>
                <a:lnTo>
                  <a:pt x="5682169" y="593420"/>
                </a:lnTo>
                <a:lnTo>
                  <a:pt x="5696065" y="582397"/>
                </a:lnTo>
                <a:lnTo>
                  <a:pt x="5692592" y="569536"/>
                </a:lnTo>
                <a:close/>
              </a:path>
              <a:path w="9038313" h="4633457">
                <a:moveTo>
                  <a:pt x="5609208" y="1822518"/>
                </a:moveTo>
                <a:lnTo>
                  <a:pt x="5598786" y="839607"/>
                </a:lnTo>
                <a:lnTo>
                  <a:pt x="5595312" y="1815169"/>
                </a:lnTo>
                <a:lnTo>
                  <a:pt x="5609208" y="1822518"/>
                </a:lnTo>
                <a:close/>
              </a:path>
              <a:path w="9038313" h="4633457">
                <a:moveTo>
                  <a:pt x="5741231" y="762444"/>
                </a:moveTo>
                <a:lnTo>
                  <a:pt x="5729071" y="740398"/>
                </a:lnTo>
                <a:lnTo>
                  <a:pt x="5725596" y="755096"/>
                </a:lnTo>
                <a:lnTo>
                  <a:pt x="5741231" y="762444"/>
                </a:lnTo>
                <a:close/>
              </a:path>
              <a:path w="9038313" h="4633457">
                <a:moveTo>
                  <a:pt x="5558831" y="688955"/>
                </a:moveTo>
                <a:lnTo>
                  <a:pt x="5548409" y="659560"/>
                </a:lnTo>
                <a:lnTo>
                  <a:pt x="5543198" y="674258"/>
                </a:lnTo>
                <a:lnTo>
                  <a:pt x="5558831" y="688955"/>
                </a:lnTo>
                <a:close/>
              </a:path>
              <a:path w="9038313" h="4633457">
                <a:moveTo>
                  <a:pt x="5595312" y="617305"/>
                </a:moveTo>
                <a:lnTo>
                  <a:pt x="5602260" y="597095"/>
                </a:lnTo>
                <a:lnTo>
                  <a:pt x="5588363" y="604443"/>
                </a:lnTo>
                <a:lnTo>
                  <a:pt x="5595312" y="617305"/>
                </a:lnTo>
                <a:close/>
              </a:path>
              <a:path w="9038313" h="4633457">
                <a:moveTo>
                  <a:pt x="5475450" y="817561"/>
                </a:moveTo>
                <a:lnTo>
                  <a:pt x="5466764" y="790002"/>
                </a:lnTo>
                <a:lnTo>
                  <a:pt x="5463289" y="804699"/>
                </a:lnTo>
                <a:lnTo>
                  <a:pt x="5475450" y="817561"/>
                </a:lnTo>
                <a:close/>
              </a:path>
              <a:path w="9038313" h="4633457">
                <a:moveTo>
                  <a:pt x="5515404" y="2287333"/>
                </a:moveTo>
                <a:lnTo>
                  <a:pt x="5508454" y="2272635"/>
                </a:lnTo>
                <a:lnTo>
                  <a:pt x="5511929" y="2300193"/>
                </a:lnTo>
                <a:lnTo>
                  <a:pt x="5515404" y="2287333"/>
                </a:lnTo>
                <a:close/>
              </a:path>
              <a:path w="9038313" h="4633457">
                <a:moveTo>
                  <a:pt x="5445918" y="1763726"/>
                </a:moveTo>
                <a:lnTo>
                  <a:pt x="5438970" y="1749028"/>
                </a:lnTo>
                <a:lnTo>
                  <a:pt x="5445918" y="1780261"/>
                </a:lnTo>
                <a:lnTo>
                  <a:pt x="5445918" y="1763726"/>
                </a:lnTo>
                <a:close/>
              </a:path>
              <a:path w="9038313" h="4633457">
                <a:moveTo>
                  <a:pt x="5350376" y="3624826"/>
                </a:moveTo>
                <a:lnTo>
                  <a:pt x="5339952" y="3593593"/>
                </a:lnTo>
                <a:lnTo>
                  <a:pt x="5339952" y="3610128"/>
                </a:lnTo>
                <a:lnTo>
                  <a:pt x="5350376" y="3624826"/>
                </a:lnTo>
                <a:close/>
              </a:path>
              <a:path w="9038313" h="4633457">
                <a:moveTo>
                  <a:pt x="5704751" y="2357147"/>
                </a:moveTo>
                <a:lnTo>
                  <a:pt x="5704751" y="2458194"/>
                </a:lnTo>
                <a:lnTo>
                  <a:pt x="5711700" y="2445334"/>
                </a:lnTo>
                <a:lnTo>
                  <a:pt x="5704751" y="2357147"/>
                </a:lnTo>
                <a:close/>
              </a:path>
              <a:path w="9038313" h="4633457">
                <a:moveTo>
                  <a:pt x="5343427" y="3297802"/>
                </a:moveTo>
                <a:lnTo>
                  <a:pt x="5339952" y="3297802"/>
                </a:lnTo>
                <a:lnTo>
                  <a:pt x="5339952" y="3312500"/>
                </a:lnTo>
                <a:lnTo>
                  <a:pt x="5343427" y="3297802"/>
                </a:lnTo>
                <a:close/>
              </a:path>
              <a:path w="9038313" h="4633457">
                <a:moveTo>
                  <a:pt x="5536250" y="1763726"/>
                </a:moveTo>
                <a:lnTo>
                  <a:pt x="5525827" y="1734332"/>
                </a:lnTo>
                <a:lnTo>
                  <a:pt x="5525827" y="1749028"/>
                </a:lnTo>
                <a:lnTo>
                  <a:pt x="5536250" y="1763726"/>
                </a:lnTo>
                <a:close/>
              </a:path>
              <a:path w="9038313" h="4633457">
                <a:moveTo>
                  <a:pt x="4961257" y="1991541"/>
                </a:moveTo>
                <a:lnTo>
                  <a:pt x="4947361" y="1998891"/>
                </a:lnTo>
                <a:lnTo>
                  <a:pt x="4947361" y="2006239"/>
                </a:lnTo>
                <a:lnTo>
                  <a:pt x="4961257" y="1991541"/>
                </a:lnTo>
                <a:close/>
              </a:path>
              <a:path w="9038313" h="4633457">
                <a:moveTo>
                  <a:pt x="4914355" y="1903355"/>
                </a:moveTo>
                <a:lnTo>
                  <a:pt x="4900457" y="1907029"/>
                </a:lnTo>
                <a:lnTo>
                  <a:pt x="4914355" y="1914378"/>
                </a:lnTo>
                <a:lnTo>
                  <a:pt x="4914355" y="1903355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24778" y="1864774"/>
                </a:lnTo>
                <a:lnTo>
                  <a:pt x="4910881" y="1872122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924778" y="1208887"/>
                </a:moveTo>
                <a:lnTo>
                  <a:pt x="4940411" y="1857424"/>
                </a:lnTo>
                <a:lnTo>
                  <a:pt x="4940411" y="1208887"/>
                </a:lnTo>
                <a:lnTo>
                  <a:pt x="4924778" y="1208887"/>
                </a:lnTo>
                <a:close/>
              </a:path>
              <a:path w="9038313" h="4633457">
                <a:moveTo>
                  <a:pt x="4997737" y="1714122"/>
                </a:moveTo>
                <a:lnTo>
                  <a:pt x="4994263" y="1699425"/>
                </a:lnTo>
                <a:lnTo>
                  <a:pt x="4994263" y="1728820"/>
                </a:lnTo>
                <a:lnTo>
                  <a:pt x="4997737" y="1714122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4987314" y="1844564"/>
                </a:lnTo>
                <a:lnTo>
                  <a:pt x="4987314" y="1857424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4976892" y="716513"/>
                </a:moveTo>
                <a:lnTo>
                  <a:pt x="4976892" y="755096"/>
                </a:lnTo>
                <a:lnTo>
                  <a:pt x="5001211" y="755096"/>
                </a:lnTo>
                <a:lnTo>
                  <a:pt x="4976892" y="716513"/>
                </a:lnTo>
                <a:close/>
              </a:path>
              <a:path w="9038313" h="4633457">
                <a:moveTo>
                  <a:pt x="4824023" y="1232771"/>
                </a:moveTo>
                <a:lnTo>
                  <a:pt x="4804915" y="1229097"/>
                </a:lnTo>
                <a:lnTo>
                  <a:pt x="4808390" y="1232771"/>
                </a:lnTo>
                <a:lnTo>
                  <a:pt x="4824023" y="1232771"/>
                </a:lnTo>
                <a:close/>
              </a:path>
              <a:path w="9038313" h="4633457">
                <a:moveTo>
                  <a:pt x="5233987" y="2419612"/>
                </a:moveTo>
                <a:lnTo>
                  <a:pt x="5230514" y="2388379"/>
                </a:lnTo>
                <a:lnTo>
                  <a:pt x="5230514" y="2406752"/>
                </a:lnTo>
                <a:lnTo>
                  <a:pt x="5233987" y="2419612"/>
                </a:lnTo>
                <a:close/>
              </a:path>
              <a:path w="9038313" h="4633457">
                <a:moveTo>
                  <a:pt x="5329530" y="2595985"/>
                </a:moveTo>
                <a:lnTo>
                  <a:pt x="5326056" y="2561078"/>
                </a:lnTo>
                <a:lnTo>
                  <a:pt x="5326056" y="2581287"/>
                </a:lnTo>
                <a:lnTo>
                  <a:pt x="5329530" y="2595985"/>
                </a:lnTo>
                <a:close/>
              </a:path>
              <a:path w="9038313" h="4633457">
                <a:moveTo>
                  <a:pt x="5343427" y="2658451"/>
                </a:moveTo>
                <a:lnTo>
                  <a:pt x="5336479" y="2627218"/>
                </a:lnTo>
                <a:lnTo>
                  <a:pt x="5336479" y="2645590"/>
                </a:lnTo>
                <a:lnTo>
                  <a:pt x="5343427" y="2658451"/>
                </a:lnTo>
                <a:close/>
              </a:path>
              <a:path w="9038313" h="4633457">
                <a:moveTo>
                  <a:pt x="5383381" y="824909"/>
                </a:moveTo>
                <a:lnTo>
                  <a:pt x="5379906" y="878189"/>
                </a:lnTo>
                <a:lnTo>
                  <a:pt x="5395541" y="863492"/>
                </a:lnTo>
                <a:lnTo>
                  <a:pt x="5383381" y="824909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7553" y="2268961"/>
                </a:lnTo>
                <a:lnTo>
                  <a:pt x="5169714" y="2292845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190559" y="2335100"/>
                </a:lnTo>
                <a:lnTo>
                  <a:pt x="5206193" y="2346124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299999" y="927793"/>
                </a:moveTo>
                <a:lnTo>
                  <a:pt x="5313895" y="2531682"/>
                </a:lnTo>
                <a:lnTo>
                  <a:pt x="5322582" y="920445"/>
                </a:lnTo>
                <a:lnTo>
                  <a:pt x="5299999" y="927793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5001211" y="1998891"/>
                </a:lnTo>
                <a:lnTo>
                  <a:pt x="5016846" y="1995215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5129759" y="3551337"/>
                </a:moveTo>
                <a:lnTo>
                  <a:pt x="5136708" y="3656059"/>
                </a:lnTo>
                <a:lnTo>
                  <a:pt x="5133234" y="3571547"/>
                </a:lnTo>
                <a:lnTo>
                  <a:pt x="5129759" y="3551337"/>
                </a:lnTo>
                <a:close/>
              </a:path>
              <a:path w="9038313" h="4633457">
                <a:moveTo>
                  <a:pt x="5237462" y="3442942"/>
                </a:moveTo>
                <a:lnTo>
                  <a:pt x="5227039" y="3161847"/>
                </a:lnTo>
                <a:lnTo>
                  <a:pt x="5223564" y="3452127"/>
                </a:lnTo>
                <a:lnTo>
                  <a:pt x="5237462" y="3442942"/>
                </a:lnTo>
                <a:close/>
              </a:path>
              <a:path w="9038313" h="4633457">
                <a:moveTo>
                  <a:pt x="5343427" y="2981801"/>
                </a:moveTo>
                <a:lnTo>
                  <a:pt x="5322582" y="2693358"/>
                </a:lnTo>
                <a:lnTo>
                  <a:pt x="5319107" y="3009358"/>
                </a:lnTo>
                <a:lnTo>
                  <a:pt x="5343427" y="2981801"/>
                </a:lnTo>
                <a:close/>
              </a:path>
              <a:path w="9038313" h="4633457">
                <a:moveTo>
                  <a:pt x="4801442" y="374792"/>
                </a:moveTo>
                <a:lnTo>
                  <a:pt x="4784069" y="365606"/>
                </a:lnTo>
                <a:lnTo>
                  <a:pt x="4778858" y="378466"/>
                </a:lnTo>
                <a:lnTo>
                  <a:pt x="4801442" y="374792"/>
                </a:lnTo>
                <a:close/>
              </a:path>
              <a:path w="9038313" h="4633457">
                <a:moveTo>
                  <a:pt x="4830972" y="382140"/>
                </a:moveTo>
                <a:lnTo>
                  <a:pt x="4815338" y="369280"/>
                </a:lnTo>
                <a:lnTo>
                  <a:pt x="4815338" y="382140"/>
                </a:lnTo>
                <a:lnTo>
                  <a:pt x="4830972" y="382140"/>
                </a:lnTo>
                <a:close/>
              </a:path>
              <a:path w="9038313" h="4633457">
                <a:moveTo>
                  <a:pt x="4778858" y="1363214"/>
                </a:moveTo>
                <a:lnTo>
                  <a:pt x="4770521" y="1376441"/>
                </a:lnTo>
                <a:lnTo>
                  <a:pt x="4771910" y="1376074"/>
                </a:lnTo>
                <a:lnTo>
                  <a:pt x="4778858" y="1363214"/>
                </a:lnTo>
                <a:close/>
              </a:path>
              <a:path w="9038313" h="4633457">
                <a:moveTo>
                  <a:pt x="4728481" y="242512"/>
                </a:moveTo>
                <a:lnTo>
                  <a:pt x="4725007" y="227815"/>
                </a:lnTo>
                <a:lnTo>
                  <a:pt x="4711110" y="231489"/>
                </a:lnTo>
                <a:lnTo>
                  <a:pt x="4728481" y="242512"/>
                </a:lnTo>
                <a:close/>
              </a:path>
              <a:path w="9038313" h="4633457">
                <a:moveTo>
                  <a:pt x="4622516" y="3663407"/>
                </a:moveTo>
                <a:lnTo>
                  <a:pt x="4615568" y="3632175"/>
                </a:lnTo>
                <a:lnTo>
                  <a:pt x="4615568" y="3648709"/>
                </a:lnTo>
                <a:lnTo>
                  <a:pt x="4622516" y="3663407"/>
                </a:lnTo>
                <a:close/>
              </a:path>
              <a:path w="9038313" h="4633457">
                <a:moveTo>
                  <a:pt x="4615568" y="2107286"/>
                </a:moveTo>
                <a:lnTo>
                  <a:pt x="4622516" y="3663407"/>
                </a:lnTo>
                <a:lnTo>
                  <a:pt x="4631202" y="2110960"/>
                </a:lnTo>
                <a:lnTo>
                  <a:pt x="4615568" y="2107286"/>
                </a:lnTo>
                <a:close/>
              </a:path>
              <a:path w="9038313" h="4633457">
                <a:moveTo>
                  <a:pt x="4631202" y="2110960"/>
                </a:moveTo>
                <a:lnTo>
                  <a:pt x="4631202" y="3720362"/>
                </a:lnTo>
                <a:lnTo>
                  <a:pt x="4634677" y="3733222"/>
                </a:lnTo>
                <a:lnTo>
                  <a:pt x="4631202" y="2110960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5191" y="1398121"/>
                </a:lnTo>
                <a:lnTo>
                  <a:pt x="4546083" y="1409145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561716" y="1706773"/>
                </a:moveTo>
                <a:lnTo>
                  <a:pt x="4558242" y="1734332"/>
                </a:lnTo>
                <a:lnTo>
                  <a:pt x="4561716" y="1721471"/>
                </a:lnTo>
                <a:lnTo>
                  <a:pt x="4561716" y="1706773"/>
                </a:lnTo>
                <a:close/>
              </a:path>
              <a:path w="9038313" h="4633457">
                <a:moveTo>
                  <a:pt x="4634677" y="1409145"/>
                </a:moveTo>
                <a:lnTo>
                  <a:pt x="4641625" y="1745354"/>
                </a:lnTo>
                <a:lnTo>
                  <a:pt x="4652048" y="1405469"/>
                </a:lnTo>
                <a:lnTo>
                  <a:pt x="4634677" y="1409145"/>
                </a:lnTo>
                <a:close/>
              </a:path>
              <a:path w="9038313" h="4633457">
                <a:moveTo>
                  <a:pt x="4685054" y="1387097"/>
                </a:moveTo>
                <a:lnTo>
                  <a:pt x="4695475" y="1791285"/>
                </a:lnTo>
                <a:lnTo>
                  <a:pt x="4698950" y="1387097"/>
                </a:lnTo>
                <a:lnTo>
                  <a:pt x="4685054" y="1387097"/>
                </a:lnTo>
                <a:close/>
              </a:path>
              <a:path w="9038313" h="4633457">
                <a:moveTo>
                  <a:pt x="4791019" y="1004957"/>
                </a:moveTo>
                <a:lnTo>
                  <a:pt x="4784069" y="990259"/>
                </a:lnTo>
                <a:lnTo>
                  <a:pt x="4778858" y="1017817"/>
                </a:lnTo>
                <a:lnTo>
                  <a:pt x="4791019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01442" y="1166632"/>
                </a:lnTo>
                <a:lnTo>
                  <a:pt x="4815338" y="1175818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75384" y="1910704"/>
                </a:moveTo>
                <a:lnTo>
                  <a:pt x="4768435" y="1379749"/>
                </a:lnTo>
                <a:lnTo>
                  <a:pt x="4761486" y="1903355"/>
                </a:lnTo>
                <a:lnTo>
                  <a:pt x="4775384" y="1910704"/>
                </a:lnTo>
                <a:close/>
              </a:path>
              <a:path w="9038313" h="4633457">
                <a:moveTo>
                  <a:pt x="4787544" y="1098655"/>
                </a:moveTo>
                <a:lnTo>
                  <a:pt x="4791019" y="1071096"/>
                </a:lnTo>
                <a:lnTo>
                  <a:pt x="4784069" y="1085794"/>
                </a:lnTo>
                <a:lnTo>
                  <a:pt x="4787544" y="1098655"/>
                </a:lnTo>
                <a:close/>
              </a:path>
              <a:path w="9038313" h="4633457">
                <a:moveTo>
                  <a:pt x="4681579" y="1783935"/>
                </a:moveTo>
                <a:lnTo>
                  <a:pt x="4667681" y="1780261"/>
                </a:lnTo>
                <a:lnTo>
                  <a:pt x="4662470" y="1780261"/>
                </a:lnTo>
                <a:lnTo>
                  <a:pt x="4681579" y="1783935"/>
                </a:lnTo>
                <a:close/>
              </a:path>
              <a:path w="9038313" h="4633457">
                <a:moveTo>
                  <a:pt x="4634677" y="808375"/>
                </a:moveTo>
                <a:lnTo>
                  <a:pt x="4619042" y="813887"/>
                </a:lnTo>
                <a:lnTo>
                  <a:pt x="4634677" y="824909"/>
                </a:lnTo>
                <a:lnTo>
                  <a:pt x="4634677" y="808375"/>
                </a:lnTo>
                <a:close/>
              </a:path>
              <a:path w="9038313" h="4633457">
                <a:moveTo>
                  <a:pt x="4658996" y="281094"/>
                </a:moveTo>
                <a:lnTo>
                  <a:pt x="4652048" y="238838"/>
                </a:lnTo>
                <a:lnTo>
                  <a:pt x="4648573" y="255372"/>
                </a:lnTo>
                <a:lnTo>
                  <a:pt x="4658996" y="281094"/>
                </a:lnTo>
                <a:close/>
              </a:path>
              <a:path w="9038313" h="4633457">
                <a:moveTo>
                  <a:pt x="4714584" y="347233"/>
                </a:moveTo>
                <a:lnTo>
                  <a:pt x="4707636" y="374792"/>
                </a:lnTo>
                <a:lnTo>
                  <a:pt x="4714584" y="361932"/>
                </a:lnTo>
                <a:lnTo>
                  <a:pt x="4714584" y="347233"/>
                </a:lnTo>
                <a:close/>
              </a:path>
              <a:path w="9038313" h="4633457">
                <a:moveTo>
                  <a:pt x="4655521" y="821235"/>
                </a:moveTo>
                <a:lnTo>
                  <a:pt x="4658996" y="824909"/>
                </a:lnTo>
                <a:lnTo>
                  <a:pt x="4658996" y="808375"/>
                </a:lnTo>
                <a:lnTo>
                  <a:pt x="4655521" y="821235"/>
                </a:lnTo>
                <a:close/>
              </a:path>
              <a:path w="9038313" h="4633457">
                <a:moveTo>
                  <a:pt x="4598196" y="1401795"/>
                </a:moveTo>
                <a:lnTo>
                  <a:pt x="4582562" y="1390771"/>
                </a:lnTo>
                <a:lnTo>
                  <a:pt x="4582562" y="1401795"/>
                </a:lnTo>
                <a:lnTo>
                  <a:pt x="4598196" y="1401795"/>
                </a:lnTo>
                <a:close/>
              </a:path>
              <a:path w="9038313" h="4633457">
                <a:moveTo>
                  <a:pt x="4608619" y="1344842"/>
                </a:moveTo>
                <a:lnTo>
                  <a:pt x="4598196" y="1363214"/>
                </a:lnTo>
                <a:lnTo>
                  <a:pt x="4612093" y="1359540"/>
                </a:lnTo>
                <a:lnTo>
                  <a:pt x="4608619" y="1344842"/>
                </a:lnTo>
                <a:close/>
              </a:path>
              <a:path w="9038313" h="4633457">
                <a:moveTo>
                  <a:pt x="4681579" y="1289725"/>
                </a:moveTo>
                <a:lnTo>
                  <a:pt x="4678104" y="1295237"/>
                </a:lnTo>
                <a:lnTo>
                  <a:pt x="4677718" y="1296871"/>
                </a:lnTo>
                <a:lnTo>
                  <a:pt x="4681579" y="1289725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78104" y="1240120"/>
                </a:lnTo>
                <a:lnTo>
                  <a:pt x="4667681" y="832258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88527" y="1089469"/>
                </a:moveTo>
                <a:lnTo>
                  <a:pt x="4685054" y="1120701"/>
                </a:lnTo>
                <a:lnTo>
                  <a:pt x="4688527" y="1106003"/>
                </a:lnTo>
                <a:lnTo>
                  <a:pt x="4688527" y="1089469"/>
                </a:lnTo>
                <a:close/>
              </a:path>
              <a:path w="9038313" h="4633457">
                <a:moveTo>
                  <a:pt x="4671156" y="1286051"/>
                </a:moveTo>
                <a:lnTo>
                  <a:pt x="4667681" y="1271353"/>
                </a:lnTo>
                <a:lnTo>
                  <a:pt x="4662470" y="1306261"/>
                </a:lnTo>
                <a:lnTo>
                  <a:pt x="4671156" y="1286051"/>
                </a:lnTo>
                <a:close/>
              </a:path>
              <a:path w="9038313" h="4633457">
                <a:moveTo>
                  <a:pt x="4702425" y="1214399"/>
                </a:moveTo>
                <a:lnTo>
                  <a:pt x="4711110" y="1225422"/>
                </a:lnTo>
                <a:lnTo>
                  <a:pt x="4718058" y="1208887"/>
                </a:lnTo>
                <a:lnTo>
                  <a:pt x="4702425" y="1214399"/>
                </a:lnTo>
                <a:close/>
              </a:path>
              <a:path w="9038313" h="4633457">
                <a:moveTo>
                  <a:pt x="4598196" y="839607"/>
                </a:moveTo>
                <a:lnTo>
                  <a:pt x="4582562" y="843282"/>
                </a:lnTo>
                <a:lnTo>
                  <a:pt x="4598196" y="846956"/>
                </a:lnTo>
                <a:lnTo>
                  <a:pt x="4598196" y="839607"/>
                </a:lnTo>
                <a:close/>
              </a:path>
              <a:path w="9038313" h="4633457">
                <a:moveTo>
                  <a:pt x="4619042" y="393164"/>
                </a:moveTo>
                <a:lnTo>
                  <a:pt x="4612093" y="369280"/>
                </a:lnTo>
                <a:lnTo>
                  <a:pt x="4605145" y="382140"/>
                </a:lnTo>
                <a:lnTo>
                  <a:pt x="4619042" y="393164"/>
                </a:lnTo>
                <a:close/>
              </a:path>
              <a:path w="9038313" h="4633457">
                <a:moveTo>
                  <a:pt x="4528710" y="273744"/>
                </a:moveTo>
                <a:lnTo>
                  <a:pt x="4521762" y="246186"/>
                </a:lnTo>
                <a:lnTo>
                  <a:pt x="4521762" y="259046"/>
                </a:lnTo>
                <a:lnTo>
                  <a:pt x="4528710" y="273744"/>
                </a:lnTo>
                <a:close/>
              </a:path>
              <a:path w="9038313" h="4633457">
                <a:moveTo>
                  <a:pt x="4546083" y="1379749"/>
                </a:moveTo>
                <a:lnTo>
                  <a:pt x="4535660" y="1352190"/>
                </a:lnTo>
                <a:lnTo>
                  <a:pt x="4532185" y="1366888"/>
                </a:lnTo>
                <a:lnTo>
                  <a:pt x="4546083" y="1379749"/>
                </a:lnTo>
                <a:close/>
              </a:path>
              <a:path w="9038313" h="4633457">
                <a:moveTo>
                  <a:pt x="4143067" y="1405469"/>
                </a:moveTo>
                <a:lnTo>
                  <a:pt x="4139592" y="1398121"/>
                </a:lnTo>
                <a:lnTo>
                  <a:pt x="4127432" y="1414655"/>
                </a:lnTo>
                <a:lnTo>
                  <a:pt x="4143067" y="1405469"/>
                </a:lnTo>
                <a:close/>
              </a:path>
              <a:path w="9038313" h="4633457">
                <a:moveTo>
                  <a:pt x="4203867" y="1352190"/>
                </a:moveTo>
                <a:lnTo>
                  <a:pt x="4219501" y="1524889"/>
                </a:lnTo>
                <a:lnTo>
                  <a:pt x="4212553" y="1366888"/>
                </a:lnTo>
                <a:lnTo>
                  <a:pt x="4203867" y="1352190"/>
                </a:lnTo>
                <a:close/>
              </a:path>
              <a:path w="9038313" h="4633457">
                <a:moveTo>
                  <a:pt x="4176072" y="1436702"/>
                </a:moveTo>
                <a:lnTo>
                  <a:pt x="4172598" y="1409145"/>
                </a:lnTo>
                <a:lnTo>
                  <a:pt x="4172598" y="1422005"/>
                </a:lnTo>
                <a:lnTo>
                  <a:pt x="4176072" y="1436702"/>
                </a:lnTo>
                <a:close/>
              </a:path>
              <a:path w="9038313" h="4633457">
                <a:moveTo>
                  <a:pt x="4172598" y="1344842"/>
                </a:moveTo>
                <a:lnTo>
                  <a:pt x="4176072" y="1436702"/>
                </a:lnTo>
                <a:lnTo>
                  <a:pt x="4186495" y="1341166"/>
                </a:lnTo>
                <a:lnTo>
                  <a:pt x="4172598" y="1344842"/>
                </a:lnTo>
                <a:close/>
              </a:path>
              <a:path w="9038313" h="4633457">
                <a:moveTo>
                  <a:pt x="4252506" y="1453238"/>
                </a:moveTo>
                <a:lnTo>
                  <a:pt x="4255980" y="1528563"/>
                </a:lnTo>
                <a:lnTo>
                  <a:pt x="4266403" y="1453238"/>
                </a:lnTo>
                <a:lnTo>
                  <a:pt x="4252506" y="1453238"/>
                </a:lnTo>
                <a:close/>
              </a:path>
              <a:path w="9038313" h="4633457">
                <a:moveTo>
                  <a:pt x="4150015" y="1267678"/>
                </a:moveTo>
                <a:lnTo>
                  <a:pt x="4139592" y="1243794"/>
                </a:lnTo>
                <a:lnTo>
                  <a:pt x="4150015" y="1282376"/>
                </a:lnTo>
                <a:lnTo>
                  <a:pt x="4150015" y="1267678"/>
                </a:lnTo>
                <a:close/>
              </a:path>
              <a:path w="9038313" h="4633457">
                <a:moveTo>
                  <a:pt x="4106588" y="1328306"/>
                </a:moveTo>
                <a:lnTo>
                  <a:pt x="4090953" y="1317283"/>
                </a:lnTo>
                <a:lnTo>
                  <a:pt x="4090953" y="1328306"/>
                </a:lnTo>
                <a:lnTo>
                  <a:pt x="4106588" y="1328306"/>
                </a:lnTo>
                <a:close/>
              </a:path>
              <a:path w="9038313" h="4633457">
                <a:moveTo>
                  <a:pt x="4030153" y="1502843"/>
                </a:moveTo>
                <a:lnTo>
                  <a:pt x="4007570" y="1489981"/>
                </a:lnTo>
                <a:lnTo>
                  <a:pt x="4004096" y="1502843"/>
                </a:lnTo>
                <a:lnTo>
                  <a:pt x="4030153" y="1502843"/>
                </a:lnTo>
                <a:close/>
              </a:path>
              <a:path w="9038313" h="4633457">
                <a:moveTo>
                  <a:pt x="4030153" y="1464260"/>
                </a:moveTo>
                <a:lnTo>
                  <a:pt x="4030153" y="1502843"/>
                </a:lnTo>
                <a:lnTo>
                  <a:pt x="4040576" y="1489981"/>
                </a:lnTo>
                <a:lnTo>
                  <a:pt x="4030153" y="1464260"/>
                </a:lnTo>
                <a:close/>
              </a:path>
              <a:path w="9038313" h="4633457">
                <a:moveTo>
                  <a:pt x="4019730" y="1440376"/>
                </a:moveTo>
                <a:lnTo>
                  <a:pt x="4000621" y="1414655"/>
                </a:lnTo>
                <a:lnTo>
                  <a:pt x="4000621" y="1429353"/>
                </a:lnTo>
                <a:lnTo>
                  <a:pt x="4019730" y="1440376"/>
                </a:lnTo>
                <a:close/>
              </a:path>
              <a:path w="9038313" h="4633457">
                <a:moveTo>
                  <a:pt x="3903342" y="2219356"/>
                </a:moveTo>
                <a:lnTo>
                  <a:pt x="3898131" y="2219356"/>
                </a:lnTo>
                <a:lnTo>
                  <a:pt x="3891182" y="2234054"/>
                </a:lnTo>
                <a:lnTo>
                  <a:pt x="3903342" y="2219356"/>
                </a:lnTo>
                <a:close/>
              </a:path>
              <a:path w="9038313" h="4633457">
                <a:moveTo>
                  <a:pt x="4393214" y="1186841"/>
                </a:moveTo>
                <a:lnTo>
                  <a:pt x="4382791" y="1179492"/>
                </a:lnTo>
                <a:lnTo>
                  <a:pt x="4379318" y="1194189"/>
                </a:lnTo>
                <a:lnTo>
                  <a:pt x="4393214" y="1186841"/>
                </a:lnTo>
                <a:close/>
              </a:path>
              <a:path w="9038313" h="4633457">
                <a:moveTo>
                  <a:pt x="4382791" y="1128050"/>
                </a:moveTo>
                <a:lnTo>
                  <a:pt x="4396689" y="1113353"/>
                </a:lnTo>
                <a:lnTo>
                  <a:pt x="4379318" y="1113353"/>
                </a:lnTo>
                <a:lnTo>
                  <a:pt x="4382791" y="1128050"/>
                </a:lnTo>
                <a:close/>
              </a:path>
              <a:path w="9038313" h="4633457">
                <a:moveTo>
                  <a:pt x="4473122" y="1414655"/>
                </a:moveTo>
                <a:lnTo>
                  <a:pt x="4469648" y="1387097"/>
                </a:lnTo>
                <a:lnTo>
                  <a:pt x="4466174" y="1401795"/>
                </a:lnTo>
                <a:lnTo>
                  <a:pt x="4473122" y="1414655"/>
                </a:lnTo>
                <a:close/>
              </a:path>
              <a:path w="9038313" h="4633457">
                <a:moveTo>
                  <a:pt x="3927662" y="2792567"/>
                </a:moveTo>
                <a:lnTo>
                  <a:pt x="3917240" y="2765009"/>
                </a:lnTo>
                <a:lnTo>
                  <a:pt x="3917240" y="2777869"/>
                </a:lnTo>
                <a:lnTo>
                  <a:pt x="3927662" y="2792567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4007570" y="2851358"/>
                </a:lnTo>
                <a:lnTo>
                  <a:pt x="4040576" y="2877079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4506128" y="1967657"/>
                </a:moveTo>
                <a:lnTo>
                  <a:pt x="4506128" y="2068704"/>
                </a:lnTo>
                <a:lnTo>
                  <a:pt x="4506128" y="1967657"/>
                </a:lnTo>
                <a:close/>
              </a:path>
              <a:path w="9038313" h="4633457">
                <a:moveTo>
                  <a:pt x="4518289" y="2006239"/>
                </a:moveTo>
                <a:lnTo>
                  <a:pt x="4525237" y="2037472"/>
                </a:lnTo>
                <a:lnTo>
                  <a:pt x="4528710" y="2022774"/>
                </a:lnTo>
                <a:lnTo>
                  <a:pt x="4518289" y="2006239"/>
                </a:lnTo>
                <a:close/>
              </a:path>
              <a:path w="9038313" h="4633457">
                <a:moveTo>
                  <a:pt x="4575614" y="1352190"/>
                </a:moveTo>
                <a:lnTo>
                  <a:pt x="4572139" y="1324632"/>
                </a:lnTo>
                <a:lnTo>
                  <a:pt x="4568664" y="1337492"/>
                </a:lnTo>
                <a:lnTo>
                  <a:pt x="4575614" y="1352190"/>
                </a:lnTo>
                <a:close/>
              </a:path>
              <a:path w="9038313" h="4633457">
                <a:moveTo>
                  <a:pt x="4488756" y="3046103"/>
                </a:moveTo>
                <a:lnTo>
                  <a:pt x="4481808" y="3013034"/>
                </a:lnTo>
                <a:lnTo>
                  <a:pt x="4478333" y="3031406"/>
                </a:lnTo>
                <a:lnTo>
                  <a:pt x="4488756" y="3046103"/>
                </a:lnTo>
                <a:close/>
              </a:path>
              <a:path w="9038313" h="4633457">
                <a:moveTo>
                  <a:pt x="4492231" y="2978127"/>
                </a:moveTo>
                <a:lnTo>
                  <a:pt x="4495706" y="2950568"/>
                </a:lnTo>
                <a:lnTo>
                  <a:pt x="4485283" y="2965265"/>
                </a:lnTo>
                <a:lnTo>
                  <a:pt x="4492231" y="2978127"/>
                </a:lnTo>
                <a:close/>
              </a:path>
              <a:path w="9038313" h="4633457">
                <a:moveTo>
                  <a:pt x="4478333" y="1298911"/>
                </a:moveTo>
                <a:lnTo>
                  <a:pt x="4462699" y="1306261"/>
                </a:lnTo>
                <a:lnTo>
                  <a:pt x="4478333" y="1302585"/>
                </a:lnTo>
                <a:lnTo>
                  <a:pt x="4478333" y="1298911"/>
                </a:lnTo>
                <a:close/>
              </a:path>
              <a:path w="9038313" h="4633457">
                <a:moveTo>
                  <a:pt x="4419271" y="1082120"/>
                </a:moveTo>
                <a:lnTo>
                  <a:pt x="4405374" y="1089469"/>
                </a:lnTo>
                <a:lnTo>
                  <a:pt x="4419271" y="1089469"/>
                </a:lnTo>
                <a:lnTo>
                  <a:pt x="4419271" y="1082120"/>
                </a:lnTo>
                <a:close/>
              </a:path>
              <a:path w="9038313" h="4633457">
                <a:moveTo>
                  <a:pt x="4216026" y="1679215"/>
                </a:moveTo>
                <a:lnTo>
                  <a:pt x="4200392" y="1647982"/>
                </a:lnTo>
                <a:lnTo>
                  <a:pt x="4196918" y="1660842"/>
                </a:lnTo>
                <a:lnTo>
                  <a:pt x="4216026" y="1679215"/>
                </a:lnTo>
                <a:close/>
              </a:path>
              <a:path w="9038313" h="4633457">
                <a:moveTo>
                  <a:pt x="4143067" y="1614912"/>
                </a:moveTo>
                <a:lnTo>
                  <a:pt x="4153490" y="1598377"/>
                </a:lnTo>
                <a:lnTo>
                  <a:pt x="4136118" y="1602051"/>
                </a:lnTo>
                <a:lnTo>
                  <a:pt x="4143067" y="1614912"/>
                </a:lnTo>
                <a:close/>
              </a:path>
              <a:path w="9038313" h="4633457">
                <a:moveTo>
                  <a:pt x="3840806" y="2226704"/>
                </a:moveTo>
                <a:lnTo>
                  <a:pt x="3826908" y="2226704"/>
                </a:lnTo>
                <a:lnTo>
                  <a:pt x="3826908" y="2234054"/>
                </a:lnTo>
                <a:lnTo>
                  <a:pt x="3840806" y="2226704"/>
                </a:lnTo>
                <a:close/>
              </a:path>
              <a:path w="9038313" h="4633457">
                <a:moveTo>
                  <a:pt x="2511897" y="4622434"/>
                </a:moveTo>
                <a:lnTo>
                  <a:pt x="2497999" y="4611411"/>
                </a:lnTo>
                <a:lnTo>
                  <a:pt x="2497999" y="4626108"/>
                </a:lnTo>
                <a:lnTo>
                  <a:pt x="2511897" y="4622434"/>
                </a:lnTo>
                <a:close/>
              </a:path>
              <a:path w="9038313" h="4633457">
                <a:moveTo>
                  <a:pt x="2475417" y="4611411"/>
                </a:moveTo>
                <a:lnTo>
                  <a:pt x="2461520" y="4611411"/>
                </a:lnTo>
                <a:lnTo>
                  <a:pt x="2475417" y="4618760"/>
                </a:lnTo>
                <a:lnTo>
                  <a:pt x="2475417" y="4611411"/>
                </a:lnTo>
                <a:close/>
              </a:path>
              <a:path w="9038313" h="4633457">
                <a:moveTo>
                  <a:pt x="4033627" y="1929076"/>
                </a:moveTo>
                <a:lnTo>
                  <a:pt x="4026678" y="1914378"/>
                </a:lnTo>
                <a:lnTo>
                  <a:pt x="4019730" y="1929076"/>
                </a:lnTo>
                <a:lnTo>
                  <a:pt x="4033627" y="1929076"/>
                </a:lnTo>
                <a:close/>
              </a:path>
              <a:path w="9038313" h="4633457">
                <a:moveTo>
                  <a:pt x="4026678" y="1914378"/>
                </a:moveTo>
                <a:lnTo>
                  <a:pt x="4019730" y="1896007"/>
                </a:lnTo>
                <a:lnTo>
                  <a:pt x="4011044" y="1910704"/>
                </a:lnTo>
                <a:lnTo>
                  <a:pt x="4026678" y="1914378"/>
                </a:lnTo>
                <a:close/>
              </a:path>
              <a:path w="9038313" h="4633457">
                <a:moveTo>
                  <a:pt x="3851229" y="2638242"/>
                </a:moveTo>
                <a:lnTo>
                  <a:pt x="3833856" y="2623544"/>
                </a:lnTo>
                <a:lnTo>
                  <a:pt x="3833856" y="2638242"/>
                </a:lnTo>
                <a:lnTo>
                  <a:pt x="3851229" y="2638242"/>
                </a:lnTo>
                <a:close/>
              </a:path>
              <a:path w="9038313" h="4633457">
                <a:moveTo>
                  <a:pt x="3833856" y="2445334"/>
                </a:moveTo>
                <a:lnTo>
                  <a:pt x="3821697" y="2412264"/>
                </a:lnTo>
                <a:lnTo>
                  <a:pt x="3818223" y="2437984"/>
                </a:lnTo>
                <a:lnTo>
                  <a:pt x="3833856" y="2445334"/>
                </a:lnTo>
                <a:close/>
              </a:path>
              <a:path w="9038313" h="4633457">
                <a:moveTo>
                  <a:pt x="3531595" y="736723"/>
                </a:moveTo>
                <a:lnTo>
                  <a:pt x="3548966" y="101047"/>
                </a:lnTo>
                <a:lnTo>
                  <a:pt x="3524647" y="104721"/>
                </a:lnTo>
                <a:lnTo>
                  <a:pt x="3531595" y="736723"/>
                </a:lnTo>
                <a:close/>
              </a:path>
              <a:path w="9038313" h="4633457">
                <a:moveTo>
                  <a:pt x="3687937" y="411535"/>
                </a:moveTo>
                <a:lnTo>
                  <a:pt x="3687937" y="597095"/>
                </a:lnTo>
                <a:lnTo>
                  <a:pt x="3687937" y="411535"/>
                </a:lnTo>
                <a:close/>
              </a:path>
              <a:path w="9038313" h="4633457">
                <a:moveTo>
                  <a:pt x="3708783" y="1008631"/>
                </a:moveTo>
                <a:lnTo>
                  <a:pt x="3705308" y="997607"/>
                </a:lnTo>
                <a:lnTo>
                  <a:pt x="3694885" y="1014143"/>
                </a:lnTo>
                <a:lnTo>
                  <a:pt x="3708783" y="1008631"/>
                </a:lnTo>
                <a:close/>
              </a:path>
              <a:path w="9038313" h="4633457">
                <a:moveTo>
                  <a:pt x="3880759" y="1008631"/>
                </a:moveTo>
                <a:lnTo>
                  <a:pt x="3877285" y="951678"/>
                </a:lnTo>
                <a:lnTo>
                  <a:pt x="3866862" y="1014143"/>
                </a:lnTo>
                <a:lnTo>
                  <a:pt x="3880759" y="1008631"/>
                </a:lnTo>
                <a:close/>
              </a:path>
              <a:path w="9038313" h="4633457">
                <a:moveTo>
                  <a:pt x="2857587" y="628327"/>
                </a:moveTo>
                <a:lnTo>
                  <a:pt x="2840216" y="624653"/>
                </a:lnTo>
                <a:lnTo>
                  <a:pt x="2843690" y="628327"/>
                </a:lnTo>
                <a:lnTo>
                  <a:pt x="2857587" y="628327"/>
                </a:lnTo>
                <a:close/>
              </a:path>
              <a:path w="9038313" h="4633457">
                <a:moveTo>
                  <a:pt x="1817043" y="604443"/>
                </a:moveTo>
                <a:lnTo>
                  <a:pt x="1813568" y="604443"/>
                </a:lnTo>
                <a:lnTo>
                  <a:pt x="1810095" y="617305"/>
                </a:lnTo>
                <a:lnTo>
                  <a:pt x="1817043" y="604443"/>
                </a:lnTo>
                <a:close/>
              </a:path>
              <a:path w="9038313" h="4633457">
                <a:moveTo>
                  <a:pt x="1387971" y="417047"/>
                </a:moveTo>
                <a:lnTo>
                  <a:pt x="1384496" y="407861"/>
                </a:lnTo>
                <a:lnTo>
                  <a:pt x="1368863" y="407861"/>
                </a:lnTo>
                <a:lnTo>
                  <a:pt x="1387971" y="417047"/>
                </a:lnTo>
                <a:close/>
              </a:path>
              <a:path w="9038313" h="4633457">
                <a:moveTo>
                  <a:pt x="1398394" y="505233"/>
                </a:moveTo>
                <a:lnTo>
                  <a:pt x="1394919" y="485024"/>
                </a:lnTo>
                <a:lnTo>
                  <a:pt x="1384496" y="497885"/>
                </a:lnTo>
                <a:lnTo>
                  <a:pt x="1398394" y="505233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7364" y="508909"/>
                </a:lnTo>
                <a:lnTo>
                  <a:pt x="1554736" y="512583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321960" y="477676"/>
                </a:moveTo>
                <a:lnTo>
                  <a:pt x="1321960" y="466652"/>
                </a:lnTo>
                <a:lnTo>
                  <a:pt x="1308063" y="470326"/>
                </a:lnTo>
                <a:lnTo>
                  <a:pt x="1321960" y="477676"/>
                </a:lnTo>
                <a:close/>
              </a:path>
              <a:path w="9038313" h="4633457">
                <a:moveTo>
                  <a:pt x="2996558" y="2989149"/>
                </a:moveTo>
                <a:lnTo>
                  <a:pt x="2980923" y="2992824"/>
                </a:lnTo>
                <a:lnTo>
                  <a:pt x="2996558" y="2996498"/>
                </a:lnTo>
                <a:lnTo>
                  <a:pt x="2996558" y="2989149"/>
                </a:lnTo>
                <a:close/>
              </a:path>
              <a:path w="9038313" h="4633457">
                <a:moveTo>
                  <a:pt x="2993083" y="3042428"/>
                </a:moveTo>
                <a:lnTo>
                  <a:pt x="2977450" y="3027732"/>
                </a:lnTo>
                <a:lnTo>
                  <a:pt x="2977450" y="3042428"/>
                </a:lnTo>
                <a:lnTo>
                  <a:pt x="2993083" y="3042428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90592" y="744072"/>
                </a:lnTo>
                <a:lnTo>
                  <a:pt x="2873221" y="747746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868010" y="1644308"/>
                </a:moveTo>
                <a:lnTo>
                  <a:pt x="2861061" y="1636958"/>
                </a:lnTo>
                <a:lnTo>
                  <a:pt x="2854112" y="1653494"/>
                </a:lnTo>
                <a:lnTo>
                  <a:pt x="2868010" y="1644308"/>
                </a:lnTo>
                <a:close/>
              </a:path>
              <a:path w="9038313" h="4633457">
                <a:moveTo>
                  <a:pt x="2901016" y="1653494"/>
                </a:moveTo>
                <a:lnTo>
                  <a:pt x="2890592" y="1647982"/>
                </a:lnTo>
                <a:lnTo>
                  <a:pt x="2887118" y="1660842"/>
                </a:lnTo>
                <a:lnTo>
                  <a:pt x="2901016" y="1653494"/>
                </a:lnTo>
                <a:close/>
              </a:path>
              <a:path w="9038313" h="4633457">
                <a:moveTo>
                  <a:pt x="2890592" y="1647982"/>
                </a:moveTo>
                <a:lnTo>
                  <a:pt x="2887118" y="1609401"/>
                </a:lnTo>
                <a:lnTo>
                  <a:pt x="2887118" y="1633284"/>
                </a:lnTo>
                <a:lnTo>
                  <a:pt x="2890592" y="1647982"/>
                </a:lnTo>
                <a:close/>
              </a:path>
              <a:path w="9038313" h="4633457">
                <a:moveTo>
                  <a:pt x="2916650" y="1668191"/>
                </a:moveTo>
                <a:lnTo>
                  <a:pt x="2901016" y="1653494"/>
                </a:lnTo>
                <a:lnTo>
                  <a:pt x="2901016" y="1668191"/>
                </a:lnTo>
                <a:lnTo>
                  <a:pt x="2916650" y="1668191"/>
                </a:lnTo>
                <a:close/>
              </a:path>
              <a:path w="9038313" h="4633457">
                <a:moveTo>
                  <a:pt x="2847164" y="1640634"/>
                </a:moveTo>
                <a:lnTo>
                  <a:pt x="2840216" y="1576331"/>
                </a:lnTo>
                <a:lnTo>
                  <a:pt x="2831531" y="1636958"/>
                </a:lnTo>
                <a:lnTo>
                  <a:pt x="2847164" y="1640634"/>
                </a:lnTo>
                <a:close/>
              </a:path>
              <a:path w="9038313" h="4633457">
                <a:moveTo>
                  <a:pt x="2774204" y="1636958"/>
                </a:moveTo>
                <a:lnTo>
                  <a:pt x="2767256" y="1618587"/>
                </a:lnTo>
                <a:lnTo>
                  <a:pt x="2755096" y="1633284"/>
                </a:lnTo>
                <a:lnTo>
                  <a:pt x="2774204" y="1636958"/>
                </a:lnTo>
                <a:close/>
              </a:path>
              <a:path w="9038313" h="4633457">
                <a:moveTo>
                  <a:pt x="2774204" y="4510364"/>
                </a:moveTo>
                <a:lnTo>
                  <a:pt x="2763781" y="4491992"/>
                </a:lnTo>
                <a:lnTo>
                  <a:pt x="2751622" y="4506689"/>
                </a:lnTo>
                <a:lnTo>
                  <a:pt x="2774204" y="4510364"/>
                </a:lnTo>
                <a:close/>
              </a:path>
              <a:path w="9038313" h="4633457">
                <a:moveTo>
                  <a:pt x="2956604" y="948002"/>
                </a:moveTo>
                <a:lnTo>
                  <a:pt x="2956604" y="1001281"/>
                </a:lnTo>
                <a:lnTo>
                  <a:pt x="2970500" y="997607"/>
                </a:lnTo>
                <a:lnTo>
                  <a:pt x="2956604" y="948002"/>
                </a:lnTo>
                <a:close/>
              </a:path>
              <a:path w="9038313" h="4633457">
                <a:moveTo>
                  <a:pt x="2967027" y="1056398"/>
                </a:moveTo>
                <a:lnTo>
                  <a:pt x="2960077" y="1025166"/>
                </a:lnTo>
                <a:lnTo>
                  <a:pt x="2956604" y="1039864"/>
                </a:lnTo>
                <a:lnTo>
                  <a:pt x="2967027" y="1056398"/>
                </a:lnTo>
                <a:close/>
              </a:path>
              <a:path w="9038313" h="4633457">
                <a:moveTo>
                  <a:pt x="3017404" y="1133562"/>
                </a:moveTo>
                <a:lnTo>
                  <a:pt x="3010454" y="1106003"/>
                </a:lnTo>
                <a:lnTo>
                  <a:pt x="3010454" y="1120701"/>
                </a:lnTo>
                <a:lnTo>
                  <a:pt x="3017404" y="1133562"/>
                </a:lnTo>
                <a:close/>
              </a:path>
              <a:path w="9038313" h="4633457">
                <a:moveTo>
                  <a:pt x="3105997" y="1170306"/>
                </a:moveTo>
                <a:lnTo>
                  <a:pt x="3090363" y="1144584"/>
                </a:lnTo>
                <a:lnTo>
                  <a:pt x="3090363" y="1162958"/>
                </a:lnTo>
                <a:lnTo>
                  <a:pt x="3105997" y="1170306"/>
                </a:lnTo>
                <a:close/>
              </a:path>
              <a:path w="9038313" h="4633457">
                <a:moveTo>
                  <a:pt x="3126842" y="1186841"/>
                </a:moveTo>
                <a:lnTo>
                  <a:pt x="3123369" y="1162958"/>
                </a:lnTo>
                <a:lnTo>
                  <a:pt x="3112946" y="1175818"/>
                </a:lnTo>
                <a:lnTo>
                  <a:pt x="3126842" y="1186841"/>
                </a:lnTo>
                <a:close/>
              </a:path>
              <a:path w="9038313" h="4633457">
                <a:moveTo>
                  <a:pt x="3178957" y="1144584"/>
                </a:moveTo>
                <a:lnTo>
                  <a:pt x="3173746" y="1082120"/>
                </a:lnTo>
                <a:lnTo>
                  <a:pt x="3173746" y="1159282"/>
                </a:lnTo>
                <a:lnTo>
                  <a:pt x="3178957" y="1144584"/>
                </a:lnTo>
                <a:close/>
              </a:path>
              <a:path w="9038313" h="4633457">
                <a:moveTo>
                  <a:pt x="3295345" y="933305"/>
                </a:moveTo>
                <a:lnTo>
                  <a:pt x="3290134" y="920445"/>
                </a:lnTo>
                <a:lnTo>
                  <a:pt x="3286659" y="951678"/>
                </a:lnTo>
                <a:lnTo>
                  <a:pt x="3295345" y="933305"/>
                </a:lnTo>
                <a:close/>
              </a:path>
              <a:path w="9038313" h="4633457">
                <a:moveTo>
                  <a:pt x="3326613" y="3674"/>
                </a:moveTo>
                <a:lnTo>
                  <a:pt x="3338774" y="944328"/>
                </a:lnTo>
                <a:lnTo>
                  <a:pt x="3356145" y="3674"/>
                </a:lnTo>
                <a:lnTo>
                  <a:pt x="3326613" y="3674"/>
                </a:lnTo>
                <a:close/>
              </a:path>
              <a:path w="9038313" h="4633457">
                <a:moveTo>
                  <a:pt x="2907964" y="898397"/>
                </a:moveTo>
                <a:lnTo>
                  <a:pt x="2901016" y="874514"/>
                </a:lnTo>
                <a:lnTo>
                  <a:pt x="2894067" y="889212"/>
                </a:lnTo>
                <a:lnTo>
                  <a:pt x="2907964" y="898397"/>
                </a:lnTo>
                <a:close/>
              </a:path>
              <a:path w="9038313" h="4633457">
                <a:moveTo>
                  <a:pt x="2973975" y="874514"/>
                </a:moveTo>
                <a:lnTo>
                  <a:pt x="2970500" y="982910"/>
                </a:lnTo>
                <a:lnTo>
                  <a:pt x="2984398" y="993933"/>
                </a:lnTo>
                <a:lnTo>
                  <a:pt x="2973975" y="874514"/>
                </a:lnTo>
                <a:close/>
              </a:path>
              <a:path w="9038313" h="4633457">
                <a:moveTo>
                  <a:pt x="2980923" y="769793"/>
                </a:moveTo>
                <a:lnTo>
                  <a:pt x="2984398" y="993933"/>
                </a:lnTo>
                <a:lnTo>
                  <a:pt x="2980923" y="755096"/>
                </a:lnTo>
                <a:lnTo>
                  <a:pt x="2980923" y="769793"/>
                </a:lnTo>
                <a:close/>
              </a:path>
              <a:path w="9038313" h="4633457">
                <a:moveTo>
                  <a:pt x="2916650" y="112069"/>
                </a:moveTo>
                <a:lnTo>
                  <a:pt x="2923598" y="84512"/>
                </a:lnTo>
                <a:lnTo>
                  <a:pt x="2913175" y="97372"/>
                </a:lnTo>
                <a:lnTo>
                  <a:pt x="2916650" y="112069"/>
                </a:lnTo>
                <a:close/>
              </a:path>
              <a:path w="9038313" h="4633457">
                <a:moveTo>
                  <a:pt x="2963552" y="1017817"/>
                </a:moveTo>
                <a:lnTo>
                  <a:pt x="2956604" y="1004957"/>
                </a:lnTo>
                <a:lnTo>
                  <a:pt x="2949656" y="1017817"/>
                </a:lnTo>
                <a:lnTo>
                  <a:pt x="2963552" y="1017817"/>
                </a:lnTo>
                <a:close/>
              </a:path>
              <a:path w="9038313" h="4633457">
                <a:moveTo>
                  <a:pt x="2916650" y="863492"/>
                </a:moveTo>
                <a:lnTo>
                  <a:pt x="2916650" y="839607"/>
                </a:lnTo>
                <a:lnTo>
                  <a:pt x="2901016" y="859816"/>
                </a:lnTo>
                <a:lnTo>
                  <a:pt x="2916650" y="863492"/>
                </a:lnTo>
                <a:close/>
              </a:path>
              <a:path w="9038313" h="4633457">
                <a:moveTo>
                  <a:pt x="2960077" y="817561"/>
                </a:moveTo>
                <a:lnTo>
                  <a:pt x="2967027" y="859816"/>
                </a:lnTo>
                <a:lnTo>
                  <a:pt x="2963552" y="797351"/>
                </a:lnTo>
                <a:lnTo>
                  <a:pt x="2960077" y="817561"/>
                </a:lnTo>
                <a:close/>
              </a:path>
              <a:path w="9038313" h="4633457">
                <a:moveTo>
                  <a:pt x="2868010" y="643025"/>
                </a:moveTo>
                <a:lnTo>
                  <a:pt x="2854112" y="635676"/>
                </a:lnTo>
                <a:lnTo>
                  <a:pt x="2850639" y="650374"/>
                </a:lnTo>
                <a:lnTo>
                  <a:pt x="2868010" y="643025"/>
                </a:lnTo>
                <a:close/>
              </a:path>
              <a:path w="9038313" h="4633457">
                <a:moveTo>
                  <a:pt x="2873221" y="632002"/>
                </a:moveTo>
                <a:lnTo>
                  <a:pt x="2873221" y="694467"/>
                </a:lnTo>
                <a:lnTo>
                  <a:pt x="2887118" y="688955"/>
                </a:lnTo>
                <a:lnTo>
                  <a:pt x="2873221" y="632002"/>
                </a:lnTo>
                <a:close/>
              </a:path>
              <a:path w="9038313" h="4633457">
                <a:moveTo>
                  <a:pt x="2894067" y="88186"/>
                </a:moveTo>
                <a:lnTo>
                  <a:pt x="2901016" y="659560"/>
                </a:lnTo>
                <a:lnTo>
                  <a:pt x="2901016" y="101047"/>
                </a:lnTo>
                <a:lnTo>
                  <a:pt x="2894067" y="88186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894067" y="646700"/>
                </a:lnTo>
                <a:lnTo>
                  <a:pt x="2887118" y="688955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7587" y="84512"/>
                </a:moveTo>
                <a:lnTo>
                  <a:pt x="2861061" y="617305"/>
                </a:lnTo>
                <a:lnTo>
                  <a:pt x="2876696" y="80838"/>
                </a:lnTo>
                <a:lnTo>
                  <a:pt x="2857587" y="84512"/>
                </a:lnTo>
                <a:close/>
              </a:path>
              <a:path w="9038313" h="4633457">
                <a:moveTo>
                  <a:pt x="2847164" y="593420"/>
                </a:moveTo>
                <a:lnTo>
                  <a:pt x="2840216" y="565862"/>
                </a:lnTo>
                <a:lnTo>
                  <a:pt x="2840216" y="578722"/>
                </a:lnTo>
                <a:lnTo>
                  <a:pt x="2847164" y="593420"/>
                </a:lnTo>
                <a:close/>
              </a:path>
              <a:path w="9038313" h="4633457">
                <a:moveTo>
                  <a:pt x="2720353" y="2612520"/>
                </a:moveTo>
                <a:lnTo>
                  <a:pt x="2711668" y="2599660"/>
                </a:lnTo>
                <a:lnTo>
                  <a:pt x="2711668" y="2612520"/>
                </a:lnTo>
                <a:lnTo>
                  <a:pt x="2720353" y="2612520"/>
                </a:lnTo>
                <a:close/>
              </a:path>
              <a:path w="9038313" h="4633457">
                <a:moveTo>
                  <a:pt x="3026089" y="3762617"/>
                </a:moveTo>
                <a:lnTo>
                  <a:pt x="3020877" y="3705664"/>
                </a:lnTo>
                <a:lnTo>
                  <a:pt x="3017404" y="3775478"/>
                </a:lnTo>
                <a:lnTo>
                  <a:pt x="3026089" y="3762617"/>
                </a:lnTo>
                <a:close/>
              </a:path>
              <a:path w="9038313" h="4633457">
                <a:moveTo>
                  <a:pt x="3371778" y="3182057"/>
                </a:moveTo>
                <a:lnTo>
                  <a:pt x="3375253" y="3196755"/>
                </a:lnTo>
                <a:lnTo>
                  <a:pt x="3375253" y="3182057"/>
                </a:lnTo>
                <a:lnTo>
                  <a:pt x="3371778" y="3182057"/>
                </a:lnTo>
                <a:close/>
              </a:path>
              <a:path w="9038313" h="4633457">
                <a:moveTo>
                  <a:pt x="3578498" y="821235"/>
                </a:moveTo>
                <a:lnTo>
                  <a:pt x="3564601" y="755096"/>
                </a:lnTo>
                <a:lnTo>
                  <a:pt x="3564601" y="824909"/>
                </a:lnTo>
                <a:lnTo>
                  <a:pt x="3578498" y="821235"/>
                </a:lnTo>
                <a:close/>
              </a:path>
              <a:path w="9038313" h="4633457">
                <a:moveTo>
                  <a:pt x="3691412" y="547490"/>
                </a:moveTo>
                <a:lnTo>
                  <a:pt x="3708783" y="589746"/>
                </a:lnTo>
                <a:lnTo>
                  <a:pt x="3698360" y="562188"/>
                </a:lnTo>
                <a:lnTo>
                  <a:pt x="3691412" y="547490"/>
                </a:lnTo>
                <a:close/>
              </a:path>
              <a:path w="9038313" h="4633457">
                <a:moveTo>
                  <a:pt x="3774794" y="319675"/>
                </a:moveTo>
                <a:lnTo>
                  <a:pt x="3764371" y="336210"/>
                </a:lnTo>
                <a:lnTo>
                  <a:pt x="3774794" y="323349"/>
                </a:lnTo>
                <a:lnTo>
                  <a:pt x="3774794" y="319675"/>
                </a:lnTo>
                <a:close/>
              </a:path>
              <a:path w="9038313" h="4633457">
                <a:moveTo>
                  <a:pt x="3698360" y="530955"/>
                </a:moveTo>
                <a:lnTo>
                  <a:pt x="3694885" y="505233"/>
                </a:lnTo>
                <a:lnTo>
                  <a:pt x="3691412" y="547490"/>
                </a:lnTo>
                <a:lnTo>
                  <a:pt x="3698360" y="530955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4463" y="101047"/>
                </a:lnTo>
                <a:lnTo>
                  <a:pt x="3668829" y="104721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568075" y="712839"/>
                </a:moveTo>
                <a:lnTo>
                  <a:pt x="3561126" y="608117"/>
                </a:lnTo>
                <a:lnTo>
                  <a:pt x="3552441" y="712839"/>
                </a:lnTo>
                <a:lnTo>
                  <a:pt x="3568075" y="712839"/>
                </a:lnTo>
                <a:close/>
              </a:path>
              <a:path w="9038313" h="4633457">
                <a:moveTo>
                  <a:pt x="3116419" y="3035080"/>
                </a:moveTo>
                <a:lnTo>
                  <a:pt x="3126842" y="3062638"/>
                </a:lnTo>
                <a:lnTo>
                  <a:pt x="3130317" y="3046103"/>
                </a:lnTo>
                <a:lnTo>
                  <a:pt x="3116419" y="3035080"/>
                </a:lnTo>
                <a:close/>
              </a:path>
              <a:path w="9038313" h="4633457">
                <a:moveTo>
                  <a:pt x="2960077" y="3814060"/>
                </a:moveTo>
                <a:lnTo>
                  <a:pt x="2956604" y="3843455"/>
                </a:lnTo>
                <a:lnTo>
                  <a:pt x="2960077" y="3828757"/>
                </a:lnTo>
                <a:lnTo>
                  <a:pt x="2960077" y="3814060"/>
                </a:lnTo>
                <a:close/>
              </a:path>
              <a:path w="9038313" h="4633457">
                <a:moveTo>
                  <a:pt x="2960077" y="2884429"/>
                </a:moveTo>
                <a:lnTo>
                  <a:pt x="2953303" y="3013309"/>
                </a:lnTo>
                <a:lnTo>
                  <a:pt x="2960077" y="3000173"/>
                </a:lnTo>
                <a:lnTo>
                  <a:pt x="2960077" y="2884429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788102" y="3898571"/>
                </a:lnTo>
                <a:lnTo>
                  <a:pt x="2781153" y="3913268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548376" y="2719078"/>
                </a:moveTo>
                <a:lnTo>
                  <a:pt x="2548376" y="4306433"/>
                </a:lnTo>
                <a:lnTo>
                  <a:pt x="2558799" y="4291735"/>
                </a:lnTo>
                <a:lnTo>
                  <a:pt x="2548376" y="2719078"/>
                </a:lnTo>
                <a:close/>
              </a:path>
              <a:path w="9038313" h="4633457">
                <a:moveTo>
                  <a:pt x="2730776" y="1679215"/>
                </a:moveTo>
                <a:lnTo>
                  <a:pt x="2734250" y="1699425"/>
                </a:lnTo>
                <a:lnTo>
                  <a:pt x="2744673" y="1686563"/>
                </a:lnTo>
                <a:lnTo>
                  <a:pt x="2730776" y="1679215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5096" y="1534074"/>
                </a:lnTo>
                <a:lnTo>
                  <a:pt x="2774204" y="1513865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34250" y="1372400"/>
                </a:moveTo>
                <a:lnTo>
                  <a:pt x="2744673" y="1383423"/>
                </a:lnTo>
                <a:lnTo>
                  <a:pt x="2748147" y="1366888"/>
                </a:lnTo>
                <a:lnTo>
                  <a:pt x="2734250" y="1372400"/>
                </a:lnTo>
                <a:close/>
              </a:path>
              <a:path w="9038313" h="4633457">
                <a:moveTo>
                  <a:pt x="2675187" y="1247468"/>
                </a:moveTo>
                <a:lnTo>
                  <a:pt x="2661291" y="1247468"/>
                </a:lnTo>
                <a:lnTo>
                  <a:pt x="2664764" y="1264004"/>
                </a:lnTo>
                <a:lnTo>
                  <a:pt x="2675187" y="1247468"/>
                </a:lnTo>
                <a:close/>
              </a:path>
              <a:path w="9038313" h="4633457">
                <a:moveTo>
                  <a:pt x="2544903" y="1170306"/>
                </a:moveTo>
                <a:lnTo>
                  <a:pt x="2541428" y="1166632"/>
                </a:lnTo>
                <a:lnTo>
                  <a:pt x="2531005" y="1179492"/>
                </a:lnTo>
                <a:lnTo>
                  <a:pt x="2544903" y="1170306"/>
                </a:lnTo>
                <a:close/>
              </a:path>
              <a:path w="9038313" h="4633457">
                <a:moveTo>
                  <a:pt x="2518845" y="446443"/>
                </a:moveTo>
                <a:lnTo>
                  <a:pt x="2515372" y="424397"/>
                </a:lnTo>
                <a:lnTo>
                  <a:pt x="2501474" y="435420"/>
                </a:lnTo>
                <a:lnTo>
                  <a:pt x="2518845" y="446443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7347" y="442768"/>
                </a:lnTo>
                <a:lnTo>
                  <a:pt x="2704720" y="446443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475417" y="1078445"/>
                </a:moveTo>
                <a:lnTo>
                  <a:pt x="2461520" y="1071096"/>
                </a:lnTo>
                <a:lnTo>
                  <a:pt x="2471943" y="1085794"/>
                </a:lnTo>
                <a:lnTo>
                  <a:pt x="2475417" y="1078445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51851" y="1102329"/>
                </a:lnTo>
                <a:lnTo>
                  <a:pt x="2570960" y="1109677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51851" y="1047212"/>
                </a:lnTo>
                <a:lnTo>
                  <a:pt x="2567485" y="1060074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598754" y="1004957"/>
                </a:moveTo>
                <a:lnTo>
                  <a:pt x="2610914" y="1025166"/>
                </a:lnTo>
                <a:lnTo>
                  <a:pt x="2614388" y="1004957"/>
                </a:lnTo>
                <a:lnTo>
                  <a:pt x="2598754" y="1004957"/>
                </a:lnTo>
                <a:close/>
              </a:path>
              <a:path w="9038313" h="4633457">
                <a:moveTo>
                  <a:pt x="2650868" y="1225422"/>
                </a:moveTo>
                <a:lnTo>
                  <a:pt x="2661291" y="1247468"/>
                </a:lnTo>
                <a:lnTo>
                  <a:pt x="2664764" y="1232771"/>
                </a:lnTo>
                <a:lnTo>
                  <a:pt x="2650868" y="1225422"/>
                </a:lnTo>
                <a:close/>
              </a:path>
              <a:path w="9038313" h="4633457">
                <a:moveTo>
                  <a:pt x="2531005" y="150651"/>
                </a:moveTo>
                <a:lnTo>
                  <a:pt x="2515372" y="192907"/>
                </a:lnTo>
                <a:lnTo>
                  <a:pt x="2544903" y="178210"/>
                </a:lnTo>
                <a:lnTo>
                  <a:pt x="2531005" y="150651"/>
                </a:lnTo>
                <a:close/>
              </a:path>
              <a:path w="9038313" h="4633457">
                <a:moveTo>
                  <a:pt x="2548376" y="944328"/>
                </a:moveTo>
                <a:lnTo>
                  <a:pt x="2544903" y="927793"/>
                </a:lnTo>
                <a:lnTo>
                  <a:pt x="2534480" y="933305"/>
                </a:lnTo>
                <a:lnTo>
                  <a:pt x="2548376" y="944328"/>
                </a:lnTo>
                <a:close/>
              </a:path>
              <a:path w="9038313" h="4633457">
                <a:moveTo>
                  <a:pt x="2621337" y="927793"/>
                </a:moveTo>
                <a:lnTo>
                  <a:pt x="2614388" y="859816"/>
                </a:lnTo>
                <a:lnTo>
                  <a:pt x="2607439" y="940654"/>
                </a:lnTo>
                <a:lnTo>
                  <a:pt x="2621337" y="927793"/>
                </a:lnTo>
                <a:close/>
              </a:path>
              <a:path w="9038313" h="4633457">
                <a:moveTo>
                  <a:pt x="2515372" y="801025"/>
                </a:moveTo>
                <a:lnTo>
                  <a:pt x="2511897" y="782654"/>
                </a:lnTo>
                <a:lnTo>
                  <a:pt x="2515372" y="1036189"/>
                </a:lnTo>
                <a:lnTo>
                  <a:pt x="2515372" y="801025"/>
                </a:lnTo>
                <a:close/>
              </a:path>
              <a:path w="9038313" h="4633457">
                <a:moveTo>
                  <a:pt x="2464995" y="4602224"/>
                </a:moveTo>
                <a:lnTo>
                  <a:pt x="2461520" y="4594876"/>
                </a:lnTo>
                <a:lnTo>
                  <a:pt x="2445886" y="4594876"/>
                </a:lnTo>
                <a:lnTo>
                  <a:pt x="2464995" y="4602224"/>
                </a:lnTo>
                <a:close/>
              </a:path>
              <a:path w="9038313" h="4633457">
                <a:moveTo>
                  <a:pt x="2475417" y="4563643"/>
                </a:moveTo>
                <a:lnTo>
                  <a:pt x="2482366" y="4607737"/>
                </a:lnTo>
                <a:lnTo>
                  <a:pt x="2478891" y="4583853"/>
                </a:lnTo>
                <a:lnTo>
                  <a:pt x="2475417" y="4563643"/>
                </a:lnTo>
                <a:close/>
              </a:path>
              <a:path w="9038313" h="4633457">
                <a:moveTo>
                  <a:pt x="2405932" y="835933"/>
                </a:moveTo>
                <a:lnTo>
                  <a:pt x="2392034" y="821235"/>
                </a:lnTo>
                <a:lnTo>
                  <a:pt x="2392034" y="835933"/>
                </a:lnTo>
                <a:lnTo>
                  <a:pt x="2405932" y="835933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8938" y="709165"/>
                </a:lnTo>
                <a:lnTo>
                  <a:pt x="2454572" y="705491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418092" y="4534247"/>
                </a:moveTo>
                <a:lnTo>
                  <a:pt x="2402457" y="4530573"/>
                </a:lnTo>
                <a:lnTo>
                  <a:pt x="2402457" y="4545271"/>
                </a:lnTo>
                <a:lnTo>
                  <a:pt x="2418092" y="4534247"/>
                </a:lnTo>
                <a:close/>
              </a:path>
              <a:path w="9038313" h="4633457">
                <a:moveTo>
                  <a:pt x="2225269" y="3066313"/>
                </a:moveTo>
                <a:lnTo>
                  <a:pt x="2216584" y="3038754"/>
                </a:lnTo>
                <a:lnTo>
                  <a:pt x="2216584" y="3051615"/>
                </a:lnTo>
                <a:lnTo>
                  <a:pt x="2225269" y="3066313"/>
                </a:lnTo>
                <a:close/>
              </a:path>
              <a:path w="9038313" h="4633457">
                <a:moveTo>
                  <a:pt x="2409407" y="2434310"/>
                </a:moveTo>
                <a:lnTo>
                  <a:pt x="2395509" y="2430636"/>
                </a:lnTo>
                <a:lnTo>
                  <a:pt x="2395509" y="2434310"/>
                </a:lnTo>
                <a:lnTo>
                  <a:pt x="2409407" y="2434310"/>
                </a:lnTo>
                <a:close/>
              </a:path>
              <a:path w="9038313" h="4633457">
                <a:moveTo>
                  <a:pt x="2598754" y="1772913"/>
                </a:moveTo>
                <a:lnTo>
                  <a:pt x="2588331" y="1741680"/>
                </a:lnTo>
                <a:lnTo>
                  <a:pt x="2584857" y="1760052"/>
                </a:lnTo>
                <a:lnTo>
                  <a:pt x="2598754" y="1772913"/>
                </a:lnTo>
                <a:close/>
              </a:path>
              <a:path w="9038313" h="4633457">
                <a:moveTo>
                  <a:pt x="2621337" y="1703099"/>
                </a:moveTo>
                <a:lnTo>
                  <a:pt x="2617862" y="1653494"/>
                </a:lnTo>
                <a:lnTo>
                  <a:pt x="2607439" y="1706773"/>
                </a:lnTo>
                <a:lnTo>
                  <a:pt x="2621337" y="1703099"/>
                </a:lnTo>
                <a:close/>
              </a:path>
              <a:path w="9038313" h="4633457">
                <a:moveTo>
                  <a:pt x="2265224" y="1510191"/>
                </a:moveTo>
                <a:lnTo>
                  <a:pt x="2265224" y="1780261"/>
                </a:lnTo>
                <a:lnTo>
                  <a:pt x="2265224" y="1510191"/>
                </a:lnTo>
                <a:close/>
              </a:path>
              <a:path w="9038313" h="4633457">
                <a:moveTo>
                  <a:pt x="2388561" y="1714122"/>
                </a:moveTo>
                <a:lnTo>
                  <a:pt x="2388561" y="1868448"/>
                </a:lnTo>
                <a:lnTo>
                  <a:pt x="2388561" y="1714122"/>
                </a:lnTo>
                <a:close/>
              </a:path>
              <a:path w="9038313" h="4633457">
                <a:moveTo>
                  <a:pt x="2464995" y="1063748"/>
                </a:moveTo>
                <a:lnTo>
                  <a:pt x="2449360" y="1039864"/>
                </a:lnTo>
                <a:lnTo>
                  <a:pt x="2445886" y="1060074"/>
                </a:lnTo>
                <a:lnTo>
                  <a:pt x="2464995" y="1063748"/>
                </a:lnTo>
                <a:close/>
              </a:path>
              <a:path w="9038313" h="4633457">
                <a:moveTo>
                  <a:pt x="2508423" y="420723"/>
                </a:moveTo>
                <a:lnTo>
                  <a:pt x="2497999" y="400513"/>
                </a:lnTo>
                <a:lnTo>
                  <a:pt x="2494526" y="417047"/>
                </a:lnTo>
                <a:lnTo>
                  <a:pt x="2508423" y="420723"/>
                </a:lnTo>
                <a:close/>
              </a:path>
              <a:path w="9038313" h="4633457">
                <a:moveTo>
                  <a:pt x="2369452" y="4514038"/>
                </a:moveTo>
                <a:lnTo>
                  <a:pt x="2365978" y="4495666"/>
                </a:lnTo>
                <a:lnTo>
                  <a:pt x="2362503" y="4510364"/>
                </a:lnTo>
                <a:lnTo>
                  <a:pt x="2369452" y="4514038"/>
                </a:lnTo>
                <a:close/>
              </a:path>
              <a:path w="9038313" h="4633457">
                <a:moveTo>
                  <a:pt x="2385086" y="4464434"/>
                </a:moveTo>
                <a:lnTo>
                  <a:pt x="2385086" y="4436876"/>
                </a:lnTo>
                <a:lnTo>
                  <a:pt x="2378138" y="4449736"/>
                </a:lnTo>
                <a:lnTo>
                  <a:pt x="2385086" y="4464434"/>
                </a:lnTo>
                <a:close/>
              </a:path>
              <a:path w="9038313" h="4633457">
                <a:moveTo>
                  <a:pt x="2405932" y="4087804"/>
                </a:moveTo>
                <a:lnTo>
                  <a:pt x="2402457" y="4052897"/>
                </a:lnTo>
                <a:lnTo>
                  <a:pt x="2398984" y="4067595"/>
                </a:lnTo>
                <a:lnTo>
                  <a:pt x="2405932" y="4087804"/>
                </a:lnTo>
                <a:close/>
              </a:path>
              <a:path w="9038313" h="4633457">
                <a:moveTo>
                  <a:pt x="2405932" y="4488318"/>
                </a:moveTo>
                <a:lnTo>
                  <a:pt x="2398984" y="4510364"/>
                </a:lnTo>
                <a:lnTo>
                  <a:pt x="2414617" y="4503015"/>
                </a:lnTo>
                <a:lnTo>
                  <a:pt x="2405932" y="4488318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402457" y="4376247"/>
                </a:lnTo>
                <a:lnTo>
                  <a:pt x="2409407" y="4282549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1611" y="4422177"/>
                </a:moveTo>
                <a:lnTo>
                  <a:pt x="2381611" y="4387271"/>
                </a:lnTo>
                <a:lnTo>
                  <a:pt x="2378138" y="4407480"/>
                </a:lnTo>
                <a:lnTo>
                  <a:pt x="2381611" y="4422177"/>
                </a:lnTo>
                <a:close/>
              </a:path>
              <a:path w="9038313" h="4633457">
                <a:moveTo>
                  <a:pt x="2365978" y="828584"/>
                </a:moveTo>
                <a:lnTo>
                  <a:pt x="2352080" y="821235"/>
                </a:lnTo>
                <a:lnTo>
                  <a:pt x="2362503" y="835933"/>
                </a:lnTo>
                <a:lnTo>
                  <a:pt x="2365978" y="828584"/>
                </a:lnTo>
                <a:close/>
              </a:path>
              <a:path w="9038313" h="4633457">
                <a:moveTo>
                  <a:pt x="2359030" y="4398293"/>
                </a:moveTo>
                <a:lnTo>
                  <a:pt x="2348607" y="4411155"/>
                </a:lnTo>
                <a:lnTo>
                  <a:pt x="2352080" y="4411155"/>
                </a:lnTo>
                <a:lnTo>
                  <a:pt x="2359030" y="4398293"/>
                </a:lnTo>
                <a:close/>
              </a:path>
              <a:path w="9038313" h="4633457">
                <a:moveTo>
                  <a:pt x="2359030" y="4390945"/>
                </a:moveTo>
                <a:lnTo>
                  <a:pt x="2355555" y="4376247"/>
                </a:lnTo>
                <a:lnTo>
                  <a:pt x="2345132" y="4390945"/>
                </a:lnTo>
                <a:lnTo>
                  <a:pt x="2359030" y="4390945"/>
                </a:lnTo>
                <a:close/>
              </a:path>
              <a:path w="9038313" h="4633457">
                <a:moveTo>
                  <a:pt x="2319075" y="786328"/>
                </a:moveTo>
                <a:lnTo>
                  <a:pt x="2305178" y="786328"/>
                </a:lnTo>
                <a:lnTo>
                  <a:pt x="2319075" y="790002"/>
                </a:lnTo>
                <a:lnTo>
                  <a:pt x="2319075" y="786328"/>
                </a:lnTo>
                <a:close/>
              </a:path>
              <a:path w="9038313" h="4633457">
                <a:moveTo>
                  <a:pt x="2332972" y="316001"/>
                </a:moveTo>
                <a:lnTo>
                  <a:pt x="2338184" y="347233"/>
                </a:lnTo>
                <a:lnTo>
                  <a:pt x="2348607" y="330699"/>
                </a:lnTo>
                <a:lnTo>
                  <a:pt x="2332972" y="316001"/>
                </a:lnTo>
                <a:close/>
              </a:path>
              <a:path w="9038313" h="4633457">
                <a:moveTo>
                  <a:pt x="2195738" y="1822518"/>
                </a:moveTo>
                <a:lnTo>
                  <a:pt x="2185315" y="1802309"/>
                </a:lnTo>
                <a:lnTo>
                  <a:pt x="2180104" y="1815169"/>
                </a:lnTo>
                <a:lnTo>
                  <a:pt x="2195738" y="1822518"/>
                </a:lnTo>
                <a:close/>
              </a:path>
              <a:path w="9038313" h="4633457">
                <a:moveTo>
                  <a:pt x="2256538" y="1738006"/>
                </a:moveTo>
                <a:lnTo>
                  <a:pt x="2265224" y="1780261"/>
                </a:lnTo>
                <a:lnTo>
                  <a:pt x="2256538" y="1725145"/>
                </a:lnTo>
                <a:lnTo>
                  <a:pt x="2256538" y="1738006"/>
                </a:lnTo>
                <a:close/>
              </a:path>
              <a:path w="9038313" h="4633457">
                <a:moveTo>
                  <a:pt x="2332972" y="2002565"/>
                </a:moveTo>
                <a:lnTo>
                  <a:pt x="2326024" y="2022774"/>
                </a:lnTo>
                <a:lnTo>
                  <a:pt x="2345132" y="2015425"/>
                </a:lnTo>
                <a:lnTo>
                  <a:pt x="2332972" y="2002565"/>
                </a:lnTo>
                <a:close/>
              </a:path>
              <a:path w="9038313" h="4633457">
                <a:moveTo>
                  <a:pt x="2293019" y="1008631"/>
                </a:moveTo>
                <a:lnTo>
                  <a:pt x="2289544" y="979236"/>
                </a:lnTo>
                <a:lnTo>
                  <a:pt x="2282595" y="993933"/>
                </a:lnTo>
                <a:lnTo>
                  <a:pt x="2293019" y="1008631"/>
                </a:lnTo>
                <a:close/>
              </a:path>
              <a:path w="9038313" h="4633457">
                <a:moveTo>
                  <a:pt x="2428515" y="881863"/>
                </a:moveTo>
                <a:lnTo>
                  <a:pt x="2421566" y="720189"/>
                </a:lnTo>
                <a:lnTo>
                  <a:pt x="2414617" y="856142"/>
                </a:lnTo>
                <a:lnTo>
                  <a:pt x="2428515" y="881863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16771"/>
                </a:lnTo>
                <a:lnTo>
                  <a:pt x="2378138" y="933305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62503" y="1907029"/>
                </a:lnTo>
                <a:lnTo>
                  <a:pt x="2355555" y="1745354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12127" y="2279984"/>
                </a:moveTo>
                <a:lnTo>
                  <a:pt x="2305178" y="2276309"/>
                </a:lnTo>
                <a:lnTo>
                  <a:pt x="2305178" y="2292845"/>
                </a:lnTo>
                <a:lnTo>
                  <a:pt x="2312127" y="2279984"/>
                </a:lnTo>
                <a:close/>
              </a:path>
              <a:path w="9038313" h="4633457">
                <a:moveTo>
                  <a:pt x="2289544" y="2325914"/>
                </a:moveTo>
                <a:lnTo>
                  <a:pt x="2275646" y="2335100"/>
                </a:lnTo>
                <a:lnTo>
                  <a:pt x="2282595" y="2338776"/>
                </a:lnTo>
                <a:lnTo>
                  <a:pt x="2289544" y="2325914"/>
                </a:lnTo>
                <a:close/>
              </a:path>
              <a:path w="9038313" h="4633457">
                <a:moveTo>
                  <a:pt x="2272173" y="1324632"/>
                </a:moveTo>
                <a:lnTo>
                  <a:pt x="2265224" y="1337492"/>
                </a:lnTo>
                <a:lnTo>
                  <a:pt x="2268698" y="1337492"/>
                </a:lnTo>
                <a:lnTo>
                  <a:pt x="2272173" y="1324632"/>
                </a:lnTo>
                <a:close/>
              </a:path>
              <a:path w="9038313" h="4633457">
                <a:moveTo>
                  <a:pt x="2256538" y="1333818"/>
                </a:moveTo>
                <a:lnTo>
                  <a:pt x="2246115" y="1333818"/>
                </a:lnTo>
                <a:lnTo>
                  <a:pt x="2242642" y="1348516"/>
                </a:lnTo>
                <a:lnTo>
                  <a:pt x="2256538" y="1333818"/>
                </a:lnTo>
                <a:close/>
              </a:path>
              <a:path w="9038313" h="4633457">
                <a:moveTo>
                  <a:pt x="2173156" y="2419612"/>
                </a:moveTo>
                <a:lnTo>
                  <a:pt x="2162733" y="2406752"/>
                </a:lnTo>
                <a:lnTo>
                  <a:pt x="2162733" y="2419612"/>
                </a:lnTo>
                <a:lnTo>
                  <a:pt x="2173156" y="2419612"/>
                </a:lnTo>
                <a:close/>
              </a:path>
              <a:path w="9038313" h="4633457">
                <a:moveTo>
                  <a:pt x="2072402" y="874514"/>
                </a:moveTo>
                <a:lnTo>
                  <a:pt x="2082825" y="916771"/>
                </a:lnTo>
                <a:lnTo>
                  <a:pt x="2075877" y="859816"/>
                </a:lnTo>
                <a:lnTo>
                  <a:pt x="2072402" y="87451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95738" y="898397"/>
                </a:lnTo>
                <a:lnTo>
                  <a:pt x="2202688" y="88553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22779" y="955352"/>
                </a:moveTo>
                <a:lnTo>
                  <a:pt x="2115831" y="940654"/>
                </a:lnTo>
                <a:lnTo>
                  <a:pt x="2108881" y="948002"/>
                </a:lnTo>
                <a:lnTo>
                  <a:pt x="2122779" y="955352"/>
                </a:lnTo>
                <a:close/>
              </a:path>
              <a:path w="9038313" h="4633457">
                <a:moveTo>
                  <a:pt x="2075877" y="843282"/>
                </a:moveTo>
                <a:lnTo>
                  <a:pt x="2060242" y="843282"/>
                </a:lnTo>
                <a:lnTo>
                  <a:pt x="2063716" y="856142"/>
                </a:lnTo>
                <a:lnTo>
                  <a:pt x="2075877" y="843282"/>
                </a:lnTo>
                <a:close/>
              </a:path>
              <a:path w="9038313" h="4633457">
                <a:moveTo>
                  <a:pt x="1962962" y="3013034"/>
                </a:moveTo>
                <a:lnTo>
                  <a:pt x="1956014" y="3000173"/>
                </a:lnTo>
                <a:lnTo>
                  <a:pt x="1959488" y="3013034"/>
                </a:lnTo>
                <a:lnTo>
                  <a:pt x="1962962" y="3013034"/>
                </a:lnTo>
                <a:close/>
              </a:path>
              <a:path w="9038313" h="4633457">
                <a:moveTo>
                  <a:pt x="1863945" y="1190515"/>
                </a:moveTo>
                <a:lnTo>
                  <a:pt x="1863945" y="1229097"/>
                </a:lnTo>
                <a:lnTo>
                  <a:pt x="1863945" y="1190515"/>
                </a:lnTo>
                <a:close/>
              </a:path>
              <a:path w="9038313" h="4633457">
                <a:moveTo>
                  <a:pt x="1856997" y="846956"/>
                </a:moveTo>
                <a:lnTo>
                  <a:pt x="1843100" y="863492"/>
                </a:lnTo>
                <a:lnTo>
                  <a:pt x="1853523" y="878189"/>
                </a:lnTo>
                <a:lnTo>
                  <a:pt x="1856997" y="846956"/>
                </a:lnTo>
                <a:close/>
              </a:path>
              <a:path w="9038313" h="4633457">
                <a:moveTo>
                  <a:pt x="2072402" y="2167914"/>
                </a:moveTo>
                <a:lnTo>
                  <a:pt x="2060242" y="1802309"/>
                </a:lnTo>
                <a:lnTo>
                  <a:pt x="2056768" y="2167914"/>
                </a:lnTo>
                <a:lnTo>
                  <a:pt x="2072402" y="2167914"/>
                </a:lnTo>
                <a:close/>
              </a:path>
              <a:path w="9038313" h="4633457">
                <a:moveTo>
                  <a:pt x="1810095" y="2234054"/>
                </a:moveTo>
                <a:lnTo>
                  <a:pt x="1806620" y="2241402"/>
                </a:lnTo>
                <a:lnTo>
                  <a:pt x="1810095" y="2234054"/>
                </a:lnTo>
                <a:close/>
              </a:path>
              <a:path w="9038313" h="4633457">
                <a:moveTo>
                  <a:pt x="1714552" y="582397"/>
                </a:moveTo>
                <a:lnTo>
                  <a:pt x="1733660" y="562188"/>
                </a:lnTo>
                <a:lnTo>
                  <a:pt x="1711078" y="569536"/>
                </a:lnTo>
                <a:lnTo>
                  <a:pt x="1714552" y="582397"/>
                </a:lnTo>
                <a:close/>
              </a:path>
              <a:path w="9038313" h="4633457">
                <a:moveTo>
                  <a:pt x="1681547" y="639351"/>
                </a:moveTo>
                <a:lnTo>
                  <a:pt x="1678072" y="608117"/>
                </a:lnTo>
                <a:lnTo>
                  <a:pt x="1667649" y="620979"/>
                </a:lnTo>
                <a:lnTo>
                  <a:pt x="1681547" y="639351"/>
                </a:lnTo>
                <a:close/>
              </a:path>
              <a:path w="9038313" h="4633457">
                <a:moveTo>
                  <a:pt x="1773614" y="674258"/>
                </a:moveTo>
                <a:lnTo>
                  <a:pt x="1766666" y="698141"/>
                </a:lnTo>
                <a:lnTo>
                  <a:pt x="1780564" y="688955"/>
                </a:lnTo>
                <a:lnTo>
                  <a:pt x="1773614" y="674258"/>
                </a:lnTo>
                <a:close/>
              </a:path>
              <a:path w="9038313" h="4633457">
                <a:moveTo>
                  <a:pt x="1784037" y="608117"/>
                </a:moveTo>
                <a:lnTo>
                  <a:pt x="1773614" y="674258"/>
                </a:lnTo>
                <a:lnTo>
                  <a:pt x="1794460" y="681607"/>
                </a:lnTo>
                <a:lnTo>
                  <a:pt x="1784037" y="608117"/>
                </a:lnTo>
                <a:close/>
              </a:path>
              <a:path w="9038313" h="4633457">
                <a:moveTo>
                  <a:pt x="1427925" y="2318566"/>
                </a:moveTo>
                <a:lnTo>
                  <a:pt x="1424451" y="2331426"/>
                </a:lnTo>
                <a:lnTo>
                  <a:pt x="1427925" y="2335100"/>
                </a:lnTo>
                <a:lnTo>
                  <a:pt x="1427925" y="2318566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65388" y="2206495"/>
                </a:lnTo>
                <a:lnTo>
                  <a:pt x="1361913" y="2160565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295902" y="688955"/>
                </a:moveTo>
                <a:lnTo>
                  <a:pt x="1282006" y="677932"/>
                </a:lnTo>
                <a:lnTo>
                  <a:pt x="1282006" y="694467"/>
                </a:lnTo>
                <a:lnTo>
                  <a:pt x="1295902" y="688955"/>
                </a:lnTo>
                <a:close/>
              </a:path>
              <a:path w="9038313" h="4633457">
                <a:moveTo>
                  <a:pt x="1431399" y="617305"/>
                </a:moveTo>
                <a:lnTo>
                  <a:pt x="1441822" y="643025"/>
                </a:lnTo>
                <a:lnTo>
                  <a:pt x="1448771" y="628327"/>
                </a:lnTo>
                <a:lnTo>
                  <a:pt x="1431399" y="617305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8486" y="751420"/>
                </a:lnTo>
                <a:lnTo>
                  <a:pt x="1302851" y="755096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613799" y="670584"/>
                </a:moveTo>
                <a:lnTo>
                  <a:pt x="1620747" y="698141"/>
                </a:lnTo>
                <a:lnTo>
                  <a:pt x="1624222" y="685281"/>
                </a:lnTo>
                <a:lnTo>
                  <a:pt x="1613799" y="670584"/>
                </a:lnTo>
                <a:close/>
              </a:path>
              <a:path w="9038313" h="4633457">
                <a:moveTo>
                  <a:pt x="1045756" y="1552446"/>
                </a:moveTo>
                <a:lnTo>
                  <a:pt x="1042281" y="1537749"/>
                </a:lnTo>
                <a:lnTo>
                  <a:pt x="1030121" y="1552446"/>
                </a:lnTo>
                <a:lnTo>
                  <a:pt x="1045756" y="1552446"/>
                </a:lnTo>
                <a:close/>
              </a:path>
              <a:path w="9038313" h="4633457">
                <a:moveTo>
                  <a:pt x="1042281" y="1537749"/>
                </a:moveTo>
                <a:lnTo>
                  <a:pt x="1030121" y="1524889"/>
                </a:lnTo>
                <a:lnTo>
                  <a:pt x="1026647" y="1537749"/>
                </a:lnTo>
                <a:lnTo>
                  <a:pt x="1042281" y="1537749"/>
                </a:lnTo>
                <a:close/>
              </a:path>
              <a:path w="9038313" h="4633457">
                <a:moveTo>
                  <a:pt x="969321" y="1409145"/>
                </a:moveTo>
                <a:lnTo>
                  <a:pt x="962372" y="1422005"/>
                </a:lnTo>
                <a:lnTo>
                  <a:pt x="969321" y="1422005"/>
                </a:lnTo>
                <a:lnTo>
                  <a:pt x="969321" y="1409145"/>
                </a:lnTo>
                <a:close/>
              </a:path>
              <a:path w="9038313" h="4633457">
                <a:moveTo>
                  <a:pt x="1110029" y="1556122"/>
                </a:moveTo>
                <a:lnTo>
                  <a:pt x="1106556" y="1528563"/>
                </a:lnTo>
                <a:lnTo>
                  <a:pt x="1103081" y="1541424"/>
                </a:lnTo>
                <a:lnTo>
                  <a:pt x="1110029" y="1556122"/>
                </a:lnTo>
                <a:close/>
              </a:path>
              <a:path w="9038313" h="4633457">
                <a:moveTo>
                  <a:pt x="1169092" y="1622261"/>
                </a:moveTo>
                <a:lnTo>
                  <a:pt x="1162143" y="1594703"/>
                </a:lnTo>
                <a:lnTo>
                  <a:pt x="1162143" y="1609401"/>
                </a:lnTo>
                <a:lnTo>
                  <a:pt x="1169092" y="1622261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9515" y="1960309"/>
                </a:lnTo>
                <a:lnTo>
                  <a:pt x="1165617" y="1949286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169092" y="766118"/>
                </a:moveTo>
                <a:lnTo>
                  <a:pt x="1172566" y="1941936"/>
                </a:lnTo>
                <a:lnTo>
                  <a:pt x="1191675" y="769793"/>
                </a:lnTo>
                <a:lnTo>
                  <a:pt x="1169092" y="766118"/>
                </a:lnTo>
                <a:close/>
              </a:path>
              <a:path w="9038313" h="4633457">
                <a:moveTo>
                  <a:pt x="1408817" y="2173425"/>
                </a:moveTo>
                <a:lnTo>
                  <a:pt x="1405342" y="2145868"/>
                </a:lnTo>
                <a:lnTo>
                  <a:pt x="1405342" y="2160565"/>
                </a:lnTo>
                <a:lnTo>
                  <a:pt x="1408817" y="2173425"/>
                </a:lnTo>
                <a:close/>
              </a:path>
              <a:path w="9038313" h="4633457">
                <a:moveTo>
                  <a:pt x="1544313" y="913095"/>
                </a:moveTo>
                <a:lnTo>
                  <a:pt x="1554736" y="902073"/>
                </a:lnTo>
                <a:lnTo>
                  <a:pt x="1540838" y="894723"/>
                </a:lnTo>
                <a:lnTo>
                  <a:pt x="1544313" y="913095"/>
                </a:lnTo>
                <a:close/>
              </a:path>
              <a:path w="9038313" h="4633457">
                <a:moveTo>
                  <a:pt x="2235692" y="3174709"/>
                </a:moveTo>
                <a:lnTo>
                  <a:pt x="2213110" y="3139801"/>
                </a:lnTo>
                <a:lnTo>
                  <a:pt x="2206161" y="3154499"/>
                </a:lnTo>
                <a:lnTo>
                  <a:pt x="2235692" y="3174709"/>
                </a:lnTo>
                <a:close/>
              </a:path>
              <a:path w="9038313" h="4633457">
                <a:moveTo>
                  <a:pt x="2213110" y="3139801"/>
                </a:moveTo>
                <a:lnTo>
                  <a:pt x="2206161" y="3108568"/>
                </a:lnTo>
                <a:lnTo>
                  <a:pt x="2206161" y="3123266"/>
                </a:lnTo>
                <a:lnTo>
                  <a:pt x="2213110" y="3139801"/>
                </a:lnTo>
                <a:close/>
              </a:path>
              <a:path w="9038313" h="4633457">
                <a:moveTo>
                  <a:pt x="2103671" y="2739288"/>
                </a:moveTo>
                <a:lnTo>
                  <a:pt x="2093248" y="2711730"/>
                </a:lnTo>
                <a:lnTo>
                  <a:pt x="2089773" y="2726428"/>
                </a:lnTo>
                <a:lnTo>
                  <a:pt x="2103671" y="2739288"/>
                </a:lnTo>
                <a:close/>
              </a:path>
              <a:path w="9038313" h="4633457">
                <a:moveTo>
                  <a:pt x="2032448" y="2645590"/>
                </a:moveTo>
                <a:lnTo>
                  <a:pt x="2020288" y="2573939"/>
                </a:lnTo>
                <a:lnTo>
                  <a:pt x="2013339" y="2641916"/>
                </a:lnTo>
                <a:lnTo>
                  <a:pt x="2032448" y="2645590"/>
                </a:lnTo>
                <a:close/>
              </a:path>
              <a:path w="9038313" h="4633457">
                <a:moveTo>
                  <a:pt x="2049819" y="2458194"/>
                </a:moveTo>
                <a:lnTo>
                  <a:pt x="2046345" y="2487589"/>
                </a:lnTo>
                <a:lnTo>
                  <a:pt x="2049819" y="2472891"/>
                </a:lnTo>
                <a:lnTo>
                  <a:pt x="2049819" y="2458194"/>
                </a:lnTo>
                <a:close/>
              </a:path>
              <a:path w="9038313" h="4633457">
                <a:moveTo>
                  <a:pt x="1797935" y="2279984"/>
                </a:moveTo>
                <a:lnTo>
                  <a:pt x="1803145" y="2307543"/>
                </a:lnTo>
                <a:lnTo>
                  <a:pt x="1806620" y="2292845"/>
                </a:lnTo>
                <a:lnTo>
                  <a:pt x="1797935" y="2279984"/>
                </a:lnTo>
                <a:close/>
              </a:path>
              <a:path w="9038313" h="4633457">
                <a:moveTo>
                  <a:pt x="1500884" y="2307543"/>
                </a:moveTo>
                <a:lnTo>
                  <a:pt x="1497411" y="2276309"/>
                </a:lnTo>
                <a:lnTo>
                  <a:pt x="1497411" y="2292845"/>
                </a:lnTo>
                <a:lnTo>
                  <a:pt x="1500884" y="2307543"/>
                </a:lnTo>
                <a:close/>
              </a:path>
              <a:path w="9038313" h="4633457">
                <a:moveTo>
                  <a:pt x="1179515" y="1960309"/>
                </a:moveTo>
                <a:lnTo>
                  <a:pt x="1186463" y="1941936"/>
                </a:lnTo>
                <a:lnTo>
                  <a:pt x="1172566" y="1945612"/>
                </a:lnTo>
                <a:lnTo>
                  <a:pt x="1179515" y="1960309"/>
                </a:lnTo>
                <a:close/>
              </a:path>
              <a:path w="9038313" h="4633457">
                <a:moveTo>
                  <a:pt x="1149983" y="1929076"/>
                </a:moveTo>
                <a:lnTo>
                  <a:pt x="1136086" y="1899681"/>
                </a:lnTo>
                <a:lnTo>
                  <a:pt x="1136086" y="1914378"/>
                </a:lnTo>
                <a:lnTo>
                  <a:pt x="1149983" y="1929076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32612" y="1886819"/>
                </a:lnTo>
                <a:lnTo>
                  <a:pt x="1136086" y="1899681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5664" y="1818843"/>
                </a:moveTo>
                <a:lnTo>
                  <a:pt x="1118715" y="1791285"/>
                </a:lnTo>
                <a:lnTo>
                  <a:pt x="1118715" y="1805983"/>
                </a:lnTo>
                <a:lnTo>
                  <a:pt x="1125664" y="1818843"/>
                </a:lnTo>
                <a:close/>
              </a:path>
              <a:path w="9038313" h="4633457">
                <a:moveTo>
                  <a:pt x="990166" y="766118"/>
                </a:moveTo>
                <a:lnTo>
                  <a:pt x="997116" y="1436702"/>
                </a:lnTo>
                <a:lnTo>
                  <a:pt x="1005801" y="769793"/>
                </a:lnTo>
                <a:lnTo>
                  <a:pt x="990166" y="766118"/>
                </a:lnTo>
                <a:close/>
              </a:path>
              <a:path w="9038313" h="4633457">
                <a:moveTo>
                  <a:pt x="920681" y="1456912"/>
                </a:moveTo>
                <a:lnTo>
                  <a:pt x="936316" y="1444050"/>
                </a:lnTo>
                <a:lnTo>
                  <a:pt x="917207" y="1444050"/>
                </a:lnTo>
                <a:lnTo>
                  <a:pt x="920681" y="1456912"/>
                </a:lnTo>
                <a:close/>
              </a:path>
              <a:path w="9038313" h="4633457">
                <a:moveTo>
                  <a:pt x="920681" y="1324632"/>
                </a:moveTo>
                <a:lnTo>
                  <a:pt x="910259" y="1337492"/>
                </a:lnTo>
                <a:lnTo>
                  <a:pt x="917207" y="1344842"/>
                </a:lnTo>
                <a:lnTo>
                  <a:pt x="920681" y="1324632"/>
                </a:lnTo>
                <a:close/>
              </a:path>
              <a:path w="9038313" h="4633457">
                <a:moveTo>
                  <a:pt x="946739" y="1341166"/>
                </a:moveTo>
                <a:lnTo>
                  <a:pt x="929368" y="1333818"/>
                </a:lnTo>
                <a:lnTo>
                  <a:pt x="925893" y="1348516"/>
                </a:lnTo>
                <a:lnTo>
                  <a:pt x="946739" y="1341166"/>
                </a:lnTo>
                <a:close/>
              </a:path>
              <a:path w="9038313" h="4633457">
                <a:moveTo>
                  <a:pt x="856407" y="782654"/>
                </a:moveTo>
                <a:lnTo>
                  <a:pt x="856407" y="1240120"/>
                </a:lnTo>
                <a:lnTo>
                  <a:pt x="859882" y="1252980"/>
                </a:lnTo>
                <a:lnTo>
                  <a:pt x="856407" y="782654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899836" y="1271353"/>
                </a:lnTo>
                <a:lnTo>
                  <a:pt x="913733" y="813887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943264" y="1383423"/>
                </a:moveTo>
                <a:lnTo>
                  <a:pt x="939789" y="1366888"/>
                </a:lnTo>
                <a:lnTo>
                  <a:pt x="939789" y="1379749"/>
                </a:lnTo>
                <a:lnTo>
                  <a:pt x="943264" y="1383423"/>
                </a:lnTo>
                <a:close/>
              </a:path>
              <a:path w="9038313" h="4633457">
                <a:moveTo>
                  <a:pt x="917207" y="1436702"/>
                </a:moveTo>
                <a:lnTo>
                  <a:pt x="906785" y="1409145"/>
                </a:lnTo>
                <a:lnTo>
                  <a:pt x="899836" y="1422005"/>
                </a:lnTo>
                <a:lnTo>
                  <a:pt x="917207" y="1436702"/>
                </a:lnTo>
                <a:close/>
              </a:path>
              <a:path w="9038313" h="4633457">
                <a:moveTo>
                  <a:pt x="929368" y="1429353"/>
                </a:moveTo>
                <a:lnTo>
                  <a:pt x="917207" y="1436702"/>
                </a:lnTo>
                <a:lnTo>
                  <a:pt x="917207" y="1444050"/>
                </a:lnTo>
                <a:lnTo>
                  <a:pt x="929368" y="1429353"/>
                </a:lnTo>
                <a:close/>
              </a:path>
              <a:path w="9038313" h="4633457">
                <a:moveTo>
                  <a:pt x="913733" y="1383423"/>
                </a:moveTo>
                <a:lnTo>
                  <a:pt x="899836" y="1372400"/>
                </a:lnTo>
                <a:lnTo>
                  <a:pt x="899836" y="1383423"/>
                </a:lnTo>
                <a:lnTo>
                  <a:pt x="913733" y="1383423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9836" y="1337492"/>
                </a:lnTo>
                <a:lnTo>
                  <a:pt x="885939" y="1341166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899836" y="1324632"/>
                </a:moveTo>
                <a:lnTo>
                  <a:pt x="885939" y="1313609"/>
                </a:lnTo>
                <a:lnTo>
                  <a:pt x="885939" y="1317283"/>
                </a:lnTo>
                <a:lnTo>
                  <a:pt x="899836" y="1324632"/>
                </a:lnTo>
                <a:close/>
              </a:path>
              <a:path w="9038313" h="4633457">
                <a:moveTo>
                  <a:pt x="885939" y="1271353"/>
                </a:moveTo>
                <a:lnTo>
                  <a:pt x="880727" y="1243794"/>
                </a:lnTo>
                <a:lnTo>
                  <a:pt x="877253" y="1256656"/>
                </a:lnTo>
                <a:lnTo>
                  <a:pt x="885939" y="1271353"/>
                </a:lnTo>
                <a:close/>
              </a:path>
              <a:path w="9038313" h="4633457">
                <a:moveTo>
                  <a:pt x="873779" y="1295237"/>
                </a:moveTo>
                <a:lnTo>
                  <a:pt x="863356" y="1282376"/>
                </a:lnTo>
                <a:lnTo>
                  <a:pt x="863356" y="1295237"/>
                </a:lnTo>
                <a:lnTo>
                  <a:pt x="873779" y="1295237"/>
                </a:lnTo>
                <a:close/>
              </a:path>
              <a:path w="9038313" h="4633457">
                <a:moveTo>
                  <a:pt x="571517" y="1170306"/>
                </a:moveTo>
                <a:lnTo>
                  <a:pt x="557620" y="1170306"/>
                </a:lnTo>
                <a:lnTo>
                  <a:pt x="571517" y="1175818"/>
                </a:lnTo>
                <a:lnTo>
                  <a:pt x="571517" y="1170306"/>
                </a:lnTo>
                <a:close/>
              </a:path>
              <a:path w="9038313" h="4633457">
                <a:moveTo>
                  <a:pt x="550672" y="1179492"/>
                </a:moveTo>
                <a:lnTo>
                  <a:pt x="547198" y="1175818"/>
                </a:lnTo>
                <a:lnTo>
                  <a:pt x="531563" y="1190515"/>
                </a:lnTo>
                <a:lnTo>
                  <a:pt x="550672" y="1179492"/>
                </a:lnTo>
                <a:close/>
              </a:path>
              <a:path w="9038313" h="4633457">
                <a:moveTo>
                  <a:pt x="535038" y="1170306"/>
                </a:moveTo>
                <a:lnTo>
                  <a:pt x="531563" y="1170306"/>
                </a:lnTo>
                <a:lnTo>
                  <a:pt x="531563" y="1183167"/>
                </a:lnTo>
                <a:lnTo>
                  <a:pt x="535038" y="1170306"/>
                </a:lnTo>
                <a:close/>
              </a:path>
              <a:path w="9038313" h="4633457">
                <a:moveTo>
                  <a:pt x="385644" y="1302585"/>
                </a:moveTo>
                <a:lnTo>
                  <a:pt x="375221" y="1298911"/>
                </a:lnTo>
                <a:lnTo>
                  <a:pt x="371746" y="1313609"/>
                </a:lnTo>
                <a:lnTo>
                  <a:pt x="385644" y="1302585"/>
                </a:lnTo>
                <a:close/>
              </a:path>
              <a:path w="9038313" h="4633457">
                <a:moveTo>
                  <a:pt x="401278" y="1275027"/>
                </a:moveTo>
                <a:lnTo>
                  <a:pt x="415175" y="1286051"/>
                </a:lnTo>
                <a:lnTo>
                  <a:pt x="415175" y="1278702"/>
                </a:lnTo>
                <a:lnTo>
                  <a:pt x="401278" y="1275027"/>
                </a:lnTo>
                <a:close/>
              </a:path>
              <a:path w="9038313" h="4633457">
                <a:moveTo>
                  <a:pt x="375221" y="1298911"/>
                </a:moveTo>
                <a:lnTo>
                  <a:pt x="364798" y="1282376"/>
                </a:lnTo>
                <a:lnTo>
                  <a:pt x="361325" y="1295237"/>
                </a:lnTo>
                <a:lnTo>
                  <a:pt x="375221" y="1298911"/>
                </a:lnTo>
                <a:close/>
              </a:path>
              <a:path w="9038313" h="4633457">
                <a:moveTo>
                  <a:pt x="488135" y="736723"/>
                </a:moveTo>
                <a:lnTo>
                  <a:pt x="495084" y="1151934"/>
                </a:lnTo>
                <a:lnTo>
                  <a:pt x="503769" y="740398"/>
                </a:lnTo>
                <a:lnTo>
                  <a:pt x="488135" y="736723"/>
                </a:lnTo>
                <a:close/>
              </a:path>
              <a:path w="9038313" h="4633457">
                <a:moveTo>
                  <a:pt x="620157" y="1179492"/>
                </a:moveTo>
                <a:lnTo>
                  <a:pt x="604523" y="1162958"/>
                </a:lnTo>
                <a:lnTo>
                  <a:pt x="604523" y="1175818"/>
                </a:lnTo>
                <a:lnTo>
                  <a:pt x="620157" y="1179492"/>
                </a:lnTo>
                <a:close/>
              </a:path>
              <a:path w="9038313" h="4633457">
                <a:moveTo>
                  <a:pt x="583678" y="1162958"/>
                </a:moveTo>
                <a:lnTo>
                  <a:pt x="568043" y="1144584"/>
                </a:lnTo>
                <a:lnTo>
                  <a:pt x="564569" y="1159282"/>
                </a:lnTo>
                <a:lnTo>
                  <a:pt x="583678" y="1162958"/>
                </a:lnTo>
                <a:close/>
              </a:path>
              <a:path w="9038313" h="4633457">
                <a:moveTo>
                  <a:pt x="597574" y="758770"/>
                </a:moveTo>
                <a:lnTo>
                  <a:pt x="604523" y="1162958"/>
                </a:lnTo>
                <a:lnTo>
                  <a:pt x="623632" y="755096"/>
                </a:lnTo>
                <a:lnTo>
                  <a:pt x="597574" y="758770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54146" y="1148260"/>
                </a:lnTo>
                <a:lnTo>
                  <a:pt x="568043" y="1144584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281416" y="2423286"/>
                </a:moveTo>
                <a:lnTo>
                  <a:pt x="265781" y="2419612"/>
                </a:lnTo>
                <a:lnTo>
                  <a:pt x="281416" y="2426962"/>
                </a:lnTo>
                <a:lnTo>
                  <a:pt x="281416" y="2423286"/>
                </a:lnTo>
                <a:close/>
              </a:path>
              <a:path w="9038313" h="4633457">
                <a:moveTo>
                  <a:pt x="156342" y="1175818"/>
                </a:moveTo>
                <a:lnTo>
                  <a:pt x="142445" y="1194189"/>
                </a:lnTo>
                <a:lnTo>
                  <a:pt x="161554" y="1190515"/>
                </a:lnTo>
                <a:lnTo>
                  <a:pt x="156342" y="1175818"/>
                </a:lnTo>
                <a:close/>
              </a:path>
              <a:path w="9038313" h="4633457">
                <a:moveTo>
                  <a:pt x="178925" y="1229097"/>
                </a:moveTo>
                <a:lnTo>
                  <a:pt x="175450" y="1197865"/>
                </a:lnTo>
                <a:lnTo>
                  <a:pt x="175450" y="1214399"/>
                </a:lnTo>
                <a:lnTo>
                  <a:pt x="178925" y="1229097"/>
                </a:lnTo>
                <a:close/>
              </a:path>
              <a:path w="9038313" h="4633457">
                <a:moveTo>
                  <a:pt x="178925" y="936980"/>
                </a:moveTo>
                <a:lnTo>
                  <a:pt x="192822" y="986585"/>
                </a:lnTo>
                <a:lnTo>
                  <a:pt x="196296" y="924119"/>
                </a:lnTo>
                <a:lnTo>
                  <a:pt x="178925" y="936980"/>
                </a:lnTo>
                <a:close/>
              </a:path>
              <a:path w="9038313" h="4633457">
                <a:moveTo>
                  <a:pt x="281416" y="1236446"/>
                </a:moveTo>
                <a:lnTo>
                  <a:pt x="269256" y="1225422"/>
                </a:lnTo>
                <a:lnTo>
                  <a:pt x="265781" y="1240120"/>
                </a:lnTo>
                <a:lnTo>
                  <a:pt x="281416" y="1236446"/>
                </a:lnTo>
                <a:close/>
              </a:path>
              <a:path w="9038313" h="4633457">
                <a:moveTo>
                  <a:pt x="390856" y="1236446"/>
                </a:moveTo>
                <a:lnTo>
                  <a:pt x="375221" y="1225422"/>
                </a:lnTo>
                <a:lnTo>
                  <a:pt x="371746" y="1247468"/>
                </a:lnTo>
                <a:lnTo>
                  <a:pt x="390856" y="1236446"/>
                </a:lnTo>
                <a:close/>
              </a:path>
              <a:path w="9038313" h="4633457">
                <a:moveTo>
                  <a:pt x="375221" y="716513"/>
                </a:moveTo>
                <a:lnTo>
                  <a:pt x="378696" y="1208887"/>
                </a:lnTo>
                <a:lnTo>
                  <a:pt x="394329" y="712839"/>
                </a:lnTo>
                <a:lnTo>
                  <a:pt x="375221" y="716513"/>
                </a:lnTo>
                <a:close/>
              </a:path>
              <a:path w="9038313" h="4633457">
                <a:moveTo>
                  <a:pt x="189348" y="916771"/>
                </a:moveTo>
                <a:lnTo>
                  <a:pt x="178925" y="894723"/>
                </a:lnTo>
                <a:lnTo>
                  <a:pt x="175450" y="909421"/>
                </a:lnTo>
                <a:lnTo>
                  <a:pt x="189348" y="916771"/>
                </a:lnTo>
                <a:close/>
              </a:path>
              <a:path w="9038313" h="4633457">
                <a:moveTo>
                  <a:pt x="175450" y="1197865"/>
                </a:moveTo>
                <a:lnTo>
                  <a:pt x="168502" y="1162958"/>
                </a:lnTo>
                <a:lnTo>
                  <a:pt x="165028" y="1179492"/>
                </a:lnTo>
                <a:lnTo>
                  <a:pt x="175450" y="1197865"/>
                </a:lnTo>
                <a:close/>
              </a:path>
              <a:path w="9038313" h="4633457">
                <a:moveTo>
                  <a:pt x="79908" y="936980"/>
                </a:moveTo>
                <a:lnTo>
                  <a:pt x="95543" y="920445"/>
                </a:lnTo>
                <a:lnTo>
                  <a:pt x="76434" y="924119"/>
                </a:lnTo>
                <a:lnTo>
                  <a:pt x="79908" y="936980"/>
                </a:lnTo>
                <a:close/>
              </a:path>
              <a:path w="9038313" h="4633457">
                <a:moveTo>
                  <a:pt x="109439" y="913095"/>
                </a:moveTo>
                <a:lnTo>
                  <a:pt x="119862" y="927793"/>
                </a:lnTo>
                <a:lnTo>
                  <a:pt x="125074" y="913095"/>
                </a:lnTo>
                <a:lnTo>
                  <a:pt x="109439" y="913095"/>
                </a:lnTo>
                <a:close/>
              </a:path>
              <a:path w="9038313" h="4633457">
                <a:moveTo>
                  <a:pt x="1179515" y="455629"/>
                </a:moveTo>
                <a:lnTo>
                  <a:pt x="1165617" y="446443"/>
                </a:lnTo>
                <a:lnTo>
                  <a:pt x="1165617" y="459304"/>
                </a:lnTo>
                <a:lnTo>
                  <a:pt x="1179515" y="455629"/>
                </a:lnTo>
                <a:close/>
              </a:path>
              <a:path w="9038313" h="4633457">
                <a:moveTo>
                  <a:pt x="1325434" y="407861"/>
                </a:moveTo>
                <a:lnTo>
                  <a:pt x="1318486" y="424397"/>
                </a:lnTo>
                <a:lnTo>
                  <a:pt x="1332382" y="420723"/>
                </a:lnTo>
                <a:lnTo>
                  <a:pt x="1325434" y="407861"/>
                </a:lnTo>
                <a:close/>
              </a:path>
              <a:path w="9038313" h="4633457">
                <a:moveTo>
                  <a:pt x="1315011" y="382140"/>
                </a:moveTo>
                <a:lnTo>
                  <a:pt x="1325434" y="374792"/>
                </a:lnTo>
                <a:lnTo>
                  <a:pt x="1311537" y="369280"/>
                </a:lnTo>
                <a:lnTo>
                  <a:pt x="1315011" y="382140"/>
                </a:lnTo>
                <a:close/>
              </a:path>
              <a:path w="9038313" h="4633457">
                <a:moveTo>
                  <a:pt x="1926483" y="150651"/>
                </a:moveTo>
                <a:lnTo>
                  <a:pt x="1914323" y="262722"/>
                </a:lnTo>
                <a:lnTo>
                  <a:pt x="1929958" y="266396"/>
                </a:lnTo>
                <a:lnTo>
                  <a:pt x="1926483" y="150651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93248" y="701815"/>
                </a:lnTo>
                <a:lnTo>
                  <a:pt x="2108881" y="698141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7190" y="249861"/>
                </a:moveTo>
                <a:lnTo>
                  <a:pt x="2067190" y="288442"/>
                </a:lnTo>
                <a:lnTo>
                  <a:pt x="2082825" y="281094"/>
                </a:lnTo>
                <a:lnTo>
                  <a:pt x="2067190" y="249861"/>
                </a:lnTo>
                <a:close/>
              </a:path>
              <a:path w="9038313" h="4633457">
                <a:moveTo>
                  <a:pt x="2053294" y="297629"/>
                </a:moveTo>
                <a:lnTo>
                  <a:pt x="2039396" y="224141"/>
                </a:lnTo>
                <a:lnTo>
                  <a:pt x="2039396" y="301303"/>
                </a:lnTo>
                <a:lnTo>
                  <a:pt x="2053294" y="297629"/>
                </a:lnTo>
                <a:close/>
              </a:path>
              <a:path w="9038313" h="4633457">
                <a:moveTo>
                  <a:pt x="2173156" y="417047"/>
                </a:moveTo>
                <a:lnTo>
                  <a:pt x="2152310" y="431745"/>
                </a:lnTo>
                <a:lnTo>
                  <a:pt x="2180104" y="431745"/>
                </a:lnTo>
                <a:lnTo>
                  <a:pt x="2173156" y="417047"/>
                </a:lnTo>
                <a:close/>
              </a:path>
              <a:path w="9038313" h="4633457">
                <a:moveTo>
                  <a:pt x="2286069" y="778979"/>
                </a:moveTo>
                <a:lnTo>
                  <a:pt x="2272173" y="775304"/>
                </a:lnTo>
                <a:lnTo>
                  <a:pt x="2272173" y="782654"/>
                </a:lnTo>
                <a:lnTo>
                  <a:pt x="2286069" y="778979"/>
                </a:lnTo>
                <a:close/>
              </a:path>
              <a:path w="9038313" h="4633457">
                <a:moveTo>
                  <a:pt x="2188790" y="84512"/>
                </a:moveTo>
                <a:lnTo>
                  <a:pt x="2192265" y="62464"/>
                </a:lnTo>
                <a:lnTo>
                  <a:pt x="2173156" y="77162"/>
                </a:lnTo>
                <a:lnTo>
                  <a:pt x="2188790" y="84512"/>
                </a:lnTo>
                <a:close/>
              </a:path>
              <a:path w="9038313" h="4633457">
                <a:moveTo>
                  <a:pt x="1823991" y="238838"/>
                </a:moveTo>
                <a:lnTo>
                  <a:pt x="1850049" y="224141"/>
                </a:lnTo>
                <a:lnTo>
                  <a:pt x="1813568" y="220465"/>
                </a:lnTo>
                <a:lnTo>
                  <a:pt x="1823991" y="238838"/>
                </a:lnTo>
                <a:close/>
              </a:path>
              <a:path w="9038313" h="4633457">
                <a:moveTo>
                  <a:pt x="1879580" y="466652"/>
                </a:moveTo>
                <a:lnTo>
                  <a:pt x="1863945" y="459304"/>
                </a:lnTo>
                <a:lnTo>
                  <a:pt x="1863945" y="462978"/>
                </a:lnTo>
                <a:lnTo>
                  <a:pt x="1879580" y="466652"/>
                </a:lnTo>
                <a:close/>
              </a:path>
              <a:path w="9038313" h="4633457">
                <a:moveTo>
                  <a:pt x="1834414" y="424397"/>
                </a:moveTo>
                <a:lnTo>
                  <a:pt x="1823991" y="400513"/>
                </a:lnTo>
                <a:lnTo>
                  <a:pt x="1820518" y="417047"/>
                </a:lnTo>
                <a:lnTo>
                  <a:pt x="1834414" y="424397"/>
                </a:lnTo>
                <a:close/>
              </a:path>
              <a:path w="9038313" h="4633457">
                <a:moveTo>
                  <a:pt x="8605766" y="4232945"/>
                </a:moveTo>
                <a:lnTo>
                  <a:pt x="8590132" y="4221921"/>
                </a:lnTo>
                <a:lnTo>
                  <a:pt x="8590132" y="4229270"/>
                </a:lnTo>
                <a:lnTo>
                  <a:pt x="8605766" y="4232945"/>
                </a:lnTo>
                <a:close/>
              </a:path>
              <a:path w="9038313" h="4633457">
                <a:moveTo>
                  <a:pt x="8532807" y="4214572"/>
                </a:moveTo>
                <a:lnTo>
                  <a:pt x="8517173" y="4225596"/>
                </a:lnTo>
                <a:lnTo>
                  <a:pt x="8503276" y="4232945"/>
                </a:lnTo>
                <a:lnTo>
                  <a:pt x="8489378" y="4236619"/>
                </a:lnTo>
                <a:lnTo>
                  <a:pt x="8477218" y="4249480"/>
                </a:lnTo>
                <a:lnTo>
                  <a:pt x="8466796" y="4264177"/>
                </a:lnTo>
                <a:lnTo>
                  <a:pt x="8452899" y="4275201"/>
                </a:lnTo>
                <a:lnTo>
                  <a:pt x="8444213" y="4288061"/>
                </a:lnTo>
                <a:lnTo>
                  <a:pt x="8440740" y="4302758"/>
                </a:lnTo>
                <a:lnTo>
                  <a:pt x="8456373" y="4310107"/>
                </a:lnTo>
                <a:lnTo>
                  <a:pt x="8470270" y="4310107"/>
                </a:lnTo>
                <a:lnTo>
                  <a:pt x="8484167" y="4313782"/>
                </a:lnTo>
                <a:lnTo>
                  <a:pt x="8499801" y="4321131"/>
                </a:lnTo>
                <a:lnTo>
                  <a:pt x="8520647" y="4321131"/>
                </a:lnTo>
                <a:lnTo>
                  <a:pt x="8532807" y="4306433"/>
                </a:lnTo>
                <a:lnTo>
                  <a:pt x="8546705" y="4299084"/>
                </a:lnTo>
                <a:lnTo>
                  <a:pt x="8550178" y="4282549"/>
                </a:lnTo>
                <a:lnTo>
                  <a:pt x="8557127" y="4267852"/>
                </a:lnTo>
                <a:lnTo>
                  <a:pt x="8560601" y="4249480"/>
                </a:lnTo>
                <a:lnTo>
                  <a:pt x="8576235" y="4236619"/>
                </a:lnTo>
                <a:lnTo>
                  <a:pt x="8590132" y="4229270"/>
                </a:lnTo>
                <a:lnTo>
                  <a:pt x="8590132" y="4221921"/>
                </a:lnTo>
                <a:lnTo>
                  <a:pt x="8605766" y="4207223"/>
                </a:lnTo>
                <a:lnTo>
                  <a:pt x="8616189" y="4190688"/>
                </a:lnTo>
                <a:lnTo>
                  <a:pt x="8626612" y="4175991"/>
                </a:lnTo>
                <a:lnTo>
                  <a:pt x="8637035" y="4163130"/>
                </a:lnTo>
                <a:lnTo>
                  <a:pt x="8637035" y="4148433"/>
                </a:lnTo>
                <a:lnTo>
                  <a:pt x="8633561" y="4148433"/>
                </a:lnTo>
                <a:lnTo>
                  <a:pt x="8619663" y="4144758"/>
                </a:lnTo>
                <a:lnTo>
                  <a:pt x="8605766" y="4152107"/>
                </a:lnTo>
                <a:lnTo>
                  <a:pt x="8605766" y="4137409"/>
                </a:lnTo>
                <a:lnTo>
                  <a:pt x="8602292" y="4124549"/>
                </a:lnTo>
                <a:lnTo>
                  <a:pt x="8586657" y="4133735"/>
                </a:lnTo>
                <a:lnTo>
                  <a:pt x="8579709" y="4148433"/>
                </a:lnTo>
                <a:lnTo>
                  <a:pt x="8576235" y="4163130"/>
                </a:lnTo>
                <a:lnTo>
                  <a:pt x="8560601" y="4175991"/>
                </a:lnTo>
                <a:lnTo>
                  <a:pt x="8557127" y="4190688"/>
                </a:lnTo>
                <a:lnTo>
                  <a:pt x="8546705" y="4207223"/>
                </a:lnTo>
                <a:lnTo>
                  <a:pt x="8532807" y="4214572"/>
                </a:lnTo>
                <a:close/>
              </a:path>
              <a:path w="9038313" h="4633457">
                <a:moveTo>
                  <a:pt x="4528710" y="319675"/>
                </a:moveTo>
                <a:lnTo>
                  <a:pt x="4542608" y="323349"/>
                </a:lnTo>
                <a:lnTo>
                  <a:pt x="4532185" y="308651"/>
                </a:lnTo>
                <a:lnTo>
                  <a:pt x="4521762" y="292117"/>
                </a:lnTo>
                <a:lnTo>
                  <a:pt x="4521762" y="304977"/>
                </a:lnTo>
                <a:lnTo>
                  <a:pt x="4528710" y="319675"/>
                </a:lnTo>
                <a:close/>
              </a:path>
              <a:path w="9038313" h="4633457">
                <a:moveTo>
                  <a:pt x="2449360" y="4576504"/>
                </a:moveTo>
                <a:lnTo>
                  <a:pt x="2435463" y="4576504"/>
                </a:lnTo>
                <a:lnTo>
                  <a:pt x="2438938" y="4591202"/>
                </a:lnTo>
                <a:lnTo>
                  <a:pt x="2442411" y="4587527"/>
                </a:lnTo>
                <a:lnTo>
                  <a:pt x="2458046" y="4591202"/>
                </a:lnTo>
                <a:lnTo>
                  <a:pt x="2449360" y="4576504"/>
                </a:lnTo>
                <a:close/>
              </a:path>
              <a:path w="9038313" h="4633457">
                <a:moveTo>
                  <a:pt x="1923008" y="1085794"/>
                </a:moveTo>
                <a:lnTo>
                  <a:pt x="1936906" y="1085794"/>
                </a:lnTo>
                <a:lnTo>
                  <a:pt x="1933431" y="1071096"/>
                </a:lnTo>
                <a:lnTo>
                  <a:pt x="1947329" y="1074771"/>
                </a:lnTo>
                <a:lnTo>
                  <a:pt x="1962962" y="1071096"/>
                </a:lnTo>
                <a:lnTo>
                  <a:pt x="1966437" y="1056398"/>
                </a:lnTo>
                <a:lnTo>
                  <a:pt x="1950802" y="1047212"/>
                </a:lnTo>
                <a:lnTo>
                  <a:pt x="1936906" y="1039864"/>
                </a:lnTo>
                <a:lnTo>
                  <a:pt x="1923008" y="1043538"/>
                </a:lnTo>
                <a:lnTo>
                  <a:pt x="1903900" y="1028840"/>
                </a:lnTo>
                <a:lnTo>
                  <a:pt x="1907374" y="694467"/>
                </a:lnTo>
                <a:lnTo>
                  <a:pt x="1896952" y="681607"/>
                </a:lnTo>
                <a:lnTo>
                  <a:pt x="1900426" y="1106003"/>
                </a:lnTo>
                <a:lnTo>
                  <a:pt x="1914323" y="1098655"/>
                </a:lnTo>
                <a:lnTo>
                  <a:pt x="1923008" y="1085794"/>
                </a:lnTo>
                <a:close/>
              </a:path>
              <a:path w="9038313" h="4633457">
                <a:moveTo>
                  <a:pt x="2056768" y="881863"/>
                </a:moveTo>
                <a:lnTo>
                  <a:pt x="2035923" y="867166"/>
                </a:lnTo>
                <a:lnTo>
                  <a:pt x="2027237" y="850630"/>
                </a:lnTo>
                <a:lnTo>
                  <a:pt x="2027237" y="835933"/>
                </a:lnTo>
                <a:lnTo>
                  <a:pt x="2035923" y="817561"/>
                </a:lnTo>
                <a:lnTo>
                  <a:pt x="2020288" y="801025"/>
                </a:lnTo>
                <a:lnTo>
                  <a:pt x="2006391" y="793677"/>
                </a:lnTo>
                <a:lnTo>
                  <a:pt x="1990756" y="808375"/>
                </a:lnTo>
                <a:lnTo>
                  <a:pt x="1987283" y="821235"/>
                </a:lnTo>
                <a:lnTo>
                  <a:pt x="1987283" y="944328"/>
                </a:lnTo>
                <a:lnTo>
                  <a:pt x="2009865" y="951678"/>
                </a:lnTo>
                <a:lnTo>
                  <a:pt x="2023762" y="959026"/>
                </a:lnTo>
                <a:lnTo>
                  <a:pt x="2042871" y="966376"/>
                </a:lnTo>
                <a:lnTo>
                  <a:pt x="2056768" y="966376"/>
                </a:lnTo>
                <a:lnTo>
                  <a:pt x="2056768" y="881863"/>
                </a:lnTo>
                <a:close/>
              </a:path>
              <a:path w="9038313" h="4633457">
                <a:moveTo>
                  <a:pt x="2039396" y="970050"/>
                </a:moveTo>
                <a:lnTo>
                  <a:pt x="2009865" y="966376"/>
                </a:lnTo>
                <a:lnTo>
                  <a:pt x="1995968" y="955352"/>
                </a:lnTo>
                <a:lnTo>
                  <a:pt x="1980333" y="948002"/>
                </a:lnTo>
                <a:lnTo>
                  <a:pt x="1959488" y="944328"/>
                </a:lnTo>
                <a:lnTo>
                  <a:pt x="1987283" y="944328"/>
                </a:lnTo>
                <a:lnTo>
                  <a:pt x="1987283" y="821235"/>
                </a:lnTo>
                <a:lnTo>
                  <a:pt x="1980333" y="835933"/>
                </a:lnTo>
                <a:lnTo>
                  <a:pt x="1973385" y="821235"/>
                </a:lnTo>
                <a:lnTo>
                  <a:pt x="1973385" y="808375"/>
                </a:lnTo>
                <a:lnTo>
                  <a:pt x="1956014" y="793677"/>
                </a:lnTo>
                <a:lnTo>
                  <a:pt x="1969910" y="786328"/>
                </a:lnTo>
                <a:lnTo>
                  <a:pt x="1950802" y="778979"/>
                </a:lnTo>
                <a:lnTo>
                  <a:pt x="1936906" y="782654"/>
                </a:lnTo>
                <a:lnTo>
                  <a:pt x="1923008" y="775304"/>
                </a:lnTo>
                <a:lnTo>
                  <a:pt x="1923008" y="723863"/>
                </a:lnTo>
                <a:lnTo>
                  <a:pt x="1923008" y="1032515"/>
                </a:lnTo>
                <a:lnTo>
                  <a:pt x="1936906" y="1032515"/>
                </a:lnTo>
                <a:lnTo>
                  <a:pt x="1959488" y="1039864"/>
                </a:lnTo>
                <a:lnTo>
                  <a:pt x="1973385" y="1039864"/>
                </a:lnTo>
                <a:lnTo>
                  <a:pt x="1980333" y="1025166"/>
                </a:lnTo>
                <a:lnTo>
                  <a:pt x="2009865" y="1025166"/>
                </a:lnTo>
                <a:lnTo>
                  <a:pt x="2023762" y="1021491"/>
                </a:lnTo>
                <a:lnTo>
                  <a:pt x="2039396" y="1008631"/>
                </a:lnTo>
                <a:lnTo>
                  <a:pt x="2053294" y="990259"/>
                </a:lnTo>
                <a:lnTo>
                  <a:pt x="2060242" y="975561"/>
                </a:lnTo>
                <a:lnTo>
                  <a:pt x="2039396" y="970050"/>
                </a:lnTo>
                <a:close/>
              </a:path>
              <a:path w="9038313" h="4633457">
                <a:moveTo>
                  <a:pt x="1850049" y="330699"/>
                </a:moveTo>
                <a:lnTo>
                  <a:pt x="1850049" y="316001"/>
                </a:lnTo>
                <a:lnTo>
                  <a:pt x="1834414" y="316001"/>
                </a:lnTo>
                <a:lnTo>
                  <a:pt x="1820518" y="304977"/>
                </a:lnTo>
                <a:lnTo>
                  <a:pt x="1806620" y="301303"/>
                </a:lnTo>
                <a:lnTo>
                  <a:pt x="1784037" y="297629"/>
                </a:lnTo>
                <a:lnTo>
                  <a:pt x="1780564" y="312327"/>
                </a:lnTo>
                <a:lnTo>
                  <a:pt x="1784037" y="327025"/>
                </a:lnTo>
                <a:lnTo>
                  <a:pt x="1803145" y="330699"/>
                </a:lnTo>
                <a:lnTo>
                  <a:pt x="1794460" y="343559"/>
                </a:lnTo>
                <a:lnTo>
                  <a:pt x="1810095" y="350908"/>
                </a:lnTo>
                <a:lnTo>
                  <a:pt x="1834414" y="350908"/>
                </a:lnTo>
                <a:lnTo>
                  <a:pt x="1850049" y="347233"/>
                </a:lnTo>
                <a:lnTo>
                  <a:pt x="1850049" y="330699"/>
                </a:lnTo>
                <a:close/>
              </a:path>
              <a:path w="9038313" h="4633457">
                <a:moveTo>
                  <a:pt x="1990756" y="323349"/>
                </a:moveTo>
                <a:lnTo>
                  <a:pt x="1983808" y="308651"/>
                </a:lnTo>
                <a:lnTo>
                  <a:pt x="1999442" y="323349"/>
                </a:lnTo>
                <a:lnTo>
                  <a:pt x="2009865" y="336210"/>
                </a:lnTo>
                <a:lnTo>
                  <a:pt x="2009865" y="216791"/>
                </a:lnTo>
                <a:lnTo>
                  <a:pt x="2006391" y="203931"/>
                </a:lnTo>
                <a:lnTo>
                  <a:pt x="1990756" y="196582"/>
                </a:lnTo>
                <a:lnTo>
                  <a:pt x="1973385" y="192907"/>
                </a:lnTo>
                <a:lnTo>
                  <a:pt x="1959488" y="181884"/>
                </a:lnTo>
                <a:lnTo>
                  <a:pt x="1940379" y="161674"/>
                </a:lnTo>
                <a:lnTo>
                  <a:pt x="1926483" y="150651"/>
                </a:lnTo>
                <a:lnTo>
                  <a:pt x="1929958" y="266396"/>
                </a:lnTo>
                <a:lnTo>
                  <a:pt x="1943854" y="266396"/>
                </a:lnTo>
                <a:lnTo>
                  <a:pt x="1923008" y="270070"/>
                </a:lnTo>
                <a:lnTo>
                  <a:pt x="1907374" y="277420"/>
                </a:lnTo>
                <a:lnTo>
                  <a:pt x="1886529" y="284768"/>
                </a:lnTo>
                <a:lnTo>
                  <a:pt x="1900426" y="297629"/>
                </a:lnTo>
                <a:lnTo>
                  <a:pt x="1907374" y="312327"/>
                </a:lnTo>
                <a:lnTo>
                  <a:pt x="1936906" y="312327"/>
                </a:lnTo>
                <a:lnTo>
                  <a:pt x="1914323" y="316001"/>
                </a:lnTo>
                <a:lnTo>
                  <a:pt x="1936906" y="330699"/>
                </a:lnTo>
                <a:lnTo>
                  <a:pt x="1950802" y="336210"/>
                </a:lnTo>
                <a:lnTo>
                  <a:pt x="1969910" y="336210"/>
                </a:lnTo>
                <a:lnTo>
                  <a:pt x="1983808" y="327025"/>
                </a:lnTo>
                <a:lnTo>
                  <a:pt x="1999442" y="336210"/>
                </a:lnTo>
                <a:lnTo>
                  <a:pt x="1990756" y="323349"/>
                </a:lnTo>
                <a:close/>
              </a:path>
              <a:path w="9038313" h="4633457">
                <a:moveTo>
                  <a:pt x="1870894" y="242512"/>
                </a:moveTo>
                <a:lnTo>
                  <a:pt x="1853523" y="255372"/>
                </a:lnTo>
                <a:lnTo>
                  <a:pt x="1856997" y="270070"/>
                </a:lnTo>
                <a:lnTo>
                  <a:pt x="1874368" y="266396"/>
                </a:lnTo>
                <a:lnTo>
                  <a:pt x="1896952" y="266396"/>
                </a:lnTo>
                <a:lnTo>
                  <a:pt x="1914323" y="262722"/>
                </a:lnTo>
                <a:lnTo>
                  <a:pt x="1926483" y="150651"/>
                </a:lnTo>
                <a:lnTo>
                  <a:pt x="1907374" y="146977"/>
                </a:lnTo>
                <a:lnTo>
                  <a:pt x="1879580" y="146977"/>
                </a:lnTo>
                <a:lnTo>
                  <a:pt x="1900426" y="154326"/>
                </a:lnTo>
                <a:lnTo>
                  <a:pt x="1879580" y="161674"/>
                </a:lnTo>
                <a:lnTo>
                  <a:pt x="1860472" y="161674"/>
                </a:lnTo>
                <a:lnTo>
                  <a:pt x="1846574" y="174536"/>
                </a:lnTo>
                <a:lnTo>
                  <a:pt x="1863945" y="181884"/>
                </a:lnTo>
                <a:lnTo>
                  <a:pt x="1879580" y="192907"/>
                </a:lnTo>
                <a:lnTo>
                  <a:pt x="1860472" y="192907"/>
                </a:lnTo>
                <a:lnTo>
                  <a:pt x="1846574" y="185558"/>
                </a:lnTo>
                <a:lnTo>
                  <a:pt x="1830941" y="185558"/>
                </a:lnTo>
                <a:lnTo>
                  <a:pt x="1834414" y="200256"/>
                </a:lnTo>
                <a:lnTo>
                  <a:pt x="1834414" y="216791"/>
                </a:lnTo>
                <a:lnTo>
                  <a:pt x="1850049" y="220465"/>
                </a:lnTo>
                <a:lnTo>
                  <a:pt x="1870894" y="216791"/>
                </a:lnTo>
                <a:lnTo>
                  <a:pt x="1867420" y="224141"/>
                </a:lnTo>
                <a:lnTo>
                  <a:pt x="1850049" y="224141"/>
                </a:lnTo>
                <a:lnTo>
                  <a:pt x="1823991" y="238838"/>
                </a:lnTo>
                <a:lnTo>
                  <a:pt x="1837889" y="246186"/>
                </a:lnTo>
                <a:lnTo>
                  <a:pt x="1853523" y="249861"/>
                </a:lnTo>
                <a:lnTo>
                  <a:pt x="1870894" y="242512"/>
                </a:lnTo>
                <a:close/>
              </a:path>
              <a:path w="9038313" h="4633457">
                <a:moveTo>
                  <a:pt x="2402457" y="42256"/>
                </a:moveTo>
                <a:lnTo>
                  <a:pt x="2418092" y="55116"/>
                </a:lnTo>
                <a:lnTo>
                  <a:pt x="2395509" y="49604"/>
                </a:lnTo>
                <a:lnTo>
                  <a:pt x="2378138" y="38581"/>
                </a:lnTo>
                <a:lnTo>
                  <a:pt x="2392034" y="238838"/>
                </a:lnTo>
                <a:lnTo>
                  <a:pt x="2428515" y="246186"/>
                </a:lnTo>
                <a:lnTo>
                  <a:pt x="2454572" y="242512"/>
                </a:lnTo>
                <a:lnTo>
                  <a:pt x="2468469" y="227815"/>
                </a:lnTo>
                <a:lnTo>
                  <a:pt x="2445886" y="224141"/>
                </a:lnTo>
                <a:lnTo>
                  <a:pt x="2461520" y="216791"/>
                </a:lnTo>
                <a:lnTo>
                  <a:pt x="2482366" y="211279"/>
                </a:lnTo>
                <a:lnTo>
                  <a:pt x="2471943" y="196582"/>
                </a:lnTo>
                <a:lnTo>
                  <a:pt x="2485840" y="203931"/>
                </a:lnTo>
                <a:lnTo>
                  <a:pt x="2501474" y="203931"/>
                </a:lnTo>
                <a:lnTo>
                  <a:pt x="2515372" y="192907"/>
                </a:lnTo>
                <a:lnTo>
                  <a:pt x="2522320" y="38581"/>
                </a:lnTo>
                <a:lnTo>
                  <a:pt x="2501474" y="38581"/>
                </a:lnTo>
                <a:lnTo>
                  <a:pt x="2468469" y="31233"/>
                </a:lnTo>
                <a:lnTo>
                  <a:pt x="2454572" y="38581"/>
                </a:lnTo>
                <a:lnTo>
                  <a:pt x="2438938" y="31233"/>
                </a:lnTo>
                <a:lnTo>
                  <a:pt x="2418092" y="34907"/>
                </a:lnTo>
                <a:lnTo>
                  <a:pt x="2402457" y="42256"/>
                </a:lnTo>
                <a:close/>
              </a:path>
              <a:path w="9038313" h="4633457">
                <a:moveTo>
                  <a:pt x="2249590" y="112069"/>
                </a:moveTo>
                <a:lnTo>
                  <a:pt x="2232219" y="104721"/>
                </a:lnTo>
                <a:lnTo>
                  <a:pt x="2195738" y="97372"/>
                </a:lnTo>
                <a:lnTo>
                  <a:pt x="2180104" y="88186"/>
                </a:lnTo>
                <a:lnTo>
                  <a:pt x="2166207" y="91860"/>
                </a:lnTo>
                <a:lnTo>
                  <a:pt x="2148836" y="84512"/>
                </a:lnTo>
                <a:lnTo>
                  <a:pt x="2126254" y="80838"/>
                </a:lnTo>
                <a:lnTo>
                  <a:pt x="2103671" y="77162"/>
                </a:lnTo>
                <a:lnTo>
                  <a:pt x="2089773" y="84512"/>
                </a:lnTo>
                <a:lnTo>
                  <a:pt x="2072402" y="88186"/>
                </a:lnTo>
                <a:lnTo>
                  <a:pt x="2103671" y="101047"/>
                </a:lnTo>
                <a:lnTo>
                  <a:pt x="2089773" y="104721"/>
                </a:lnTo>
                <a:lnTo>
                  <a:pt x="2075877" y="101047"/>
                </a:lnTo>
                <a:lnTo>
                  <a:pt x="2060242" y="104721"/>
                </a:lnTo>
                <a:lnTo>
                  <a:pt x="2046345" y="101047"/>
                </a:lnTo>
                <a:lnTo>
                  <a:pt x="2020288" y="101047"/>
                </a:lnTo>
                <a:lnTo>
                  <a:pt x="2006391" y="108395"/>
                </a:lnTo>
                <a:lnTo>
                  <a:pt x="1980333" y="112069"/>
                </a:lnTo>
                <a:lnTo>
                  <a:pt x="1962962" y="115745"/>
                </a:lnTo>
                <a:lnTo>
                  <a:pt x="1947329" y="119419"/>
                </a:lnTo>
                <a:lnTo>
                  <a:pt x="1950802" y="130442"/>
                </a:lnTo>
                <a:lnTo>
                  <a:pt x="1966437" y="126767"/>
                </a:lnTo>
                <a:lnTo>
                  <a:pt x="1990756" y="126767"/>
                </a:lnTo>
                <a:lnTo>
                  <a:pt x="1969910" y="139628"/>
                </a:lnTo>
                <a:lnTo>
                  <a:pt x="2009865" y="135953"/>
                </a:lnTo>
                <a:lnTo>
                  <a:pt x="2023762" y="130442"/>
                </a:lnTo>
                <a:lnTo>
                  <a:pt x="2046345" y="135953"/>
                </a:lnTo>
                <a:lnTo>
                  <a:pt x="2032448" y="135953"/>
                </a:lnTo>
                <a:lnTo>
                  <a:pt x="2013339" y="139628"/>
                </a:lnTo>
                <a:lnTo>
                  <a:pt x="1999442" y="143302"/>
                </a:lnTo>
                <a:lnTo>
                  <a:pt x="1987283" y="158000"/>
                </a:lnTo>
                <a:lnTo>
                  <a:pt x="2013339" y="161674"/>
                </a:lnTo>
                <a:lnTo>
                  <a:pt x="2053294" y="161674"/>
                </a:lnTo>
                <a:lnTo>
                  <a:pt x="2072402" y="158000"/>
                </a:lnTo>
                <a:lnTo>
                  <a:pt x="2089773" y="150651"/>
                </a:lnTo>
                <a:lnTo>
                  <a:pt x="2103671" y="150651"/>
                </a:lnTo>
                <a:lnTo>
                  <a:pt x="2089773" y="158000"/>
                </a:lnTo>
                <a:lnTo>
                  <a:pt x="2075877" y="165348"/>
                </a:lnTo>
                <a:lnTo>
                  <a:pt x="2023762" y="165348"/>
                </a:lnTo>
                <a:lnTo>
                  <a:pt x="2006391" y="169024"/>
                </a:lnTo>
                <a:lnTo>
                  <a:pt x="2020288" y="181884"/>
                </a:lnTo>
                <a:lnTo>
                  <a:pt x="2035923" y="185558"/>
                </a:lnTo>
                <a:lnTo>
                  <a:pt x="2053294" y="189233"/>
                </a:lnTo>
                <a:lnTo>
                  <a:pt x="2079350" y="169024"/>
                </a:lnTo>
                <a:lnTo>
                  <a:pt x="2119304" y="161674"/>
                </a:lnTo>
                <a:lnTo>
                  <a:pt x="2155784" y="158000"/>
                </a:lnTo>
                <a:lnTo>
                  <a:pt x="2119304" y="165348"/>
                </a:lnTo>
                <a:lnTo>
                  <a:pt x="2103671" y="165348"/>
                </a:lnTo>
                <a:lnTo>
                  <a:pt x="2079350" y="181884"/>
                </a:lnTo>
                <a:lnTo>
                  <a:pt x="2093248" y="192907"/>
                </a:lnTo>
                <a:lnTo>
                  <a:pt x="2108881" y="196582"/>
                </a:lnTo>
                <a:lnTo>
                  <a:pt x="2126254" y="196582"/>
                </a:lnTo>
                <a:lnTo>
                  <a:pt x="2140150" y="192907"/>
                </a:lnTo>
                <a:lnTo>
                  <a:pt x="2166207" y="185558"/>
                </a:lnTo>
                <a:lnTo>
                  <a:pt x="2180104" y="181884"/>
                </a:lnTo>
                <a:lnTo>
                  <a:pt x="2166207" y="189233"/>
                </a:lnTo>
                <a:lnTo>
                  <a:pt x="2199213" y="189233"/>
                </a:lnTo>
                <a:lnTo>
                  <a:pt x="2232219" y="181884"/>
                </a:lnTo>
                <a:lnTo>
                  <a:pt x="2246115" y="174536"/>
                </a:lnTo>
                <a:lnTo>
                  <a:pt x="2253063" y="161674"/>
                </a:lnTo>
                <a:lnTo>
                  <a:pt x="2268698" y="158000"/>
                </a:lnTo>
                <a:lnTo>
                  <a:pt x="2286069" y="146977"/>
                </a:lnTo>
                <a:lnTo>
                  <a:pt x="2315601" y="139628"/>
                </a:lnTo>
                <a:lnTo>
                  <a:pt x="2296492" y="146977"/>
                </a:lnTo>
                <a:lnTo>
                  <a:pt x="2279121" y="158000"/>
                </a:lnTo>
                <a:lnTo>
                  <a:pt x="2272173" y="174536"/>
                </a:lnTo>
                <a:lnTo>
                  <a:pt x="2315601" y="174536"/>
                </a:lnTo>
                <a:lnTo>
                  <a:pt x="2301704" y="178210"/>
                </a:lnTo>
                <a:lnTo>
                  <a:pt x="2279121" y="181884"/>
                </a:lnTo>
                <a:lnTo>
                  <a:pt x="2246115" y="189233"/>
                </a:lnTo>
                <a:lnTo>
                  <a:pt x="2213110" y="200256"/>
                </a:lnTo>
                <a:lnTo>
                  <a:pt x="2173156" y="203931"/>
                </a:lnTo>
                <a:lnTo>
                  <a:pt x="2169681" y="216791"/>
                </a:lnTo>
                <a:lnTo>
                  <a:pt x="2192265" y="231489"/>
                </a:lnTo>
                <a:lnTo>
                  <a:pt x="2206161" y="242512"/>
                </a:lnTo>
                <a:lnTo>
                  <a:pt x="2228744" y="246186"/>
                </a:lnTo>
                <a:lnTo>
                  <a:pt x="2209636" y="249861"/>
                </a:lnTo>
                <a:lnTo>
                  <a:pt x="2213110" y="382140"/>
                </a:lnTo>
                <a:lnTo>
                  <a:pt x="2228744" y="385815"/>
                </a:lnTo>
                <a:lnTo>
                  <a:pt x="2256538" y="382140"/>
                </a:lnTo>
                <a:lnTo>
                  <a:pt x="2275646" y="382140"/>
                </a:lnTo>
                <a:lnTo>
                  <a:pt x="2286069" y="365606"/>
                </a:lnTo>
                <a:lnTo>
                  <a:pt x="2286069" y="288442"/>
                </a:lnTo>
                <a:lnTo>
                  <a:pt x="2272173" y="284768"/>
                </a:lnTo>
                <a:lnTo>
                  <a:pt x="2286069" y="281094"/>
                </a:lnTo>
                <a:lnTo>
                  <a:pt x="2301704" y="284768"/>
                </a:lnTo>
                <a:lnTo>
                  <a:pt x="2319075" y="281094"/>
                </a:lnTo>
                <a:lnTo>
                  <a:pt x="2348607" y="281094"/>
                </a:lnTo>
                <a:lnTo>
                  <a:pt x="2369452" y="284768"/>
                </a:lnTo>
                <a:lnTo>
                  <a:pt x="2355555" y="273744"/>
                </a:lnTo>
                <a:lnTo>
                  <a:pt x="2338184" y="270070"/>
                </a:lnTo>
                <a:lnTo>
                  <a:pt x="2319075" y="259046"/>
                </a:lnTo>
                <a:lnTo>
                  <a:pt x="2338184" y="259046"/>
                </a:lnTo>
                <a:lnTo>
                  <a:pt x="2352080" y="262722"/>
                </a:lnTo>
                <a:lnTo>
                  <a:pt x="2365978" y="262722"/>
                </a:lnTo>
                <a:lnTo>
                  <a:pt x="2385086" y="259046"/>
                </a:lnTo>
                <a:lnTo>
                  <a:pt x="2402457" y="259046"/>
                </a:lnTo>
                <a:lnTo>
                  <a:pt x="2402457" y="242512"/>
                </a:lnTo>
                <a:lnTo>
                  <a:pt x="2388561" y="242512"/>
                </a:lnTo>
                <a:lnTo>
                  <a:pt x="2372926" y="238838"/>
                </a:lnTo>
                <a:lnTo>
                  <a:pt x="2392034" y="238838"/>
                </a:lnTo>
                <a:lnTo>
                  <a:pt x="2378138" y="38581"/>
                </a:lnTo>
                <a:lnTo>
                  <a:pt x="2345132" y="34907"/>
                </a:lnTo>
                <a:lnTo>
                  <a:pt x="2308652" y="38581"/>
                </a:lnTo>
                <a:lnTo>
                  <a:pt x="2326024" y="49604"/>
                </a:lnTo>
                <a:lnTo>
                  <a:pt x="2348607" y="62464"/>
                </a:lnTo>
                <a:lnTo>
                  <a:pt x="2332972" y="69814"/>
                </a:lnTo>
                <a:lnTo>
                  <a:pt x="2308652" y="49604"/>
                </a:lnTo>
                <a:lnTo>
                  <a:pt x="2286069" y="45930"/>
                </a:lnTo>
                <a:lnTo>
                  <a:pt x="2256538" y="42256"/>
                </a:lnTo>
                <a:lnTo>
                  <a:pt x="2239167" y="42256"/>
                </a:lnTo>
                <a:lnTo>
                  <a:pt x="2246115" y="55116"/>
                </a:lnTo>
                <a:lnTo>
                  <a:pt x="2268698" y="58790"/>
                </a:lnTo>
                <a:lnTo>
                  <a:pt x="2235692" y="58790"/>
                </a:lnTo>
                <a:lnTo>
                  <a:pt x="2220059" y="55116"/>
                </a:lnTo>
                <a:lnTo>
                  <a:pt x="2206161" y="55116"/>
                </a:lnTo>
                <a:lnTo>
                  <a:pt x="2192265" y="62464"/>
                </a:lnTo>
                <a:lnTo>
                  <a:pt x="2188790" y="84512"/>
                </a:lnTo>
                <a:lnTo>
                  <a:pt x="2235692" y="101047"/>
                </a:lnTo>
                <a:lnTo>
                  <a:pt x="2249590" y="112069"/>
                </a:lnTo>
                <a:close/>
              </a:path>
              <a:path w="9038313" h="4633457">
                <a:moveTo>
                  <a:pt x="2322549" y="1289725"/>
                </a:moveTo>
                <a:lnTo>
                  <a:pt x="2322549" y="1328306"/>
                </a:lnTo>
                <a:lnTo>
                  <a:pt x="2319075" y="1341166"/>
                </a:lnTo>
                <a:lnTo>
                  <a:pt x="2305178" y="1355864"/>
                </a:lnTo>
                <a:lnTo>
                  <a:pt x="2289544" y="1372400"/>
                </a:lnTo>
                <a:lnTo>
                  <a:pt x="2275646" y="1379749"/>
                </a:lnTo>
                <a:lnTo>
                  <a:pt x="2246115" y="1390771"/>
                </a:lnTo>
                <a:lnTo>
                  <a:pt x="2253063" y="1405469"/>
                </a:lnTo>
                <a:lnTo>
                  <a:pt x="2261750" y="1418330"/>
                </a:lnTo>
                <a:lnTo>
                  <a:pt x="2261750" y="1436702"/>
                </a:lnTo>
                <a:lnTo>
                  <a:pt x="2265224" y="1453238"/>
                </a:lnTo>
                <a:lnTo>
                  <a:pt x="2272173" y="1467935"/>
                </a:lnTo>
                <a:lnTo>
                  <a:pt x="2268698" y="1482633"/>
                </a:lnTo>
                <a:lnTo>
                  <a:pt x="2265224" y="1495493"/>
                </a:lnTo>
                <a:lnTo>
                  <a:pt x="2265224" y="1772913"/>
                </a:lnTo>
                <a:lnTo>
                  <a:pt x="2279121" y="1763726"/>
                </a:lnTo>
                <a:lnTo>
                  <a:pt x="2293019" y="1756378"/>
                </a:lnTo>
                <a:lnTo>
                  <a:pt x="2322549" y="1756378"/>
                </a:lnTo>
                <a:lnTo>
                  <a:pt x="2338184" y="1749028"/>
                </a:lnTo>
                <a:lnTo>
                  <a:pt x="2355555" y="1745354"/>
                </a:lnTo>
                <a:lnTo>
                  <a:pt x="2362503" y="1907029"/>
                </a:lnTo>
                <a:lnTo>
                  <a:pt x="2378138" y="1903355"/>
                </a:lnTo>
                <a:lnTo>
                  <a:pt x="2385086" y="1883145"/>
                </a:lnTo>
                <a:lnTo>
                  <a:pt x="2388561" y="1868448"/>
                </a:lnTo>
                <a:lnTo>
                  <a:pt x="2388561" y="1714122"/>
                </a:lnTo>
                <a:lnTo>
                  <a:pt x="2372926" y="1721471"/>
                </a:lnTo>
                <a:lnTo>
                  <a:pt x="2365978" y="1098655"/>
                </a:lnTo>
                <a:lnTo>
                  <a:pt x="2352080" y="1094980"/>
                </a:lnTo>
                <a:lnTo>
                  <a:pt x="2322549" y="1089469"/>
                </a:lnTo>
                <a:lnTo>
                  <a:pt x="2315601" y="1275027"/>
                </a:lnTo>
                <a:lnTo>
                  <a:pt x="2322549" y="1289725"/>
                </a:lnTo>
                <a:close/>
              </a:path>
              <a:path w="9038313" h="4633457">
                <a:moveTo>
                  <a:pt x="2289544" y="1148260"/>
                </a:moveTo>
                <a:lnTo>
                  <a:pt x="2293019" y="1162958"/>
                </a:lnTo>
                <a:lnTo>
                  <a:pt x="2296492" y="1175818"/>
                </a:lnTo>
                <a:lnTo>
                  <a:pt x="2305178" y="1190515"/>
                </a:lnTo>
                <a:lnTo>
                  <a:pt x="2305178" y="1205213"/>
                </a:lnTo>
                <a:lnTo>
                  <a:pt x="2289544" y="1208887"/>
                </a:lnTo>
                <a:lnTo>
                  <a:pt x="2286069" y="1221748"/>
                </a:lnTo>
                <a:lnTo>
                  <a:pt x="2275646" y="1236446"/>
                </a:lnTo>
                <a:lnTo>
                  <a:pt x="2286069" y="1252980"/>
                </a:lnTo>
                <a:lnTo>
                  <a:pt x="2301704" y="1260330"/>
                </a:lnTo>
                <a:lnTo>
                  <a:pt x="2315601" y="1275027"/>
                </a:lnTo>
                <a:lnTo>
                  <a:pt x="2322549" y="1089469"/>
                </a:lnTo>
                <a:lnTo>
                  <a:pt x="2308652" y="1085794"/>
                </a:lnTo>
                <a:lnTo>
                  <a:pt x="2289544" y="1089469"/>
                </a:lnTo>
                <a:lnTo>
                  <a:pt x="2282595" y="1106003"/>
                </a:lnTo>
                <a:lnTo>
                  <a:pt x="2289544" y="1120701"/>
                </a:lnTo>
                <a:lnTo>
                  <a:pt x="2293019" y="1133562"/>
                </a:lnTo>
                <a:lnTo>
                  <a:pt x="2289544" y="1148260"/>
                </a:lnTo>
                <a:close/>
              </a:path>
              <a:path w="9038313" h="4633457">
                <a:moveTo>
                  <a:pt x="2185315" y="1752704"/>
                </a:moveTo>
                <a:lnTo>
                  <a:pt x="2169681" y="1763726"/>
                </a:lnTo>
                <a:lnTo>
                  <a:pt x="2169681" y="1721471"/>
                </a:lnTo>
                <a:lnTo>
                  <a:pt x="2166207" y="2206495"/>
                </a:lnTo>
                <a:lnTo>
                  <a:pt x="2169681" y="2226704"/>
                </a:lnTo>
                <a:lnTo>
                  <a:pt x="2166207" y="2241402"/>
                </a:lnTo>
                <a:lnTo>
                  <a:pt x="2169681" y="2254263"/>
                </a:lnTo>
                <a:lnTo>
                  <a:pt x="2176630" y="2268961"/>
                </a:lnTo>
                <a:lnTo>
                  <a:pt x="2192265" y="2276309"/>
                </a:lnTo>
                <a:lnTo>
                  <a:pt x="2192265" y="2292845"/>
                </a:lnTo>
                <a:lnTo>
                  <a:pt x="2206161" y="2307543"/>
                </a:lnTo>
                <a:lnTo>
                  <a:pt x="2199213" y="2160565"/>
                </a:lnTo>
                <a:lnTo>
                  <a:pt x="2199213" y="2145868"/>
                </a:lnTo>
                <a:lnTo>
                  <a:pt x="2206161" y="2131170"/>
                </a:lnTo>
                <a:lnTo>
                  <a:pt x="2216584" y="2118309"/>
                </a:lnTo>
                <a:lnTo>
                  <a:pt x="2232219" y="2107286"/>
                </a:lnTo>
                <a:lnTo>
                  <a:pt x="2246115" y="2096263"/>
                </a:lnTo>
                <a:lnTo>
                  <a:pt x="2253063" y="2083401"/>
                </a:lnTo>
                <a:lnTo>
                  <a:pt x="2272173" y="2068704"/>
                </a:lnTo>
                <a:lnTo>
                  <a:pt x="2286069" y="2068704"/>
                </a:lnTo>
                <a:lnTo>
                  <a:pt x="2293019" y="2054007"/>
                </a:lnTo>
                <a:lnTo>
                  <a:pt x="2301704" y="2041146"/>
                </a:lnTo>
                <a:lnTo>
                  <a:pt x="2301704" y="1776587"/>
                </a:lnTo>
                <a:lnTo>
                  <a:pt x="2279121" y="1780261"/>
                </a:lnTo>
                <a:lnTo>
                  <a:pt x="2265224" y="1780261"/>
                </a:lnTo>
                <a:lnTo>
                  <a:pt x="2256538" y="1738006"/>
                </a:lnTo>
                <a:lnTo>
                  <a:pt x="2242642" y="1734332"/>
                </a:lnTo>
                <a:lnTo>
                  <a:pt x="2253063" y="1802309"/>
                </a:lnTo>
                <a:lnTo>
                  <a:pt x="2268698" y="1791285"/>
                </a:lnTo>
                <a:lnTo>
                  <a:pt x="2282595" y="1791285"/>
                </a:lnTo>
                <a:lnTo>
                  <a:pt x="2282595" y="1794959"/>
                </a:lnTo>
                <a:lnTo>
                  <a:pt x="2268698" y="1805983"/>
                </a:lnTo>
                <a:lnTo>
                  <a:pt x="2253063" y="1815169"/>
                </a:lnTo>
                <a:lnTo>
                  <a:pt x="2235692" y="1822518"/>
                </a:lnTo>
                <a:lnTo>
                  <a:pt x="2220059" y="1829866"/>
                </a:lnTo>
                <a:lnTo>
                  <a:pt x="2206161" y="1833540"/>
                </a:lnTo>
                <a:lnTo>
                  <a:pt x="2192265" y="1837216"/>
                </a:lnTo>
                <a:lnTo>
                  <a:pt x="2176630" y="1829866"/>
                </a:lnTo>
                <a:lnTo>
                  <a:pt x="2176630" y="1815169"/>
                </a:lnTo>
                <a:lnTo>
                  <a:pt x="2185315" y="1802309"/>
                </a:lnTo>
                <a:lnTo>
                  <a:pt x="2195738" y="1822518"/>
                </a:lnTo>
                <a:lnTo>
                  <a:pt x="2199213" y="1787611"/>
                </a:lnTo>
                <a:lnTo>
                  <a:pt x="2192265" y="1767401"/>
                </a:lnTo>
                <a:lnTo>
                  <a:pt x="2185315" y="1752704"/>
                </a:lnTo>
                <a:close/>
              </a:path>
              <a:path w="9038313" h="4633457">
                <a:moveTo>
                  <a:pt x="2355555" y="970050"/>
                </a:moveTo>
                <a:lnTo>
                  <a:pt x="2341659" y="970050"/>
                </a:lnTo>
                <a:lnTo>
                  <a:pt x="2352080" y="982910"/>
                </a:lnTo>
                <a:lnTo>
                  <a:pt x="2338184" y="970050"/>
                </a:lnTo>
                <a:lnTo>
                  <a:pt x="2322549" y="1014143"/>
                </a:lnTo>
                <a:lnTo>
                  <a:pt x="2338184" y="1008631"/>
                </a:lnTo>
                <a:lnTo>
                  <a:pt x="2352080" y="1001281"/>
                </a:lnTo>
                <a:lnTo>
                  <a:pt x="2365978" y="1004957"/>
                </a:lnTo>
                <a:lnTo>
                  <a:pt x="2365978" y="990259"/>
                </a:lnTo>
                <a:lnTo>
                  <a:pt x="2381611" y="997607"/>
                </a:lnTo>
                <a:lnTo>
                  <a:pt x="2395509" y="1001281"/>
                </a:lnTo>
                <a:lnTo>
                  <a:pt x="2405932" y="1014143"/>
                </a:lnTo>
                <a:lnTo>
                  <a:pt x="2398984" y="962700"/>
                </a:lnTo>
                <a:lnTo>
                  <a:pt x="2385086" y="962700"/>
                </a:lnTo>
                <a:lnTo>
                  <a:pt x="2369452" y="966376"/>
                </a:lnTo>
                <a:lnTo>
                  <a:pt x="2355555" y="970050"/>
                </a:lnTo>
                <a:close/>
              </a:path>
              <a:path w="9038313" h="4633457">
                <a:moveTo>
                  <a:pt x="2220059" y="608117"/>
                </a:moveTo>
                <a:lnTo>
                  <a:pt x="2206161" y="597095"/>
                </a:lnTo>
                <a:lnTo>
                  <a:pt x="2202688" y="582397"/>
                </a:lnTo>
                <a:lnTo>
                  <a:pt x="2188790" y="575048"/>
                </a:lnTo>
                <a:lnTo>
                  <a:pt x="2169681" y="575048"/>
                </a:lnTo>
                <a:lnTo>
                  <a:pt x="2152310" y="582397"/>
                </a:lnTo>
                <a:lnTo>
                  <a:pt x="2136675" y="586071"/>
                </a:lnTo>
                <a:lnTo>
                  <a:pt x="2122779" y="593420"/>
                </a:lnTo>
                <a:lnTo>
                  <a:pt x="2100196" y="608117"/>
                </a:lnTo>
                <a:lnTo>
                  <a:pt x="2129727" y="620979"/>
                </a:lnTo>
                <a:lnTo>
                  <a:pt x="2112356" y="617305"/>
                </a:lnTo>
                <a:lnTo>
                  <a:pt x="2112356" y="643025"/>
                </a:lnTo>
                <a:lnTo>
                  <a:pt x="2126254" y="659560"/>
                </a:lnTo>
                <a:lnTo>
                  <a:pt x="2112356" y="650374"/>
                </a:lnTo>
                <a:lnTo>
                  <a:pt x="2096723" y="659560"/>
                </a:lnTo>
                <a:lnTo>
                  <a:pt x="2100196" y="674258"/>
                </a:lnTo>
                <a:lnTo>
                  <a:pt x="2115831" y="677932"/>
                </a:lnTo>
                <a:lnTo>
                  <a:pt x="2119304" y="694467"/>
                </a:lnTo>
                <a:lnTo>
                  <a:pt x="2122779" y="758770"/>
                </a:lnTo>
                <a:lnTo>
                  <a:pt x="2159259" y="758770"/>
                </a:lnTo>
                <a:lnTo>
                  <a:pt x="2173156" y="762444"/>
                </a:lnTo>
                <a:lnTo>
                  <a:pt x="2188790" y="762444"/>
                </a:lnTo>
                <a:lnTo>
                  <a:pt x="2213110" y="769793"/>
                </a:lnTo>
                <a:lnTo>
                  <a:pt x="2199213" y="755096"/>
                </a:lnTo>
                <a:lnTo>
                  <a:pt x="2216584" y="755096"/>
                </a:lnTo>
                <a:lnTo>
                  <a:pt x="2232219" y="758770"/>
                </a:lnTo>
                <a:lnTo>
                  <a:pt x="2246115" y="762444"/>
                </a:lnTo>
                <a:lnTo>
                  <a:pt x="2261750" y="762444"/>
                </a:lnTo>
                <a:lnTo>
                  <a:pt x="2265224" y="747746"/>
                </a:lnTo>
                <a:lnTo>
                  <a:pt x="2256538" y="731211"/>
                </a:lnTo>
                <a:lnTo>
                  <a:pt x="2272173" y="744072"/>
                </a:lnTo>
                <a:lnTo>
                  <a:pt x="2289544" y="747746"/>
                </a:lnTo>
                <a:lnTo>
                  <a:pt x="2296492" y="762444"/>
                </a:lnTo>
                <a:lnTo>
                  <a:pt x="2312127" y="766118"/>
                </a:lnTo>
                <a:lnTo>
                  <a:pt x="2312127" y="778979"/>
                </a:lnTo>
                <a:lnTo>
                  <a:pt x="2326024" y="775304"/>
                </a:lnTo>
                <a:lnTo>
                  <a:pt x="2345132" y="790002"/>
                </a:lnTo>
                <a:lnTo>
                  <a:pt x="2338184" y="804699"/>
                </a:lnTo>
                <a:lnTo>
                  <a:pt x="2322549" y="804699"/>
                </a:lnTo>
                <a:lnTo>
                  <a:pt x="2322549" y="817561"/>
                </a:lnTo>
                <a:lnTo>
                  <a:pt x="2341659" y="813887"/>
                </a:lnTo>
                <a:lnTo>
                  <a:pt x="2359030" y="808375"/>
                </a:lnTo>
                <a:lnTo>
                  <a:pt x="2378138" y="824909"/>
                </a:lnTo>
                <a:lnTo>
                  <a:pt x="2369452" y="694467"/>
                </a:lnTo>
                <a:lnTo>
                  <a:pt x="2365978" y="681607"/>
                </a:lnTo>
                <a:lnTo>
                  <a:pt x="2381611" y="670584"/>
                </a:lnTo>
                <a:lnTo>
                  <a:pt x="2365978" y="659560"/>
                </a:lnTo>
                <a:lnTo>
                  <a:pt x="2352080" y="663234"/>
                </a:lnTo>
                <a:lnTo>
                  <a:pt x="2362503" y="650374"/>
                </a:lnTo>
                <a:lnTo>
                  <a:pt x="2345132" y="632002"/>
                </a:lnTo>
                <a:lnTo>
                  <a:pt x="2326024" y="632002"/>
                </a:lnTo>
                <a:lnTo>
                  <a:pt x="2305178" y="624653"/>
                </a:lnTo>
                <a:lnTo>
                  <a:pt x="2286069" y="628327"/>
                </a:lnTo>
                <a:lnTo>
                  <a:pt x="2279121" y="643025"/>
                </a:lnTo>
                <a:lnTo>
                  <a:pt x="2293019" y="650374"/>
                </a:lnTo>
                <a:lnTo>
                  <a:pt x="2279121" y="646700"/>
                </a:lnTo>
                <a:lnTo>
                  <a:pt x="2265224" y="659560"/>
                </a:lnTo>
                <a:lnTo>
                  <a:pt x="2261750" y="646700"/>
                </a:lnTo>
                <a:lnTo>
                  <a:pt x="2246115" y="646700"/>
                </a:lnTo>
                <a:lnTo>
                  <a:pt x="2232219" y="650374"/>
                </a:lnTo>
                <a:lnTo>
                  <a:pt x="2220059" y="663234"/>
                </a:lnTo>
                <a:lnTo>
                  <a:pt x="2213110" y="650374"/>
                </a:lnTo>
                <a:lnTo>
                  <a:pt x="2220059" y="635676"/>
                </a:lnTo>
                <a:lnTo>
                  <a:pt x="2225269" y="620979"/>
                </a:lnTo>
                <a:lnTo>
                  <a:pt x="2220059" y="608117"/>
                </a:lnTo>
                <a:close/>
              </a:path>
              <a:path w="9038313" h="4633457">
                <a:moveTo>
                  <a:pt x="2265224" y="797351"/>
                </a:moveTo>
                <a:lnTo>
                  <a:pt x="2253063" y="813887"/>
                </a:lnTo>
                <a:lnTo>
                  <a:pt x="2268698" y="808375"/>
                </a:lnTo>
                <a:lnTo>
                  <a:pt x="2279121" y="793677"/>
                </a:lnTo>
                <a:lnTo>
                  <a:pt x="2265224" y="797351"/>
                </a:lnTo>
                <a:close/>
              </a:path>
              <a:path w="9038313" h="4633457">
                <a:moveTo>
                  <a:pt x="2126254" y="536467"/>
                </a:moveTo>
                <a:lnTo>
                  <a:pt x="2140150" y="530955"/>
                </a:lnTo>
                <a:lnTo>
                  <a:pt x="2148836" y="516257"/>
                </a:lnTo>
                <a:lnTo>
                  <a:pt x="2162733" y="530955"/>
                </a:lnTo>
                <a:lnTo>
                  <a:pt x="2176630" y="536467"/>
                </a:lnTo>
                <a:lnTo>
                  <a:pt x="2192265" y="536467"/>
                </a:lnTo>
                <a:lnTo>
                  <a:pt x="2206161" y="530955"/>
                </a:lnTo>
                <a:lnTo>
                  <a:pt x="2228744" y="530955"/>
                </a:lnTo>
                <a:lnTo>
                  <a:pt x="2228744" y="516257"/>
                </a:lnTo>
                <a:lnTo>
                  <a:pt x="2249590" y="516257"/>
                </a:lnTo>
                <a:lnTo>
                  <a:pt x="2235692" y="508909"/>
                </a:lnTo>
                <a:lnTo>
                  <a:pt x="2249590" y="497885"/>
                </a:lnTo>
                <a:lnTo>
                  <a:pt x="2246115" y="485024"/>
                </a:lnTo>
                <a:lnTo>
                  <a:pt x="2232219" y="485024"/>
                </a:lnTo>
                <a:lnTo>
                  <a:pt x="2209636" y="474002"/>
                </a:lnTo>
                <a:lnTo>
                  <a:pt x="2195738" y="466652"/>
                </a:lnTo>
                <a:lnTo>
                  <a:pt x="2176630" y="466652"/>
                </a:lnTo>
                <a:lnTo>
                  <a:pt x="2159259" y="470326"/>
                </a:lnTo>
                <a:lnTo>
                  <a:pt x="2143625" y="466652"/>
                </a:lnTo>
                <a:lnTo>
                  <a:pt x="2122779" y="474002"/>
                </a:lnTo>
                <a:lnTo>
                  <a:pt x="2100196" y="477676"/>
                </a:lnTo>
                <a:lnTo>
                  <a:pt x="2086298" y="481350"/>
                </a:lnTo>
                <a:lnTo>
                  <a:pt x="2072402" y="485024"/>
                </a:lnTo>
                <a:lnTo>
                  <a:pt x="2053294" y="477676"/>
                </a:lnTo>
                <a:lnTo>
                  <a:pt x="2032448" y="481350"/>
                </a:lnTo>
                <a:lnTo>
                  <a:pt x="2016814" y="474002"/>
                </a:lnTo>
                <a:lnTo>
                  <a:pt x="2002916" y="477676"/>
                </a:lnTo>
                <a:lnTo>
                  <a:pt x="1999442" y="462978"/>
                </a:lnTo>
                <a:lnTo>
                  <a:pt x="1983808" y="459304"/>
                </a:lnTo>
                <a:lnTo>
                  <a:pt x="1966437" y="450118"/>
                </a:lnTo>
                <a:lnTo>
                  <a:pt x="1950802" y="446443"/>
                </a:lnTo>
                <a:lnTo>
                  <a:pt x="1999442" y="446443"/>
                </a:lnTo>
                <a:lnTo>
                  <a:pt x="1962962" y="431745"/>
                </a:lnTo>
                <a:lnTo>
                  <a:pt x="1947329" y="431745"/>
                </a:lnTo>
                <a:lnTo>
                  <a:pt x="1962962" y="428071"/>
                </a:lnTo>
                <a:lnTo>
                  <a:pt x="1947329" y="420723"/>
                </a:lnTo>
                <a:lnTo>
                  <a:pt x="1926483" y="424397"/>
                </a:lnTo>
                <a:lnTo>
                  <a:pt x="1910848" y="424397"/>
                </a:lnTo>
                <a:lnTo>
                  <a:pt x="1896952" y="431745"/>
                </a:lnTo>
                <a:lnTo>
                  <a:pt x="1903900" y="417047"/>
                </a:lnTo>
                <a:lnTo>
                  <a:pt x="1890002" y="404187"/>
                </a:lnTo>
                <a:lnTo>
                  <a:pt x="1867420" y="404187"/>
                </a:lnTo>
                <a:lnTo>
                  <a:pt x="1843100" y="396838"/>
                </a:lnTo>
                <a:lnTo>
                  <a:pt x="1823991" y="400513"/>
                </a:lnTo>
                <a:lnTo>
                  <a:pt x="1834414" y="424397"/>
                </a:lnTo>
                <a:lnTo>
                  <a:pt x="1850049" y="435420"/>
                </a:lnTo>
                <a:lnTo>
                  <a:pt x="1867420" y="439094"/>
                </a:lnTo>
                <a:lnTo>
                  <a:pt x="1890002" y="442768"/>
                </a:lnTo>
                <a:lnTo>
                  <a:pt x="1903900" y="435420"/>
                </a:lnTo>
                <a:lnTo>
                  <a:pt x="1919535" y="450118"/>
                </a:lnTo>
                <a:lnTo>
                  <a:pt x="1926483" y="462978"/>
                </a:lnTo>
                <a:lnTo>
                  <a:pt x="1933431" y="477676"/>
                </a:lnTo>
                <a:lnTo>
                  <a:pt x="1926483" y="494211"/>
                </a:lnTo>
                <a:lnTo>
                  <a:pt x="1933431" y="512583"/>
                </a:lnTo>
                <a:lnTo>
                  <a:pt x="1947329" y="527281"/>
                </a:lnTo>
                <a:lnTo>
                  <a:pt x="1962962" y="519931"/>
                </a:lnTo>
                <a:lnTo>
                  <a:pt x="1976860" y="527281"/>
                </a:lnTo>
                <a:lnTo>
                  <a:pt x="1987283" y="530955"/>
                </a:lnTo>
                <a:lnTo>
                  <a:pt x="2002916" y="527281"/>
                </a:lnTo>
                <a:lnTo>
                  <a:pt x="2016814" y="523607"/>
                </a:lnTo>
                <a:lnTo>
                  <a:pt x="2023762" y="536467"/>
                </a:lnTo>
                <a:lnTo>
                  <a:pt x="2096723" y="536467"/>
                </a:lnTo>
                <a:lnTo>
                  <a:pt x="2112356" y="530955"/>
                </a:lnTo>
                <a:lnTo>
                  <a:pt x="2126254" y="536467"/>
                </a:lnTo>
                <a:close/>
              </a:path>
              <a:path w="9038313" h="4633457">
                <a:moveTo>
                  <a:pt x="2235692" y="2265287"/>
                </a:moveTo>
                <a:lnTo>
                  <a:pt x="2220059" y="2234054"/>
                </a:lnTo>
                <a:lnTo>
                  <a:pt x="2213110" y="2206495"/>
                </a:lnTo>
                <a:lnTo>
                  <a:pt x="2206161" y="2188123"/>
                </a:lnTo>
                <a:lnTo>
                  <a:pt x="2202688" y="2173425"/>
                </a:lnTo>
                <a:lnTo>
                  <a:pt x="2199213" y="2160565"/>
                </a:lnTo>
                <a:lnTo>
                  <a:pt x="2206161" y="2307543"/>
                </a:lnTo>
                <a:lnTo>
                  <a:pt x="2225269" y="2318566"/>
                </a:lnTo>
                <a:lnTo>
                  <a:pt x="2232219" y="2303868"/>
                </a:lnTo>
                <a:lnTo>
                  <a:pt x="2235692" y="2279984"/>
                </a:lnTo>
                <a:lnTo>
                  <a:pt x="2235692" y="2265287"/>
                </a:lnTo>
                <a:close/>
              </a:path>
              <a:path w="9038313" h="4633457">
                <a:moveTo>
                  <a:pt x="2096723" y="350908"/>
                </a:moveTo>
                <a:lnTo>
                  <a:pt x="2103671" y="369280"/>
                </a:lnTo>
                <a:lnTo>
                  <a:pt x="2122779" y="369280"/>
                </a:lnTo>
                <a:lnTo>
                  <a:pt x="2136675" y="374792"/>
                </a:lnTo>
                <a:lnTo>
                  <a:pt x="2152310" y="365606"/>
                </a:lnTo>
                <a:lnTo>
                  <a:pt x="2169681" y="347233"/>
                </a:lnTo>
                <a:lnTo>
                  <a:pt x="2155784" y="369280"/>
                </a:lnTo>
                <a:lnTo>
                  <a:pt x="2136675" y="378466"/>
                </a:lnTo>
                <a:lnTo>
                  <a:pt x="2122779" y="382140"/>
                </a:lnTo>
                <a:lnTo>
                  <a:pt x="2100196" y="439094"/>
                </a:lnTo>
                <a:lnTo>
                  <a:pt x="2129727" y="435420"/>
                </a:lnTo>
                <a:lnTo>
                  <a:pt x="2129727" y="420723"/>
                </a:lnTo>
                <a:lnTo>
                  <a:pt x="2152310" y="431745"/>
                </a:lnTo>
                <a:lnTo>
                  <a:pt x="2173156" y="417047"/>
                </a:lnTo>
                <a:lnTo>
                  <a:pt x="2192265" y="428071"/>
                </a:lnTo>
                <a:lnTo>
                  <a:pt x="2206161" y="428071"/>
                </a:lnTo>
                <a:lnTo>
                  <a:pt x="2213110" y="442768"/>
                </a:lnTo>
                <a:lnTo>
                  <a:pt x="2232219" y="442768"/>
                </a:lnTo>
                <a:lnTo>
                  <a:pt x="2249590" y="439094"/>
                </a:lnTo>
                <a:lnTo>
                  <a:pt x="2265224" y="431745"/>
                </a:lnTo>
                <a:lnTo>
                  <a:pt x="2279121" y="424397"/>
                </a:lnTo>
                <a:lnTo>
                  <a:pt x="2286069" y="407861"/>
                </a:lnTo>
                <a:lnTo>
                  <a:pt x="2272173" y="404187"/>
                </a:lnTo>
                <a:lnTo>
                  <a:pt x="2256538" y="404187"/>
                </a:lnTo>
                <a:lnTo>
                  <a:pt x="2249590" y="389489"/>
                </a:lnTo>
                <a:lnTo>
                  <a:pt x="2232219" y="393164"/>
                </a:lnTo>
                <a:lnTo>
                  <a:pt x="2216584" y="385815"/>
                </a:lnTo>
                <a:lnTo>
                  <a:pt x="2199213" y="389489"/>
                </a:lnTo>
                <a:lnTo>
                  <a:pt x="2185315" y="385815"/>
                </a:lnTo>
                <a:lnTo>
                  <a:pt x="2199213" y="385815"/>
                </a:lnTo>
                <a:lnTo>
                  <a:pt x="2195738" y="369280"/>
                </a:lnTo>
                <a:lnTo>
                  <a:pt x="2213110" y="382140"/>
                </a:lnTo>
                <a:lnTo>
                  <a:pt x="2209636" y="249861"/>
                </a:lnTo>
                <a:lnTo>
                  <a:pt x="2195738" y="246186"/>
                </a:lnTo>
                <a:lnTo>
                  <a:pt x="2176630" y="235163"/>
                </a:lnTo>
                <a:lnTo>
                  <a:pt x="2162733" y="224141"/>
                </a:lnTo>
                <a:lnTo>
                  <a:pt x="2143625" y="216791"/>
                </a:lnTo>
                <a:lnTo>
                  <a:pt x="2119304" y="211279"/>
                </a:lnTo>
                <a:lnTo>
                  <a:pt x="2079350" y="207605"/>
                </a:lnTo>
                <a:lnTo>
                  <a:pt x="2072402" y="220465"/>
                </a:lnTo>
                <a:lnTo>
                  <a:pt x="2075877" y="238838"/>
                </a:lnTo>
                <a:lnTo>
                  <a:pt x="2100196" y="246186"/>
                </a:lnTo>
                <a:lnTo>
                  <a:pt x="2115831" y="259046"/>
                </a:lnTo>
                <a:lnTo>
                  <a:pt x="2129727" y="273744"/>
                </a:lnTo>
                <a:lnTo>
                  <a:pt x="2143625" y="281094"/>
                </a:lnTo>
                <a:lnTo>
                  <a:pt x="2129727" y="281094"/>
                </a:lnTo>
                <a:lnTo>
                  <a:pt x="2159259" y="288442"/>
                </a:lnTo>
                <a:lnTo>
                  <a:pt x="2176630" y="292117"/>
                </a:lnTo>
                <a:lnTo>
                  <a:pt x="2192265" y="288442"/>
                </a:lnTo>
                <a:lnTo>
                  <a:pt x="2176630" y="297629"/>
                </a:lnTo>
                <a:lnTo>
                  <a:pt x="2148836" y="297629"/>
                </a:lnTo>
                <a:lnTo>
                  <a:pt x="2115831" y="292117"/>
                </a:lnTo>
                <a:lnTo>
                  <a:pt x="2093248" y="297629"/>
                </a:lnTo>
                <a:lnTo>
                  <a:pt x="2079350" y="297629"/>
                </a:lnTo>
                <a:lnTo>
                  <a:pt x="2063716" y="301303"/>
                </a:lnTo>
                <a:lnTo>
                  <a:pt x="2053294" y="316001"/>
                </a:lnTo>
                <a:lnTo>
                  <a:pt x="2046345" y="336210"/>
                </a:lnTo>
                <a:lnTo>
                  <a:pt x="2063716" y="339885"/>
                </a:lnTo>
                <a:lnTo>
                  <a:pt x="2082825" y="327025"/>
                </a:lnTo>
                <a:lnTo>
                  <a:pt x="2079350" y="339885"/>
                </a:lnTo>
                <a:lnTo>
                  <a:pt x="2096723" y="339885"/>
                </a:lnTo>
                <a:lnTo>
                  <a:pt x="2112356" y="327025"/>
                </a:lnTo>
                <a:lnTo>
                  <a:pt x="2126254" y="330699"/>
                </a:lnTo>
                <a:lnTo>
                  <a:pt x="2112356" y="343559"/>
                </a:lnTo>
                <a:lnTo>
                  <a:pt x="2096723" y="350908"/>
                </a:lnTo>
                <a:close/>
              </a:path>
              <a:path w="9038313" h="4633457">
                <a:moveTo>
                  <a:pt x="2079350" y="1598377"/>
                </a:moveTo>
                <a:lnTo>
                  <a:pt x="2093248" y="1598377"/>
                </a:lnTo>
                <a:lnTo>
                  <a:pt x="2103671" y="1614912"/>
                </a:lnTo>
                <a:lnTo>
                  <a:pt x="2119304" y="1625936"/>
                </a:lnTo>
                <a:lnTo>
                  <a:pt x="2133202" y="1625936"/>
                </a:lnTo>
                <a:lnTo>
                  <a:pt x="2133202" y="1640634"/>
                </a:lnTo>
                <a:lnTo>
                  <a:pt x="2140150" y="1653494"/>
                </a:lnTo>
                <a:lnTo>
                  <a:pt x="2143625" y="1668191"/>
                </a:lnTo>
                <a:lnTo>
                  <a:pt x="2159259" y="1679215"/>
                </a:lnTo>
                <a:lnTo>
                  <a:pt x="2180104" y="1682889"/>
                </a:lnTo>
                <a:lnTo>
                  <a:pt x="2199213" y="1682889"/>
                </a:lnTo>
                <a:lnTo>
                  <a:pt x="2195738" y="1478958"/>
                </a:lnTo>
                <a:lnTo>
                  <a:pt x="2192265" y="1464260"/>
                </a:lnTo>
                <a:lnTo>
                  <a:pt x="2180104" y="1447726"/>
                </a:lnTo>
                <a:lnTo>
                  <a:pt x="2180104" y="1418330"/>
                </a:lnTo>
                <a:lnTo>
                  <a:pt x="2176630" y="1405469"/>
                </a:lnTo>
                <a:lnTo>
                  <a:pt x="2180104" y="1387097"/>
                </a:lnTo>
                <a:lnTo>
                  <a:pt x="2173156" y="1372400"/>
                </a:lnTo>
                <a:lnTo>
                  <a:pt x="2155784" y="1372400"/>
                </a:lnTo>
                <a:lnTo>
                  <a:pt x="2136675" y="1366888"/>
                </a:lnTo>
                <a:lnTo>
                  <a:pt x="2108881" y="1366888"/>
                </a:lnTo>
                <a:lnTo>
                  <a:pt x="2093248" y="1355864"/>
                </a:lnTo>
                <a:lnTo>
                  <a:pt x="2075877" y="1348516"/>
                </a:lnTo>
                <a:lnTo>
                  <a:pt x="2053294" y="1341166"/>
                </a:lnTo>
                <a:lnTo>
                  <a:pt x="2042871" y="1605727"/>
                </a:lnTo>
                <a:lnTo>
                  <a:pt x="2049819" y="1591029"/>
                </a:lnTo>
                <a:lnTo>
                  <a:pt x="2063716" y="1591029"/>
                </a:lnTo>
                <a:lnTo>
                  <a:pt x="2079350" y="1598377"/>
                </a:lnTo>
                <a:close/>
              </a:path>
              <a:path w="9038313" h="4633457">
                <a:moveTo>
                  <a:pt x="2053294" y="350908"/>
                </a:moveTo>
                <a:lnTo>
                  <a:pt x="2035923" y="358256"/>
                </a:lnTo>
                <a:lnTo>
                  <a:pt x="2042871" y="374792"/>
                </a:lnTo>
                <a:lnTo>
                  <a:pt x="2056768" y="382140"/>
                </a:lnTo>
                <a:lnTo>
                  <a:pt x="2039396" y="393164"/>
                </a:lnTo>
                <a:lnTo>
                  <a:pt x="2023762" y="396838"/>
                </a:lnTo>
                <a:lnTo>
                  <a:pt x="1999442" y="411535"/>
                </a:lnTo>
                <a:lnTo>
                  <a:pt x="1995968" y="428071"/>
                </a:lnTo>
                <a:lnTo>
                  <a:pt x="2016814" y="431745"/>
                </a:lnTo>
                <a:lnTo>
                  <a:pt x="2023762" y="411535"/>
                </a:lnTo>
                <a:lnTo>
                  <a:pt x="2023762" y="424397"/>
                </a:lnTo>
                <a:lnTo>
                  <a:pt x="2049819" y="435420"/>
                </a:lnTo>
                <a:lnTo>
                  <a:pt x="2067190" y="435420"/>
                </a:lnTo>
                <a:lnTo>
                  <a:pt x="2082825" y="431745"/>
                </a:lnTo>
                <a:lnTo>
                  <a:pt x="2100196" y="439094"/>
                </a:lnTo>
                <a:lnTo>
                  <a:pt x="2122779" y="382140"/>
                </a:lnTo>
                <a:lnTo>
                  <a:pt x="2096723" y="374792"/>
                </a:lnTo>
                <a:lnTo>
                  <a:pt x="2082825" y="358256"/>
                </a:lnTo>
                <a:lnTo>
                  <a:pt x="2067190" y="354582"/>
                </a:lnTo>
                <a:lnTo>
                  <a:pt x="2053294" y="350908"/>
                </a:lnTo>
                <a:close/>
              </a:path>
              <a:path w="9038313" h="4633457">
                <a:moveTo>
                  <a:pt x="1980333" y="2180775"/>
                </a:moveTo>
                <a:lnTo>
                  <a:pt x="1980333" y="2167914"/>
                </a:lnTo>
                <a:lnTo>
                  <a:pt x="1980333" y="2206495"/>
                </a:lnTo>
                <a:lnTo>
                  <a:pt x="1995968" y="2199147"/>
                </a:lnTo>
                <a:lnTo>
                  <a:pt x="2002916" y="2212007"/>
                </a:lnTo>
                <a:lnTo>
                  <a:pt x="2006391" y="2199147"/>
                </a:lnTo>
                <a:lnTo>
                  <a:pt x="1990756" y="2191797"/>
                </a:lnTo>
                <a:lnTo>
                  <a:pt x="1995968" y="2177100"/>
                </a:lnTo>
                <a:lnTo>
                  <a:pt x="1980333" y="21807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0" name="object 120"/>
          <p:cNvSpPr/>
          <p:nvPr/>
        </p:nvSpPr>
        <p:spPr>
          <a:xfrm>
            <a:off x="7461791" y="5241455"/>
            <a:ext cx="10423" cy="9645"/>
          </a:xfrm>
          <a:custGeom>
            <a:avLst/>
            <a:gdLst/>
            <a:ahLst/>
            <a:cxnLst/>
            <a:rect l="l" t="t" r="r" b="b"/>
            <a:pathLst>
              <a:path w="13897" h="12860">
                <a:moveTo>
                  <a:pt x="10422" y="12860"/>
                </a:moveTo>
                <a:lnTo>
                  <a:pt x="6948" y="0"/>
                </a:lnTo>
                <a:lnTo>
                  <a:pt x="0" y="12860"/>
                </a:lnTo>
                <a:lnTo>
                  <a:pt x="13897" y="12860"/>
                </a:lnTo>
                <a:lnTo>
                  <a:pt x="10422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1" name="object 121"/>
          <p:cNvSpPr/>
          <p:nvPr/>
        </p:nvSpPr>
        <p:spPr>
          <a:xfrm>
            <a:off x="7085267" y="5077483"/>
            <a:ext cx="10422" cy="8267"/>
          </a:xfrm>
          <a:custGeom>
            <a:avLst/>
            <a:gdLst/>
            <a:ahLst/>
            <a:cxnLst/>
            <a:rect l="l" t="t" r="r" b="b"/>
            <a:pathLst>
              <a:path w="13896" h="11023">
                <a:moveTo>
                  <a:pt x="13896" y="3674"/>
                </a:moveTo>
                <a:lnTo>
                  <a:pt x="0" y="0"/>
                </a:lnTo>
                <a:lnTo>
                  <a:pt x="13896" y="11023"/>
                </a:lnTo>
                <a:lnTo>
                  <a:pt x="1389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2" name="object 122"/>
          <p:cNvSpPr/>
          <p:nvPr/>
        </p:nvSpPr>
        <p:spPr>
          <a:xfrm>
            <a:off x="7095689" y="5088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3" name="object 123"/>
          <p:cNvSpPr/>
          <p:nvPr/>
        </p:nvSpPr>
        <p:spPr>
          <a:xfrm>
            <a:off x="7093083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4" name="object 124"/>
          <p:cNvSpPr/>
          <p:nvPr/>
        </p:nvSpPr>
        <p:spPr>
          <a:xfrm>
            <a:off x="7030547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5" name="object 125"/>
          <p:cNvSpPr/>
          <p:nvPr/>
        </p:nvSpPr>
        <p:spPr>
          <a:xfrm>
            <a:off x="7027942" y="5100908"/>
            <a:ext cx="67748" cy="63384"/>
          </a:xfrm>
          <a:custGeom>
            <a:avLst/>
            <a:gdLst/>
            <a:ahLst/>
            <a:cxnLst/>
            <a:rect l="l" t="t" r="r" b="b"/>
            <a:pathLst>
              <a:path w="90331" h="84512">
                <a:moveTo>
                  <a:pt x="90331" y="11023"/>
                </a:moveTo>
                <a:lnTo>
                  <a:pt x="72960" y="0"/>
                </a:lnTo>
                <a:lnTo>
                  <a:pt x="57326" y="3674"/>
                </a:lnTo>
                <a:lnTo>
                  <a:pt x="39954" y="11023"/>
                </a:lnTo>
                <a:lnTo>
                  <a:pt x="26057" y="3674"/>
                </a:lnTo>
                <a:lnTo>
                  <a:pt x="10422" y="0"/>
                </a:lnTo>
                <a:lnTo>
                  <a:pt x="0" y="14697"/>
                </a:lnTo>
                <a:lnTo>
                  <a:pt x="6949" y="31232"/>
                </a:lnTo>
                <a:lnTo>
                  <a:pt x="22583" y="49604"/>
                </a:lnTo>
                <a:lnTo>
                  <a:pt x="17372" y="64302"/>
                </a:lnTo>
                <a:lnTo>
                  <a:pt x="29531" y="77162"/>
                </a:lnTo>
                <a:lnTo>
                  <a:pt x="43428" y="84512"/>
                </a:lnTo>
                <a:lnTo>
                  <a:pt x="57326" y="84512"/>
                </a:lnTo>
                <a:lnTo>
                  <a:pt x="66010" y="69814"/>
                </a:lnTo>
                <a:lnTo>
                  <a:pt x="79066" y="64636"/>
                </a:lnTo>
                <a:lnTo>
                  <a:pt x="79908" y="60628"/>
                </a:lnTo>
                <a:lnTo>
                  <a:pt x="83383" y="45930"/>
                </a:lnTo>
                <a:lnTo>
                  <a:pt x="90331" y="42255"/>
                </a:lnTo>
                <a:lnTo>
                  <a:pt x="90331" y="11023"/>
                </a:lnTo>
                <a:close/>
              </a:path>
              <a:path w="90331" h="84512">
                <a:moveTo>
                  <a:pt x="79908" y="64302"/>
                </a:moveTo>
                <a:lnTo>
                  <a:pt x="79066" y="64636"/>
                </a:lnTo>
                <a:lnTo>
                  <a:pt x="76434" y="77162"/>
                </a:lnTo>
                <a:lnTo>
                  <a:pt x="79908" y="6430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6" name="object 126"/>
          <p:cNvSpPr/>
          <p:nvPr/>
        </p:nvSpPr>
        <p:spPr>
          <a:xfrm>
            <a:off x="5594804" y="5296570"/>
            <a:ext cx="32571" cy="20669"/>
          </a:xfrm>
          <a:custGeom>
            <a:avLst/>
            <a:gdLst/>
            <a:ahLst/>
            <a:cxnLst/>
            <a:rect l="l" t="t" r="r" b="b"/>
            <a:pathLst>
              <a:path w="43428" h="27558">
                <a:moveTo>
                  <a:pt x="6949" y="0"/>
                </a:moveTo>
                <a:lnTo>
                  <a:pt x="3474" y="12861"/>
                </a:lnTo>
                <a:lnTo>
                  <a:pt x="0" y="27558"/>
                </a:lnTo>
                <a:lnTo>
                  <a:pt x="13897" y="23884"/>
                </a:lnTo>
                <a:lnTo>
                  <a:pt x="29531" y="27558"/>
                </a:lnTo>
                <a:lnTo>
                  <a:pt x="43428" y="16535"/>
                </a:lnTo>
                <a:lnTo>
                  <a:pt x="43428" y="9186"/>
                </a:lnTo>
                <a:lnTo>
                  <a:pt x="29531" y="12861"/>
                </a:lnTo>
                <a:lnTo>
                  <a:pt x="13897" y="12861"/>
                </a:lnTo>
                <a:lnTo>
                  <a:pt x="6949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7" name="object 127"/>
          <p:cNvSpPr/>
          <p:nvPr/>
        </p:nvSpPr>
        <p:spPr>
          <a:xfrm>
            <a:off x="2053585" y="3030169"/>
            <a:ext cx="723830" cy="723830"/>
          </a:xfrm>
          <a:custGeom>
            <a:avLst/>
            <a:gdLst/>
            <a:ahLst/>
            <a:cxnLst/>
            <a:rect l="l" t="t" r="r" b="b"/>
            <a:pathLst>
              <a:path w="965107" h="965107">
                <a:moveTo>
                  <a:pt x="0" y="0"/>
                </a:moveTo>
                <a:lnTo>
                  <a:pt x="0" y="965107"/>
                </a:lnTo>
                <a:lnTo>
                  <a:pt x="965107" y="965107"/>
                </a:lnTo>
                <a:lnTo>
                  <a:pt x="965107" y="0"/>
                </a:lnTo>
                <a:lnTo>
                  <a:pt x="0" y="0"/>
                </a:lnTo>
                <a:close/>
              </a:path>
            </a:pathLst>
          </a:custGeom>
          <a:solidFill>
            <a:srgbClr val="E35A34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8" name="object 128"/>
          <p:cNvSpPr/>
          <p:nvPr/>
        </p:nvSpPr>
        <p:spPr>
          <a:xfrm>
            <a:off x="2053585" y="3030168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7" h="965108">
                <a:moveTo>
                  <a:pt x="0" y="0"/>
                </a:moveTo>
                <a:lnTo>
                  <a:pt x="965107" y="0"/>
                </a:lnTo>
                <a:lnTo>
                  <a:pt x="965107" y="965108"/>
                </a:lnTo>
                <a:lnTo>
                  <a:pt x="0" y="9651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35A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9" name="object 129"/>
          <p:cNvSpPr/>
          <p:nvPr/>
        </p:nvSpPr>
        <p:spPr>
          <a:xfrm>
            <a:off x="2770615" y="3030169"/>
            <a:ext cx="723830" cy="723830"/>
          </a:xfrm>
          <a:custGeom>
            <a:avLst/>
            <a:gdLst/>
            <a:ahLst/>
            <a:cxnLst/>
            <a:rect l="l" t="t" r="r" b="b"/>
            <a:pathLst>
              <a:path w="965106" h="965107">
                <a:moveTo>
                  <a:pt x="0" y="0"/>
                </a:moveTo>
                <a:lnTo>
                  <a:pt x="0" y="965107"/>
                </a:lnTo>
                <a:lnTo>
                  <a:pt x="965106" y="965107"/>
                </a:lnTo>
                <a:lnTo>
                  <a:pt x="965106" y="0"/>
                </a:lnTo>
                <a:lnTo>
                  <a:pt x="0" y="0"/>
                </a:lnTo>
                <a:close/>
              </a:path>
            </a:pathLst>
          </a:custGeom>
          <a:solidFill>
            <a:srgbClr val="ECB448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0" name="object 130"/>
          <p:cNvSpPr/>
          <p:nvPr/>
        </p:nvSpPr>
        <p:spPr>
          <a:xfrm>
            <a:off x="2770616" y="3030168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7" h="965108">
                <a:moveTo>
                  <a:pt x="0" y="0"/>
                </a:moveTo>
                <a:lnTo>
                  <a:pt x="965107" y="0"/>
                </a:lnTo>
                <a:lnTo>
                  <a:pt x="965107" y="965108"/>
                </a:lnTo>
                <a:lnTo>
                  <a:pt x="0" y="9651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CB4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1" name="object 131"/>
          <p:cNvSpPr/>
          <p:nvPr/>
        </p:nvSpPr>
        <p:spPr>
          <a:xfrm>
            <a:off x="2053585" y="3763605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7" h="965108">
                <a:moveTo>
                  <a:pt x="0" y="0"/>
                </a:moveTo>
                <a:lnTo>
                  <a:pt x="0" y="965108"/>
                </a:lnTo>
                <a:lnTo>
                  <a:pt x="965107" y="965108"/>
                </a:lnTo>
                <a:lnTo>
                  <a:pt x="965107" y="0"/>
                </a:lnTo>
                <a:lnTo>
                  <a:pt x="0" y="0"/>
                </a:lnTo>
                <a:close/>
              </a:path>
            </a:pathLst>
          </a:custGeom>
          <a:solidFill>
            <a:srgbClr val="5EB7A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2" name="object 132"/>
          <p:cNvSpPr/>
          <p:nvPr/>
        </p:nvSpPr>
        <p:spPr>
          <a:xfrm>
            <a:off x="2053585" y="3763605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7" h="965108">
                <a:moveTo>
                  <a:pt x="0" y="0"/>
                </a:moveTo>
                <a:lnTo>
                  <a:pt x="965107" y="0"/>
                </a:lnTo>
                <a:lnTo>
                  <a:pt x="965107" y="965108"/>
                </a:lnTo>
                <a:lnTo>
                  <a:pt x="0" y="9651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EB7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3" name="object 133"/>
          <p:cNvSpPr/>
          <p:nvPr/>
        </p:nvSpPr>
        <p:spPr>
          <a:xfrm>
            <a:off x="2770615" y="3763605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6" h="965108">
                <a:moveTo>
                  <a:pt x="0" y="0"/>
                </a:moveTo>
                <a:lnTo>
                  <a:pt x="0" y="965108"/>
                </a:lnTo>
                <a:lnTo>
                  <a:pt x="965106" y="965108"/>
                </a:lnTo>
                <a:lnTo>
                  <a:pt x="9651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081A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4" name="object 134"/>
          <p:cNvSpPr/>
          <p:nvPr/>
        </p:nvSpPr>
        <p:spPr>
          <a:xfrm>
            <a:off x="2770616" y="3763605"/>
            <a:ext cx="723830" cy="723831"/>
          </a:xfrm>
          <a:custGeom>
            <a:avLst/>
            <a:gdLst/>
            <a:ahLst/>
            <a:cxnLst/>
            <a:rect l="l" t="t" r="r" b="b"/>
            <a:pathLst>
              <a:path w="965107" h="965108">
                <a:moveTo>
                  <a:pt x="0" y="0"/>
                </a:moveTo>
                <a:lnTo>
                  <a:pt x="965107" y="0"/>
                </a:lnTo>
                <a:lnTo>
                  <a:pt x="965107" y="965108"/>
                </a:lnTo>
                <a:lnTo>
                  <a:pt x="0" y="9651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081A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5" name="object 135"/>
          <p:cNvSpPr/>
          <p:nvPr/>
        </p:nvSpPr>
        <p:spPr>
          <a:xfrm>
            <a:off x="969683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6" name="object 136"/>
          <p:cNvSpPr/>
          <p:nvPr/>
        </p:nvSpPr>
        <p:spPr>
          <a:xfrm>
            <a:off x="973592" y="3109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7" name="object 137"/>
          <p:cNvSpPr/>
          <p:nvPr/>
        </p:nvSpPr>
        <p:spPr>
          <a:xfrm>
            <a:off x="967078" y="31194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8" name="object 138"/>
          <p:cNvSpPr/>
          <p:nvPr/>
        </p:nvSpPr>
        <p:spPr>
          <a:xfrm>
            <a:off x="956654" y="3112581"/>
            <a:ext cx="7817" cy="9645"/>
          </a:xfrm>
          <a:custGeom>
            <a:avLst/>
            <a:gdLst/>
            <a:ahLst/>
            <a:cxnLst/>
            <a:rect l="l" t="t" r="r" b="b"/>
            <a:pathLst>
              <a:path w="10422" h="12860">
                <a:moveTo>
                  <a:pt x="3474" y="12860"/>
                </a:moveTo>
                <a:lnTo>
                  <a:pt x="10422" y="0"/>
                </a:lnTo>
                <a:lnTo>
                  <a:pt x="0" y="12860"/>
                </a:lnTo>
                <a:lnTo>
                  <a:pt x="3474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9" name="object 139"/>
          <p:cNvSpPr/>
          <p:nvPr/>
        </p:nvSpPr>
        <p:spPr>
          <a:xfrm>
            <a:off x="943626" y="3112581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0"/>
                </a:moveTo>
                <a:lnTo>
                  <a:pt x="0" y="9185"/>
                </a:lnTo>
                <a:lnTo>
                  <a:pt x="13896" y="9185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0" name="object 140"/>
          <p:cNvSpPr/>
          <p:nvPr/>
        </p:nvSpPr>
        <p:spPr>
          <a:xfrm>
            <a:off x="994437" y="3107070"/>
            <a:ext cx="14331" cy="2756"/>
          </a:xfrm>
          <a:custGeom>
            <a:avLst/>
            <a:gdLst/>
            <a:ahLst/>
            <a:cxnLst/>
            <a:rect l="l" t="t" r="r" b="b"/>
            <a:pathLst>
              <a:path w="19108" h="3675">
                <a:moveTo>
                  <a:pt x="19108" y="0"/>
                </a:moveTo>
                <a:lnTo>
                  <a:pt x="0" y="3675"/>
                </a:lnTo>
                <a:lnTo>
                  <a:pt x="15633" y="3675"/>
                </a:lnTo>
                <a:lnTo>
                  <a:pt x="19108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1" name="object 141"/>
          <p:cNvSpPr/>
          <p:nvPr/>
        </p:nvSpPr>
        <p:spPr>
          <a:xfrm>
            <a:off x="1019192" y="3107070"/>
            <a:ext cx="11725" cy="2756"/>
          </a:xfrm>
          <a:custGeom>
            <a:avLst/>
            <a:gdLst/>
            <a:ahLst/>
            <a:cxnLst/>
            <a:rect l="l" t="t" r="r" b="b"/>
            <a:pathLst>
              <a:path w="15633" h="3675">
                <a:moveTo>
                  <a:pt x="15633" y="3675"/>
                </a:moveTo>
                <a:lnTo>
                  <a:pt x="0" y="0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2" name="object 142"/>
          <p:cNvSpPr/>
          <p:nvPr/>
        </p:nvSpPr>
        <p:spPr>
          <a:xfrm>
            <a:off x="1043945" y="310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3" name="object 143"/>
          <p:cNvSpPr/>
          <p:nvPr/>
        </p:nvSpPr>
        <p:spPr>
          <a:xfrm>
            <a:off x="1033523" y="2872825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9185"/>
                </a:moveTo>
                <a:lnTo>
                  <a:pt x="0" y="0"/>
                </a:lnTo>
                <a:lnTo>
                  <a:pt x="13896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4" name="object 144"/>
          <p:cNvSpPr/>
          <p:nvPr/>
        </p:nvSpPr>
        <p:spPr>
          <a:xfrm>
            <a:off x="1073911" y="309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5" name="object 145"/>
          <p:cNvSpPr/>
          <p:nvPr/>
        </p:nvSpPr>
        <p:spPr>
          <a:xfrm>
            <a:off x="939718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6" name="object 146"/>
          <p:cNvSpPr/>
          <p:nvPr/>
        </p:nvSpPr>
        <p:spPr>
          <a:xfrm>
            <a:off x="908832" y="2040447"/>
            <a:ext cx="1237832" cy="1192589"/>
          </a:xfrm>
          <a:custGeom>
            <a:avLst/>
            <a:gdLst/>
            <a:ahLst/>
            <a:cxnLst/>
            <a:rect l="l" t="t" r="r" b="b"/>
            <a:pathLst>
              <a:path w="1650443" h="1590118">
                <a:moveTo>
                  <a:pt x="1650443" y="0"/>
                </a:moveTo>
                <a:lnTo>
                  <a:pt x="109049" y="167829"/>
                </a:lnTo>
                <a:lnTo>
                  <a:pt x="0" y="1590118"/>
                </a:lnTo>
                <a:lnTo>
                  <a:pt x="1609454" y="1590118"/>
                </a:lnTo>
                <a:lnTo>
                  <a:pt x="1650443" y="0"/>
                </a:lnTo>
                <a:close/>
              </a:path>
            </a:pathLst>
          </a:custGeom>
          <a:solidFill>
            <a:srgbClr val="E35A34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7" name="object 147"/>
          <p:cNvSpPr/>
          <p:nvPr/>
        </p:nvSpPr>
        <p:spPr>
          <a:xfrm>
            <a:off x="2115922" y="2040447"/>
            <a:ext cx="408938" cy="1487836"/>
          </a:xfrm>
          <a:custGeom>
            <a:avLst/>
            <a:gdLst/>
            <a:ahLst/>
            <a:cxnLst/>
            <a:rect l="l" t="t" r="r" b="b"/>
            <a:pathLst>
              <a:path w="545250" h="1983781">
                <a:moveTo>
                  <a:pt x="40990" y="0"/>
                </a:moveTo>
                <a:lnTo>
                  <a:pt x="0" y="1590118"/>
                </a:lnTo>
                <a:lnTo>
                  <a:pt x="545250" y="1983781"/>
                </a:lnTo>
                <a:lnTo>
                  <a:pt x="545250" y="1623374"/>
                </a:lnTo>
                <a:lnTo>
                  <a:pt x="40990" y="0"/>
                </a:lnTo>
                <a:close/>
              </a:path>
            </a:pathLst>
          </a:custGeom>
          <a:solidFill>
            <a:srgbClr val="ED9B86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8" name="object 148"/>
          <p:cNvSpPr/>
          <p:nvPr/>
        </p:nvSpPr>
        <p:spPr>
          <a:xfrm>
            <a:off x="908831" y="3233037"/>
            <a:ext cx="1616028" cy="295247"/>
          </a:xfrm>
          <a:custGeom>
            <a:avLst/>
            <a:gdLst/>
            <a:ahLst/>
            <a:cxnLst/>
            <a:rect l="l" t="t" r="r" b="b"/>
            <a:pathLst>
              <a:path w="2154704" h="393663">
                <a:moveTo>
                  <a:pt x="0" y="0"/>
                </a:moveTo>
                <a:lnTo>
                  <a:pt x="1881692" y="393663"/>
                </a:lnTo>
                <a:lnTo>
                  <a:pt x="2154704" y="393663"/>
                </a:lnTo>
                <a:lnTo>
                  <a:pt x="1609454" y="0"/>
                </a:lnTo>
                <a:lnTo>
                  <a:pt x="0" y="0"/>
                </a:lnTo>
                <a:close/>
              </a:path>
            </a:pathLst>
          </a:custGeom>
          <a:solidFill>
            <a:srgbClr val="B73B1A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9" name="object 149"/>
          <p:cNvSpPr/>
          <p:nvPr/>
        </p:nvSpPr>
        <p:spPr>
          <a:xfrm>
            <a:off x="3473246" y="2367017"/>
            <a:ext cx="803954" cy="778431"/>
          </a:xfrm>
          <a:custGeom>
            <a:avLst/>
            <a:gdLst/>
            <a:ahLst/>
            <a:cxnLst/>
            <a:rect l="l" t="t" r="r" b="b"/>
            <a:pathLst>
              <a:path w="1071938" h="1037908">
                <a:moveTo>
                  <a:pt x="0" y="0"/>
                </a:moveTo>
                <a:lnTo>
                  <a:pt x="0" y="1037908"/>
                </a:lnTo>
                <a:lnTo>
                  <a:pt x="1071938" y="1037908"/>
                </a:lnTo>
                <a:lnTo>
                  <a:pt x="1013933" y="84301"/>
                </a:lnTo>
                <a:lnTo>
                  <a:pt x="0" y="0"/>
                </a:lnTo>
                <a:close/>
              </a:path>
            </a:pathLst>
          </a:custGeom>
          <a:solidFill>
            <a:srgbClr val="ECB448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0" name="object 150"/>
          <p:cNvSpPr/>
          <p:nvPr/>
        </p:nvSpPr>
        <p:spPr>
          <a:xfrm>
            <a:off x="3008045" y="2367016"/>
            <a:ext cx="465202" cy="1161266"/>
          </a:xfrm>
          <a:custGeom>
            <a:avLst/>
            <a:gdLst/>
            <a:ahLst/>
            <a:cxnLst/>
            <a:rect l="l" t="t" r="r" b="b"/>
            <a:pathLst>
              <a:path w="620269" h="1548354">
                <a:moveTo>
                  <a:pt x="620269" y="0"/>
                </a:moveTo>
                <a:lnTo>
                  <a:pt x="0" y="1263741"/>
                </a:lnTo>
                <a:lnTo>
                  <a:pt x="0" y="1548354"/>
                </a:lnTo>
                <a:lnTo>
                  <a:pt x="620269" y="1037908"/>
                </a:lnTo>
                <a:lnTo>
                  <a:pt x="620269" y="0"/>
                </a:lnTo>
                <a:close/>
              </a:path>
            </a:pathLst>
          </a:custGeom>
          <a:solidFill>
            <a:srgbClr val="F3D19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1" name="object 151"/>
          <p:cNvSpPr/>
          <p:nvPr/>
        </p:nvSpPr>
        <p:spPr>
          <a:xfrm>
            <a:off x="3008045" y="3145448"/>
            <a:ext cx="1269155" cy="382835"/>
          </a:xfrm>
          <a:custGeom>
            <a:avLst/>
            <a:gdLst/>
            <a:ahLst/>
            <a:cxnLst/>
            <a:rect l="l" t="t" r="r" b="b"/>
            <a:pathLst>
              <a:path w="1692207" h="510446">
                <a:moveTo>
                  <a:pt x="620269" y="0"/>
                </a:moveTo>
                <a:lnTo>
                  <a:pt x="0" y="510446"/>
                </a:lnTo>
                <a:lnTo>
                  <a:pt x="276879" y="510446"/>
                </a:lnTo>
                <a:lnTo>
                  <a:pt x="1692207" y="0"/>
                </a:lnTo>
                <a:lnTo>
                  <a:pt x="620269" y="0"/>
                </a:lnTo>
                <a:close/>
              </a:path>
            </a:pathLst>
          </a:custGeom>
          <a:solidFill>
            <a:srgbClr val="D19116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2" name="object 152"/>
          <p:cNvSpPr/>
          <p:nvPr/>
        </p:nvSpPr>
        <p:spPr>
          <a:xfrm>
            <a:off x="1588074" y="4168660"/>
            <a:ext cx="653139" cy="620657"/>
          </a:xfrm>
          <a:custGeom>
            <a:avLst/>
            <a:gdLst/>
            <a:ahLst/>
            <a:cxnLst/>
            <a:rect l="l" t="t" r="r" b="b"/>
            <a:pathLst>
              <a:path w="870852" h="827542">
                <a:moveTo>
                  <a:pt x="0" y="0"/>
                </a:moveTo>
                <a:lnTo>
                  <a:pt x="0" y="794285"/>
                </a:lnTo>
                <a:lnTo>
                  <a:pt x="870852" y="827542"/>
                </a:lnTo>
                <a:lnTo>
                  <a:pt x="870852" y="0"/>
                </a:lnTo>
                <a:lnTo>
                  <a:pt x="0" y="0"/>
                </a:lnTo>
                <a:close/>
              </a:path>
            </a:pathLst>
          </a:custGeom>
          <a:solidFill>
            <a:srgbClr val="5EB7A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3" name="object 153"/>
          <p:cNvSpPr/>
          <p:nvPr/>
        </p:nvSpPr>
        <p:spPr>
          <a:xfrm>
            <a:off x="2241214" y="4005085"/>
            <a:ext cx="283646" cy="784230"/>
          </a:xfrm>
          <a:custGeom>
            <a:avLst/>
            <a:gdLst/>
            <a:ahLst/>
            <a:cxnLst/>
            <a:rect l="l" t="t" r="r" b="b"/>
            <a:pathLst>
              <a:path w="378194" h="1045640">
                <a:moveTo>
                  <a:pt x="378194" y="0"/>
                </a:moveTo>
                <a:lnTo>
                  <a:pt x="0" y="218099"/>
                </a:lnTo>
                <a:lnTo>
                  <a:pt x="0" y="1045640"/>
                </a:lnTo>
                <a:lnTo>
                  <a:pt x="378194" y="293893"/>
                </a:lnTo>
                <a:lnTo>
                  <a:pt x="378194" y="0"/>
                </a:lnTo>
                <a:close/>
              </a:path>
            </a:pathLst>
          </a:custGeom>
          <a:solidFill>
            <a:srgbClr val="2B6053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4" name="object 154"/>
          <p:cNvSpPr/>
          <p:nvPr/>
        </p:nvSpPr>
        <p:spPr>
          <a:xfrm>
            <a:off x="1588075" y="4005085"/>
            <a:ext cx="936785" cy="163574"/>
          </a:xfrm>
          <a:custGeom>
            <a:avLst/>
            <a:gdLst/>
            <a:ahLst/>
            <a:cxnLst/>
            <a:rect l="l" t="t" r="r" b="b"/>
            <a:pathLst>
              <a:path w="1249047" h="218099">
                <a:moveTo>
                  <a:pt x="938912" y="0"/>
                </a:moveTo>
                <a:lnTo>
                  <a:pt x="0" y="218099"/>
                </a:lnTo>
                <a:lnTo>
                  <a:pt x="870852" y="218099"/>
                </a:lnTo>
                <a:lnTo>
                  <a:pt x="1249047" y="0"/>
                </a:lnTo>
                <a:lnTo>
                  <a:pt x="938912" y="0"/>
                </a:lnTo>
                <a:close/>
              </a:path>
            </a:pathLst>
          </a:custGeom>
          <a:solidFill>
            <a:srgbClr val="41907D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5" name="object 155"/>
          <p:cNvSpPr/>
          <p:nvPr/>
        </p:nvSpPr>
        <p:spPr>
          <a:xfrm>
            <a:off x="3240646" y="4212165"/>
            <a:ext cx="1250594" cy="1212310"/>
          </a:xfrm>
          <a:custGeom>
            <a:avLst/>
            <a:gdLst/>
            <a:ahLst/>
            <a:cxnLst/>
            <a:rect l="l" t="t" r="r" b="b"/>
            <a:pathLst>
              <a:path w="1667459" h="1616413">
                <a:moveTo>
                  <a:pt x="1667459" y="0"/>
                </a:moveTo>
                <a:lnTo>
                  <a:pt x="0" y="41763"/>
                </a:lnTo>
                <a:lnTo>
                  <a:pt x="0" y="1616413"/>
                </a:lnTo>
                <a:lnTo>
                  <a:pt x="1525925" y="1431570"/>
                </a:lnTo>
                <a:lnTo>
                  <a:pt x="1667459" y="0"/>
                </a:lnTo>
                <a:close/>
              </a:path>
            </a:pathLst>
          </a:custGeom>
          <a:solidFill>
            <a:srgbClr val="3081A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6" name="object 156"/>
          <p:cNvSpPr/>
          <p:nvPr/>
        </p:nvSpPr>
        <p:spPr>
          <a:xfrm>
            <a:off x="2970340" y="4005085"/>
            <a:ext cx="1520900" cy="238402"/>
          </a:xfrm>
          <a:custGeom>
            <a:avLst/>
            <a:gdLst/>
            <a:ahLst/>
            <a:cxnLst/>
            <a:rect l="l" t="t" r="r" b="b"/>
            <a:pathLst>
              <a:path w="2027866" h="317869">
                <a:moveTo>
                  <a:pt x="0" y="0"/>
                </a:moveTo>
                <a:lnTo>
                  <a:pt x="360405" y="317869"/>
                </a:lnTo>
                <a:lnTo>
                  <a:pt x="2027866" y="276105"/>
                </a:lnTo>
                <a:lnTo>
                  <a:pt x="43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77B7D9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7" name="object 157"/>
          <p:cNvSpPr/>
          <p:nvPr/>
        </p:nvSpPr>
        <p:spPr>
          <a:xfrm>
            <a:off x="2970341" y="4005085"/>
            <a:ext cx="270304" cy="1419389"/>
          </a:xfrm>
          <a:custGeom>
            <a:avLst/>
            <a:gdLst/>
            <a:ahLst/>
            <a:cxnLst/>
            <a:rect l="l" t="t" r="r" b="b"/>
            <a:pathLst>
              <a:path w="360405" h="1892518">
                <a:moveTo>
                  <a:pt x="0" y="0"/>
                </a:moveTo>
                <a:lnTo>
                  <a:pt x="0" y="276105"/>
                </a:lnTo>
                <a:lnTo>
                  <a:pt x="360405" y="1892518"/>
                </a:lnTo>
                <a:lnTo>
                  <a:pt x="360405" y="317868"/>
                </a:lnTo>
                <a:lnTo>
                  <a:pt x="0" y="0"/>
                </a:lnTo>
                <a:close/>
              </a:path>
            </a:pathLst>
          </a:custGeom>
          <a:solidFill>
            <a:srgbClr val="24618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8" name="object 158"/>
          <p:cNvSpPr/>
          <p:nvPr/>
        </p:nvSpPr>
        <p:spPr>
          <a:xfrm>
            <a:off x="5004047" y="2017689"/>
            <a:ext cx="530265" cy="530265"/>
          </a:xfrm>
          <a:custGeom>
            <a:avLst/>
            <a:gdLst/>
            <a:ahLst/>
            <a:cxnLst/>
            <a:rect l="l" t="t" r="r" b="b"/>
            <a:pathLst>
              <a:path w="707020" h="707020">
                <a:moveTo>
                  <a:pt x="0" y="353510"/>
                </a:moveTo>
                <a:lnTo>
                  <a:pt x="1171" y="382504"/>
                </a:lnTo>
                <a:lnTo>
                  <a:pt x="4626" y="410852"/>
                </a:lnTo>
                <a:lnTo>
                  <a:pt x="10273" y="438463"/>
                </a:lnTo>
                <a:lnTo>
                  <a:pt x="18022" y="465247"/>
                </a:lnTo>
                <a:lnTo>
                  <a:pt x="27780" y="491112"/>
                </a:lnTo>
                <a:lnTo>
                  <a:pt x="39458" y="515969"/>
                </a:lnTo>
                <a:lnTo>
                  <a:pt x="52964" y="539724"/>
                </a:lnTo>
                <a:lnTo>
                  <a:pt x="68207" y="562289"/>
                </a:lnTo>
                <a:lnTo>
                  <a:pt x="85096" y="583571"/>
                </a:lnTo>
                <a:lnTo>
                  <a:pt x="103541" y="603480"/>
                </a:lnTo>
                <a:lnTo>
                  <a:pt x="123449" y="621924"/>
                </a:lnTo>
                <a:lnTo>
                  <a:pt x="144732" y="638813"/>
                </a:lnTo>
                <a:lnTo>
                  <a:pt x="167296" y="654056"/>
                </a:lnTo>
                <a:lnTo>
                  <a:pt x="191052" y="667562"/>
                </a:lnTo>
                <a:lnTo>
                  <a:pt x="215908" y="679239"/>
                </a:lnTo>
                <a:lnTo>
                  <a:pt x="241774" y="688998"/>
                </a:lnTo>
                <a:lnTo>
                  <a:pt x="268558" y="696746"/>
                </a:lnTo>
                <a:lnTo>
                  <a:pt x="296169" y="702393"/>
                </a:lnTo>
                <a:lnTo>
                  <a:pt x="324517" y="705848"/>
                </a:lnTo>
                <a:lnTo>
                  <a:pt x="353510" y="707020"/>
                </a:lnTo>
                <a:lnTo>
                  <a:pt x="382504" y="705848"/>
                </a:lnTo>
                <a:lnTo>
                  <a:pt x="410852" y="702393"/>
                </a:lnTo>
                <a:lnTo>
                  <a:pt x="438463" y="696746"/>
                </a:lnTo>
                <a:lnTo>
                  <a:pt x="465247" y="688998"/>
                </a:lnTo>
                <a:lnTo>
                  <a:pt x="491112" y="679239"/>
                </a:lnTo>
                <a:lnTo>
                  <a:pt x="515969" y="667562"/>
                </a:lnTo>
                <a:lnTo>
                  <a:pt x="539724" y="654056"/>
                </a:lnTo>
                <a:lnTo>
                  <a:pt x="562289" y="638813"/>
                </a:lnTo>
                <a:lnTo>
                  <a:pt x="583571" y="621924"/>
                </a:lnTo>
                <a:lnTo>
                  <a:pt x="603480" y="603480"/>
                </a:lnTo>
                <a:lnTo>
                  <a:pt x="621924" y="583571"/>
                </a:lnTo>
                <a:lnTo>
                  <a:pt x="638813" y="562289"/>
                </a:lnTo>
                <a:lnTo>
                  <a:pt x="654056" y="539724"/>
                </a:lnTo>
                <a:lnTo>
                  <a:pt x="667562" y="515969"/>
                </a:lnTo>
                <a:lnTo>
                  <a:pt x="679239" y="491112"/>
                </a:lnTo>
                <a:lnTo>
                  <a:pt x="688998" y="465247"/>
                </a:lnTo>
                <a:lnTo>
                  <a:pt x="696746" y="438463"/>
                </a:lnTo>
                <a:lnTo>
                  <a:pt x="702393" y="410852"/>
                </a:lnTo>
                <a:lnTo>
                  <a:pt x="705848" y="382504"/>
                </a:lnTo>
                <a:lnTo>
                  <a:pt x="707020" y="353510"/>
                </a:lnTo>
                <a:lnTo>
                  <a:pt x="705848" y="324517"/>
                </a:lnTo>
                <a:lnTo>
                  <a:pt x="702393" y="296169"/>
                </a:lnTo>
                <a:lnTo>
                  <a:pt x="696746" y="268558"/>
                </a:lnTo>
                <a:lnTo>
                  <a:pt x="688998" y="241774"/>
                </a:lnTo>
                <a:lnTo>
                  <a:pt x="679239" y="215908"/>
                </a:lnTo>
                <a:lnTo>
                  <a:pt x="667562" y="191052"/>
                </a:lnTo>
                <a:lnTo>
                  <a:pt x="654056" y="167296"/>
                </a:lnTo>
                <a:lnTo>
                  <a:pt x="638813" y="144732"/>
                </a:lnTo>
                <a:lnTo>
                  <a:pt x="621924" y="123449"/>
                </a:lnTo>
                <a:lnTo>
                  <a:pt x="603480" y="103541"/>
                </a:lnTo>
                <a:lnTo>
                  <a:pt x="583571" y="85096"/>
                </a:lnTo>
                <a:lnTo>
                  <a:pt x="562289" y="68207"/>
                </a:lnTo>
                <a:lnTo>
                  <a:pt x="539724" y="52964"/>
                </a:lnTo>
                <a:lnTo>
                  <a:pt x="515969" y="39458"/>
                </a:lnTo>
                <a:lnTo>
                  <a:pt x="491112" y="27780"/>
                </a:lnTo>
                <a:lnTo>
                  <a:pt x="465247" y="18022"/>
                </a:lnTo>
                <a:lnTo>
                  <a:pt x="438463" y="10273"/>
                </a:lnTo>
                <a:lnTo>
                  <a:pt x="410852" y="4626"/>
                </a:lnTo>
                <a:lnTo>
                  <a:pt x="382504" y="1171"/>
                </a:lnTo>
                <a:lnTo>
                  <a:pt x="353510" y="0"/>
                </a:lnTo>
                <a:lnTo>
                  <a:pt x="324517" y="1171"/>
                </a:lnTo>
                <a:lnTo>
                  <a:pt x="296169" y="4626"/>
                </a:lnTo>
                <a:lnTo>
                  <a:pt x="268558" y="10273"/>
                </a:lnTo>
                <a:lnTo>
                  <a:pt x="241774" y="18022"/>
                </a:lnTo>
                <a:lnTo>
                  <a:pt x="215908" y="27780"/>
                </a:lnTo>
                <a:lnTo>
                  <a:pt x="191052" y="39458"/>
                </a:lnTo>
                <a:lnTo>
                  <a:pt x="167296" y="52964"/>
                </a:lnTo>
                <a:lnTo>
                  <a:pt x="144732" y="68207"/>
                </a:lnTo>
                <a:lnTo>
                  <a:pt x="123449" y="85096"/>
                </a:lnTo>
                <a:lnTo>
                  <a:pt x="103541" y="103541"/>
                </a:lnTo>
                <a:lnTo>
                  <a:pt x="85096" y="123449"/>
                </a:lnTo>
                <a:lnTo>
                  <a:pt x="68207" y="144732"/>
                </a:lnTo>
                <a:lnTo>
                  <a:pt x="52964" y="167296"/>
                </a:lnTo>
                <a:lnTo>
                  <a:pt x="39458" y="191052"/>
                </a:lnTo>
                <a:lnTo>
                  <a:pt x="27780" y="215908"/>
                </a:lnTo>
                <a:lnTo>
                  <a:pt x="18022" y="241774"/>
                </a:lnTo>
                <a:lnTo>
                  <a:pt x="10273" y="268558"/>
                </a:lnTo>
                <a:lnTo>
                  <a:pt x="4626" y="296169"/>
                </a:lnTo>
                <a:lnTo>
                  <a:pt x="1171" y="324517"/>
                </a:lnTo>
                <a:lnTo>
                  <a:pt x="0" y="353510"/>
                </a:lnTo>
                <a:close/>
              </a:path>
            </a:pathLst>
          </a:custGeom>
          <a:solidFill>
            <a:srgbClr val="E35A34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9" name="object 159"/>
          <p:cNvSpPr/>
          <p:nvPr/>
        </p:nvSpPr>
        <p:spPr>
          <a:xfrm>
            <a:off x="5136685" y="2162768"/>
            <a:ext cx="264991" cy="171275"/>
          </a:xfrm>
          <a:custGeom>
            <a:avLst/>
            <a:gdLst/>
            <a:ahLst/>
            <a:cxnLst/>
            <a:rect l="l" t="t" r="r" b="b"/>
            <a:pathLst>
              <a:path w="353321" h="228366">
                <a:moveTo>
                  <a:pt x="0" y="13034"/>
                </a:moveTo>
                <a:lnTo>
                  <a:pt x="215" y="15619"/>
                </a:lnTo>
                <a:lnTo>
                  <a:pt x="2261" y="20304"/>
                </a:lnTo>
                <a:lnTo>
                  <a:pt x="5763" y="23859"/>
                </a:lnTo>
                <a:lnTo>
                  <a:pt x="10394" y="25798"/>
                </a:lnTo>
                <a:lnTo>
                  <a:pt x="13087" y="26121"/>
                </a:lnTo>
                <a:lnTo>
                  <a:pt x="50573" y="26121"/>
                </a:lnTo>
                <a:lnTo>
                  <a:pt x="103949" y="218833"/>
                </a:lnTo>
                <a:lnTo>
                  <a:pt x="104811" y="221042"/>
                </a:lnTo>
                <a:lnTo>
                  <a:pt x="107720" y="224919"/>
                </a:lnTo>
                <a:lnTo>
                  <a:pt x="111758" y="227505"/>
                </a:lnTo>
                <a:lnTo>
                  <a:pt x="116498" y="228366"/>
                </a:lnTo>
                <a:lnTo>
                  <a:pt x="280555" y="228366"/>
                </a:lnTo>
                <a:lnTo>
                  <a:pt x="289659" y="224703"/>
                </a:lnTo>
                <a:lnTo>
                  <a:pt x="352243" y="83483"/>
                </a:lnTo>
                <a:lnTo>
                  <a:pt x="353321" y="78419"/>
                </a:lnTo>
                <a:lnTo>
                  <a:pt x="353105" y="75888"/>
                </a:lnTo>
                <a:lnTo>
                  <a:pt x="351166" y="71149"/>
                </a:lnTo>
                <a:lnTo>
                  <a:pt x="347558" y="67433"/>
                </a:lnTo>
                <a:lnTo>
                  <a:pt x="342818" y="65493"/>
                </a:lnTo>
                <a:lnTo>
                  <a:pt x="340232" y="65277"/>
                </a:lnTo>
                <a:lnTo>
                  <a:pt x="159048" y="65277"/>
                </a:lnTo>
                <a:lnTo>
                  <a:pt x="148222" y="71041"/>
                </a:lnTo>
                <a:lnTo>
                  <a:pt x="146175" y="80897"/>
                </a:lnTo>
                <a:lnTo>
                  <a:pt x="151723" y="89138"/>
                </a:lnTo>
                <a:lnTo>
                  <a:pt x="320197" y="91400"/>
                </a:lnTo>
                <a:lnTo>
                  <a:pt x="271885" y="202244"/>
                </a:lnTo>
                <a:lnTo>
                  <a:pt x="126354" y="202244"/>
                </a:lnTo>
                <a:lnTo>
                  <a:pt x="72980" y="9532"/>
                </a:lnTo>
                <a:lnTo>
                  <a:pt x="72118" y="7270"/>
                </a:lnTo>
                <a:lnTo>
                  <a:pt x="69209" y="3446"/>
                </a:lnTo>
                <a:lnTo>
                  <a:pt x="65170" y="861"/>
                </a:lnTo>
                <a:lnTo>
                  <a:pt x="60322" y="0"/>
                </a:lnTo>
                <a:lnTo>
                  <a:pt x="13087" y="0"/>
                </a:lnTo>
                <a:lnTo>
                  <a:pt x="10394" y="214"/>
                </a:lnTo>
                <a:lnTo>
                  <a:pt x="5763" y="2261"/>
                </a:lnTo>
                <a:lnTo>
                  <a:pt x="2261" y="5763"/>
                </a:lnTo>
                <a:lnTo>
                  <a:pt x="215" y="10394"/>
                </a:lnTo>
                <a:lnTo>
                  <a:pt x="0" y="1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0" name="object 160"/>
          <p:cNvSpPr/>
          <p:nvPr/>
        </p:nvSpPr>
        <p:spPr>
          <a:xfrm>
            <a:off x="5192510" y="2358522"/>
            <a:ext cx="44515" cy="44354"/>
          </a:xfrm>
          <a:custGeom>
            <a:avLst/>
            <a:gdLst/>
            <a:ahLst/>
            <a:cxnLst/>
            <a:rect l="l" t="t" r="r" b="b"/>
            <a:pathLst>
              <a:path w="59353" h="59138">
                <a:moveTo>
                  <a:pt x="29730" y="0"/>
                </a:moveTo>
                <a:lnTo>
                  <a:pt x="25306" y="323"/>
                </a:lnTo>
                <a:lnTo>
                  <a:pt x="21151" y="1291"/>
                </a:lnTo>
                <a:lnTo>
                  <a:pt x="17158" y="2799"/>
                </a:lnTo>
                <a:lnTo>
                  <a:pt x="13543" y="4843"/>
                </a:lnTo>
                <a:lnTo>
                  <a:pt x="10198" y="7319"/>
                </a:lnTo>
                <a:lnTo>
                  <a:pt x="7284" y="10170"/>
                </a:lnTo>
                <a:lnTo>
                  <a:pt x="4801" y="13506"/>
                </a:lnTo>
                <a:lnTo>
                  <a:pt x="2805" y="17111"/>
                </a:lnTo>
                <a:lnTo>
                  <a:pt x="1295" y="21094"/>
                </a:lnTo>
                <a:lnTo>
                  <a:pt x="323" y="25237"/>
                </a:lnTo>
                <a:lnTo>
                  <a:pt x="0" y="29650"/>
                </a:lnTo>
                <a:lnTo>
                  <a:pt x="323" y="33901"/>
                </a:lnTo>
                <a:lnTo>
                  <a:pt x="1295" y="38098"/>
                </a:lnTo>
                <a:lnTo>
                  <a:pt x="2805" y="42026"/>
                </a:lnTo>
                <a:lnTo>
                  <a:pt x="4801" y="45685"/>
                </a:lnTo>
                <a:lnTo>
                  <a:pt x="7284" y="48968"/>
                </a:lnTo>
                <a:lnTo>
                  <a:pt x="10198" y="51874"/>
                </a:lnTo>
                <a:lnTo>
                  <a:pt x="13543" y="54349"/>
                </a:lnTo>
                <a:lnTo>
                  <a:pt x="17158" y="56339"/>
                </a:lnTo>
                <a:lnTo>
                  <a:pt x="21151" y="57847"/>
                </a:lnTo>
                <a:lnTo>
                  <a:pt x="25306" y="58814"/>
                </a:lnTo>
                <a:lnTo>
                  <a:pt x="29730" y="59138"/>
                </a:lnTo>
                <a:lnTo>
                  <a:pt x="34047" y="58814"/>
                </a:lnTo>
                <a:lnTo>
                  <a:pt x="38202" y="57847"/>
                </a:lnTo>
                <a:lnTo>
                  <a:pt x="42195" y="56339"/>
                </a:lnTo>
                <a:lnTo>
                  <a:pt x="45810" y="54349"/>
                </a:lnTo>
                <a:lnTo>
                  <a:pt x="49155" y="51874"/>
                </a:lnTo>
                <a:lnTo>
                  <a:pt x="52070" y="48968"/>
                </a:lnTo>
                <a:lnTo>
                  <a:pt x="54551" y="45685"/>
                </a:lnTo>
                <a:lnTo>
                  <a:pt x="56548" y="42026"/>
                </a:lnTo>
                <a:lnTo>
                  <a:pt x="58059" y="38098"/>
                </a:lnTo>
                <a:lnTo>
                  <a:pt x="59029" y="33901"/>
                </a:lnTo>
                <a:lnTo>
                  <a:pt x="59353" y="29650"/>
                </a:lnTo>
                <a:lnTo>
                  <a:pt x="59029" y="25237"/>
                </a:lnTo>
                <a:lnTo>
                  <a:pt x="58059" y="21094"/>
                </a:lnTo>
                <a:lnTo>
                  <a:pt x="56548" y="17111"/>
                </a:lnTo>
                <a:lnTo>
                  <a:pt x="54551" y="13506"/>
                </a:lnTo>
                <a:lnTo>
                  <a:pt x="52070" y="10170"/>
                </a:lnTo>
                <a:lnTo>
                  <a:pt x="49155" y="7319"/>
                </a:lnTo>
                <a:lnTo>
                  <a:pt x="45810" y="4843"/>
                </a:lnTo>
                <a:lnTo>
                  <a:pt x="42195" y="2799"/>
                </a:lnTo>
                <a:lnTo>
                  <a:pt x="38202" y="1291"/>
                </a:lnTo>
                <a:lnTo>
                  <a:pt x="34047" y="323"/>
                </a:lnTo>
                <a:lnTo>
                  <a:pt x="29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1" name="object 161"/>
          <p:cNvSpPr/>
          <p:nvPr/>
        </p:nvSpPr>
        <p:spPr>
          <a:xfrm>
            <a:off x="5331630" y="2358522"/>
            <a:ext cx="44273" cy="44354"/>
          </a:xfrm>
          <a:custGeom>
            <a:avLst/>
            <a:gdLst/>
            <a:ahLst/>
            <a:cxnLst/>
            <a:rect l="l" t="t" r="r" b="b"/>
            <a:pathLst>
              <a:path w="59030" h="59138">
                <a:moveTo>
                  <a:pt x="27415" y="0"/>
                </a:moveTo>
                <a:lnTo>
                  <a:pt x="23483" y="538"/>
                </a:lnTo>
                <a:lnTo>
                  <a:pt x="19712" y="1614"/>
                </a:lnTo>
                <a:lnTo>
                  <a:pt x="16050" y="3121"/>
                </a:lnTo>
                <a:lnTo>
                  <a:pt x="12872" y="5166"/>
                </a:lnTo>
                <a:lnTo>
                  <a:pt x="9856" y="7533"/>
                </a:lnTo>
                <a:lnTo>
                  <a:pt x="7164" y="10170"/>
                </a:lnTo>
                <a:lnTo>
                  <a:pt x="4955" y="13183"/>
                </a:lnTo>
                <a:lnTo>
                  <a:pt x="3016" y="16466"/>
                </a:lnTo>
                <a:lnTo>
                  <a:pt x="1508" y="20017"/>
                </a:lnTo>
                <a:lnTo>
                  <a:pt x="538" y="23784"/>
                </a:lnTo>
                <a:lnTo>
                  <a:pt x="0" y="27604"/>
                </a:lnTo>
                <a:lnTo>
                  <a:pt x="0" y="31587"/>
                </a:lnTo>
                <a:lnTo>
                  <a:pt x="538" y="35623"/>
                </a:lnTo>
                <a:lnTo>
                  <a:pt x="1723" y="39604"/>
                </a:lnTo>
                <a:lnTo>
                  <a:pt x="3340" y="43210"/>
                </a:lnTo>
                <a:lnTo>
                  <a:pt x="5440" y="46654"/>
                </a:lnTo>
                <a:lnTo>
                  <a:pt x="7918" y="49721"/>
                </a:lnTo>
                <a:lnTo>
                  <a:pt x="10826" y="52411"/>
                </a:lnTo>
                <a:lnTo>
                  <a:pt x="14057" y="54780"/>
                </a:lnTo>
                <a:lnTo>
                  <a:pt x="17559" y="56555"/>
                </a:lnTo>
                <a:lnTo>
                  <a:pt x="21328" y="57955"/>
                </a:lnTo>
                <a:lnTo>
                  <a:pt x="25314" y="58814"/>
                </a:lnTo>
                <a:lnTo>
                  <a:pt x="29353" y="59138"/>
                </a:lnTo>
                <a:lnTo>
                  <a:pt x="31615" y="59138"/>
                </a:lnTo>
                <a:lnTo>
                  <a:pt x="35493" y="58600"/>
                </a:lnTo>
                <a:lnTo>
                  <a:pt x="39102" y="57524"/>
                </a:lnTo>
                <a:lnTo>
                  <a:pt x="42656" y="56017"/>
                </a:lnTo>
                <a:lnTo>
                  <a:pt x="45996" y="54133"/>
                </a:lnTo>
                <a:lnTo>
                  <a:pt x="49066" y="51766"/>
                </a:lnTo>
                <a:lnTo>
                  <a:pt x="51866" y="48968"/>
                </a:lnTo>
                <a:lnTo>
                  <a:pt x="54236" y="45900"/>
                </a:lnTo>
                <a:lnTo>
                  <a:pt x="56175" y="42565"/>
                </a:lnTo>
                <a:lnTo>
                  <a:pt x="57522" y="39066"/>
                </a:lnTo>
                <a:lnTo>
                  <a:pt x="58492" y="35299"/>
                </a:lnTo>
                <a:lnTo>
                  <a:pt x="59030" y="31371"/>
                </a:lnTo>
                <a:lnTo>
                  <a:pt x="59030" y="27390"/>
                </a:lnTo>
                <a:lnTo>
                  <a:pt x="58384" y="23139"/>
                </a:lnTo>
                <a:lnTo>
                  <a:pt x="57252" y="19050"/>
                </a:lnTo>
                <a:lnTo>
                  <a:pt x="55421" y="15336"/>
                </a:lnTo>
                <a:lnTo>
                  <a:pt x="53159" y="11784"/>
                </a:lnTo>
                <a:lnTo>
                  <a:pt x="50467" y="8663"/>
                </a:lnTo>
                <a:lnTo>
                  <a:pt x="47343" y="6027"/>
                </a:lnTo>
                <a:lnTo>
                  <a:pt x="43949" y="3766"/>
                </a:lnTo>
                <a:lnTo>
                  <a:pt x="40072" y="1938"/>
                </a:lnTo>
                <a:lnTo>
                  <a:pt x="36140" y="754"/>
                </a:lnTo>
                <a:lnTo>
                  <a:pt x="31831" y="0"/>
                </a:lnTo>
                <a:lnTo>
                  <a:pt x="27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2" name="object 162"/>
          <p:cNvSpPr/>
          <p:nvPr/>
        </p:nvSpPr>
        <p:spPr>
          <a:xfrm>
            <a:off x="5004047" y="2936305"/>
            <a:ext cx="530265" cy="530264"/>
          </a:xfrm>
          <a:custGeom>
            <a:avLst/>
            <a:gdLst/>
            <a:ahLst/>
            <a:cxnLst/>
            <a:rect l="l" t="t" r="r" b="b"/>
            <a:pathLst>
              <a:path w="707020" h="707019">
                <a:moveTo>
                  <a:pt x="0" y="353509"/>
                </a:moveTo>
                <a:lnTo>
                  <a:pt x="1171" y="382502"/>
                </a:lnTo>
                <a:lnTo>
                  <a:pt x="4626" y="410850"/>
                </a:lnTo>
                <a:lnTo>
                  <a:pt x="10273" y="438462"/>
                </a:lnTo>
                <a:lnTo>
                  <a:pt x="18022" y="465246"/>
                </a:lnTo>
                <a:lnTo>
                  <a:pt x="27780" y="491111"/>
                </a:lnTo>
                <a:lnTo>
                  <a:pt x="39458" y="515967"/>
                </a:lnTo>
                <a:lnTo>
                  <a:pt x="52964" y="539723"/>
                </a:lnTo>
                <a:lnTo>
                  <a:pt x="68207" y="562287"/>
                </a:lnTo>
                <a:lnTo>
                  <a:pt x="85096" y="583569"/>
                </a:lnTo>
                <a:lnTo>
                  <a:pt x="103541" y="603478"/>
                </a:lnTo>
                <a:lnTo>
                  <a:pt x="123449" y="621923"/>
                </a:lnTo>
                <a:lnTo>
                  <a:pt x="144732" y="638812"/>
                </a:lnTo>
                <a:lnTo>
                  <a:pt x="167296" y="654055"/>
                </a:lnTo>
                <a:lnTo>
                  <a:pt x="191052" y="667561"/>
                </a:lnTo>
                <a:lnTo>
                  <a:pt x="215908" y="679238"/>
                </a:lnTo>
                <a:lnTo>
                  <a:pt x="241774" y="688997"/>
                </a:lnTo>
                <a:lnTo>
                  <a:pt x="268558" y="696745"/>
                </a:lnTo>
                <a:lnTo>
                  <a:pt x="296169" y="702392"/>
                </a:lnTo>
                <a:lnTo>
                  <a:pt x="324517" y="705847"/>
                </a:lnTo>
                <a:lnTo>
                  <a:pt x="353510" y="707019"/>
                </a:lnTo>
                <a:lnTo>
                  <a:pt x="382504" y="705847"/>
                </a:lnTo>
                <a:lnTo>
                  <a:pt x="410852" y="702392"/>
                </a:lnTo>
                <a:lnTo>
                  <a:pt x="438463" y="696745"/>
                </a:lnTo>
                <a:lnTo>
                  <a:pt x="465247" y="688997"/>
                </a:lnTo>
                <a:lnTo>
                  <a:pt x="491112" y="679238"/>
                </a:lnTo>
                <a:lnTo>
                  <a:pt x="515969" y="667561"/>
                </a:lnTo>
                <a:lnTo>
                  <a:pt x="539724" y="654055"/>
                </a:lnTo>
                <a:lnTo>
                  <a:pt x="562289" y="638812"/>
                </a:lnTo>
                <a:lnTo>
                  <a:pt x="583571" y="621923"/>
                </a:lnTo>
                <a:lnTo>
                  <a:pt x="603480" y="603478"/>
                </a:lnTo>
                <a:lnTo>
                  <a:pt x="621924" y="583569"/>
                </a:lnTo>
                <a:lnTo>
                  <a:pt x="638813" y="562287"/>
                </a:lnTo>
                <a:lnTo>
                  <a:pt x="654056" y="539723"/>
                </a:lnTo>
                <a:lnTo>
                  <a:pt x="667562" y="515967"/>
                </a:lnTo>
                <a:lnTo>
                  <a:pt x="679239" y="491111"/>
                </a:lnTo>
                <a:lnTo>
                  <a:pt x="688998" y="465246"/>
                </a:lnTo>
                <a:lnTo>
                  <a:pt x="696746" y="438462"/>
                </a:lnTo>
                <a:lnTo>
                  <a:pt x="702393" y="410850"/>
                </a:lnTo>
                <a:lnTo>
                  <a:pt x="705848" y="382502"/>
                </a:lnTo>
                <a:lnTo>
                  <a:pt x="707020" y="353509"/>
                </a:lnTo>
                <a:lnTo>
                  <a:pt x="705848" y="324516"/>
                </a:lnTo>
                <a:lnTo>
                  <a:pt x="702393" y="296168"/>
                </a:lnTo>
                <a:lnTo>
                  <a:pt x="696746" y="268556"/>
                </a:lnTo>
                <a:lnTo>
                  <a:pt x="688998" y="241773"/>
                </a:lnTo>
                <a:lnTo>
                  <a:pt x="679239" y="215907"/>
                </a:lnTo>
                <a:lnTo>
                  <a:pt x="667562" y="191051"/>
                </a:lnTo>
                <a:lnTo>
                  <a:pt x="654056" y="167295"/>
                </a:lnTo>
                <a:lnTo>
                  <a:pt x="638813" y="144731"/>
                </a:lnTo>
                <a:lnTo>
                  <a:pt x="621924" y="123449"/>
                </a:lnTo>
                <a:lnTo>
                  <a:pt x="603480" y="103540"/>
                </a:lnTo>
                <a:lnTo>
                  <a:pt x="583571" y="85095"/>
                </a:lnTo>
                <a:lnTo>
                  <a:pt x="562289" y="68206"/>
                </a:lnTo>
                <a:lnTo>
                  <a:pt x="539724" y="52963"/>
                </a:lnTo>
                <a:lnTo>
                  <a:pt x="515969" y="39458"/>
                </a:lnTo>
                <a:lnTo>
                  <a:pt x="491112" y="27780"/>
                </a:lnTo>
                <a:lnTo>
                  <a:pt x="465247" y="18022"/>
                </a:lnTo>
                <a:lnTo>
                  <a:pt x="438463" y="10273"/>
                </a:lnTo>
                <a:lnTo>
                  <a:pt x="410852" y="4626"/>
                </a:lnTo>
                <a:lnTo>
                  <a:pt x="382504" y="1171"/>
                </a:lnTo>
                <a:lnTo>
                  <a:pt x="353510" y="0"/>
                </a:lnTo>
                <a:lnTo>
                  <a:pt x="324517" y="1171"/>
                </a:lnTo>
                <a:lnTo>
                  <a:pt x="296169" y="4626"/>
                </a:lnTo>
                <a:lnTo>
                  <a:pt x="268558" y="10273"/>
                </a:lnTo>
                <a:lnTo>
                  <a:pt x="241774" y="18022"/>
                </a:lnTo>
                <a:lnTo>
                  <a:pt x="215908" y="27780"/>
                </a:lnTo>
                <a:lnTo>
                  <a:pt x="191052" y="39458"/>
                </a:lnTo>
                <a:lnTo>
                  <a:pt x="167296" y="52963"/>
                </a:lnTo>
                <a:lnTo>
                  <a:pt x="144732" y="68206"/>
                </a:lnTo>
                <a:lnTo>
                  <a:pt x="123449" y="85095"/>
                </a:lnTo>
                <a:lnTo>
                  <a:pt x="103541" y="103540"/>
                </a:lnTo>
                <a:lnTo>
                  <a:pt x="85096" y="123449"/>
                </a:lnTo>
                <a:lnTo>
                  <a:pt x="68207" y="144731"/>
                </a:lnTo>
                <a:lnTo>
                  <a:pt x="52964" y="167295"/>
                </a:lnTo>
                <a:lnTo>
                  <a:pt x="39458" y="191051"/>
                </a:lnTo>
                <a:lnTo>
                  <a:pt x="27780" y="215907"/>
                </a:lnTo>
                <a:lnTo>
                  <a:pt x="18022" y="241773"/>
                </a:lnTo>
                <a:lnTo>
                  <a:pt x="10273" y="268556"/>
                </a:lnTo>
                <a:lnTo>
                  <a:pt x="4626" y="296168"/>
                </a:lnTo>
                <a:lnTo>
                  <a:pt x="1171" y="324516"/>
                </a:lnTo>
                <a:lnTo>
                  <a:pt x="0" y="353509"/>
                </a:lnTo>
                <a:close/>
              </a:path>
            </a:pathLst>
          </a:custGeom>
          <a:solidFill>
            <a:srgbClr val="ECB448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3" name="object 163"/>
          <p:cNvSpPr/>
          <p:nvPr/>
        </p:nvSpPr>
        <p:spPr>
          <a:xfrm>
            <a:off x="5206812" y="3074678"/>
            <a:ext cx="70886" cy="70970"/>
          </a:xfrm>
          <a:custGeom>
            <a:avLst/>
            <a:gdLst/>
            <a:ahLst/>
            <a:cxnLst/>
            <a:rect l="l" t="t" r="r" b="b"/>
            <a:pathLst>
              <a:path w="94514" h="94626">
                <a:moveTo>
                  <a:pt x="0" y="47284"/>
                </a:moveTo>
                <a:lnTo>
                  <a:pt x="336" y="52795"/>
                </a:lnTo>
                <a:lnTo>
                  <a:pt x="1236" y="58136"/>
                </a:lnTo>
                <a:lnTo>
                  <a:pt x="2641" y="63309"/>
                </a:lnTo>
                <a:lnTo>
                  <a:pt x="4779" y="68144"/>
                </a:lnTo>
                <a:lnTo>
                  <a:pt x="7364" y="72698"/>
                </a:lnTo>
                <a:lnTo>
                  <a:pt x="10401" y="76859"/>
                </a:lnTo>
                <a:lnTo>
                  <a:pt x="13831" y="80738"/>
                </a:lnTo>
                <a:lnTo>
                  <a:pt x="17654" y="84225"/>
                </a:lnTo>
                <a:lnTo>
                  <a:pt x="21927" y="87260"/>
                </a:lnTo>
                <a:lnTo>
                  <a:pt x="26482" y="89790"/>
                </a:lnTo>
                <a:lnTo>
                  <a:pt x="31316" y="91814"/>
                </a:lnTo>
                <a:lnTo>
                  <a:pt x="36433" y="93276"/>
                </a:lnTo>
                <a:lnTo>
                  <a:pt x="41718" y="94288"/>
                </a:lnTo>
                <a:lnTo>
                  <a:pt x="47172" y="94626"/>
                </a:lnTo>
                <a:lnTo>
                  <a:pt x="52795" y="94288"/>
                </a:lnTo>
                <a:lnTo>
                  <a:pt x="58023" y="93276"/>
                </a:lnTo>
                <a:lnTo>
                  <a:pt x="63196" y="91814"/>
                </a:lnTo>
                <a:lnTo>
                  <a:pt x="67975" y="89790"/>
                </a:lnTo>
                <a:lnTo>
                  <a:pt x="72586" y="87260"/>
                </a:lnTo>
                <a:lnTo>
                  <a:pt x="76859" y="84225"/>
                </a:lnTo>
                <a:lnTo>
                  <a:pt x="80627" y="80738"/>
                </a:lnTo>
                <a:lnTo>
                  <a:pt x="84112" y="76859"/>
                </a:lnTo>
                <a:lnTo>
                  <a:pt x="87148" y="72698"/>
                </a:lnTo>
                <a:lnTo>
                  <a:pt x="89678" y="68144"/>
                </a:lnTo>
                <a:lnTo>
                  <a:pt x="91702" y="63309"/>
                </a:lnTo>
                <a:lnTo>
                  <a:pt x="93277" y="58136"/>
                </a:lnTo>
                <a:lnTo>
                  <a:pt x="94176" y="52795"/>
                </a:lnTo>
                <a:lnTo>
                  <a:pt x="94514" y="47284"/>
                </a:lnTo>
                <a:lnTo>
                  <a:pt x="94176" y="41831"/>
                </a:lnTo>
                <a:lnTo>
                  <a:pt x="93277" y="36489"/>
                </a:lnTo>
                <a:lnTo>
                  <a:pt x="91702" y="31316"/>
                </a:lnTo>
                <a:lnTo>
                  <a:pt x="89678" y="26482"/>
                </a:lnTo>
                <a:lnTo>
                  <a:pt x="87148" y="21927"/>
                </a:lnTo>
                <a:lnTo>
                  <a:pt x="84112" y="17766"/>
                </a:lnTo>
                <a:lnTo>
                  <a:pt x="80627" y="13887"/>
                </a:lnTo>
                <a:lnTo>
                  <a:pt x="76859" y="10401"/>
                </a:lnTo>
                <a:lnTo>
                  <a:pt x="72586" y="7364"/>
                </a:lnTo>
                <a:lnTo>
                  <a:pt x="67975" y="4834"/>
                </a:lnTo>
                <a:lnTo>
                  <a:pt x="63196" y="2810"/>
                </a:lnTo>
                <a:lnTo>
                  <a:pt x="58023" y="1348"/>
                </a:lnTo>
                <a:lnTo>
                  <a:pt x="52795" y="336"/>
                </a:lnTo>
                <a:lnTo>
                  <a:pt x="47172" y="0"/>
                </a:lnTo>
                <a:lnTo>
                  <a:pt x="41718" y="336"/>
                </a:lnTo>
                <a:lnTo>
                  <a:pt x="36433" y="1348"/>
                </a:lnTo>
                <a:lnTo>
                  <a:pt x="31316" y="2810"/>
                </a:lnTo>
                <a:lnTo>
                  <a:pt x="26482" y="4834"/>
                </a:lnTo>
                <a:lnTo>
                  <a:pt x="21927" y="7364"/>
                </a:lnTo>
                <a:lnTo>
                  <a:pt x="17654" y="10401"/>
                </a:lnTo>
                <a:lnTo>
                  <a:pt x="13831" y="13887"/>
                </a:lnTo>
                <a:lnTo>
                  <a:pt x="10401" y="17766"/>
                </a:lnTo>
                <a:lnTo>
                  <a:pt x="7364" y="21927"/>
                </a:lnTo>
                <a:lnTo>
                  <a:pt x="4779" y="26482"/>
                </a:lnTo>
                <a:lnTo>
                  <a:pt x="2641" y="31316"/>
                </a:lnTo>
                <a:lnTo>
                  <a:pt x="1236" y="36489"/>
                </a:lnTo>
                <a:lnTo>
                  <a:pt x="336" y="41831"/>
                </a:lnTo>
                <a:lnTo>
                  <a:pt x="0" y="472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4" name="object 164"/>
          <p:cNvSpPr/>
          <p:nvPr/>
        </p:nvSpPr>
        <p:spPr>
          <a:xfrm>
            <a:off x="5130865" y="3208311"/>
            <a:ext cx="85013" cy="85812"/>
          </a:xfrm>
          <a:custGeom>
            <a:avLst/>
            <a:gdLst/>
            <a:ahLst/>
            <a:cxnLst/>
            <a:rect l="l" t="t" r="r" b="b"/>
            <a:pathLst>
              <a:path w="113350" h="114416">
                <a:moveTo>
                  <a:pt x="113" y="101710"/>
                </a:moveTo>
                <a:lnTo>
                  <a:pt x="3261" y="102666"/>
                </a:lnTo>
                <a:lnTo>
                  <a:pt x="13213" y="105590"/>
                </a:lnTo>
                <a:lnTo>
                  <a:pt x="22826" y="108064"/>
                </a:lnTo>
                <a:lnTo>
                  <a:pt x="32104" y="110088"/>
                </a:lnTo>
                <a:lnTo>
                  <a:pt x="41043" y="111775"/>
                </a:lnTo>
                <a:lnTo>
                  <a:pt x="49646" y="113012"/>
                </a:lnTo>
                <a:lnTo>
                  <a:pt x="58080" y="113855"/>
                </a:lnTo>
                <a:lnTo>
                  <a:pt x="66008" y="114416"/>
                </a:lnTo>
                <a:lnTo>
                  <a:pt x="66008" y="100811"/>
                </a:lnTo>
                <a:lnTo>
                  <a:pt x="66346" y="93952"/>
                </a:lnTo>
                <a:lnTo>
                  <a:pt x="67470" y="87373"/>
                </a:lnTo>
                <a:lnTo>
                  <a:pt x="69044" y="81019"/>
                </a:lnTo>
                <a:lnTo>
                  <a:pt x="71349" y="74834"/>
                </a:lnTo>
                <a:lnTo>
                  <a:pt x="74161" y="69043"/>
                </a:lnTo>
                <a:lnTo>
                  <a:pt x="77534" y="63534"/>
                </a:lnTo>
                <a:lnTo>
                  <a:pt x="81414" y="58417"/>
                </a:lnTo>
                <a:lnTo>
                  <a:pt x="85799" y="53694"/>
                </a:lnTo>
                <a:lnTo>
                  <a:pt x="90634" y="49420"/>
                </a:lnTo>
                <a:lnTo>
                  <a:pt x="95751" y="45653"/>
                </a:lnTo>
                <a:lnTo>
                  <a:pt x="101373" y="42392"/>
                </a:lnTo>
                <a:lnTo>
                  <a:pt x="107165" y="39582"/>
                </a:lnTo>
                <a:lnTo>
                  <a:pt x="113350" y="37388"/>
                </a:lnTo>
                <a:lnTo>
                  <a:pt x="109863" y="33677"/>
                </a:lnTo>
                <a:lnTo>
                  <a:pt x="106715" y="29630"/>
                </a:lnTo>
                <a:lnTo>
                  <a:pt x="103903" y="25412"/>
                </a:lnTo>
                <a:lnTo>
                  <a:pt x="101598" y="20690"/>
                </a:lnTo>
                <a:lnTo>
                  <a:pt x="99687" y="15910"/>
                </a:lnTo>
                <a:lnTo>
                  <a:pt x="98225" y="10850"/>
                </a:lnTo>
                <a:lnTo>
                  <a:pt x="97213" y="5622"/>
                </a:lnTo>
                <a:lnTo>
                  <a:pt x="96763" y="224"/>
                </a:lnTo>
                <a:lnTo>
                  <a:pt x="92715" y="0"/>
                </a:lnTo>
                <a:lnTo>
                  <a:pt x="55831" y="0"/>
                </a:lnTo>
                <a:lnTo>
                  <a:pt x="49646" y="336"/>
                </a:lnTo>
                <a:lnTo>
                  <a:pt x="43855" y="1348"/>
                </a:lnTo>
                <a:lnTo>
                  <a:pt x="38120" y="2923"/>
                </a:lnTo>
                <a:lnTo>
                  <a:pt x="32779" y="5059"/>
                </a:lnTo>
                <a:lnTo>
                  <a:pt x="27607" y="7589"/>
                </a:lnTo>
                <a:lnTo>
                  <a:pt x="22826" y="10850"/>
                </a:lnTo>
                <a:lnTo>
                  <a:pt x="18441" y="14448"/>
                </a:lnTo>
                <a:lnTo>
                  <a:pt x="14450" y="18441"/>
                </a:lnTo>
                <a:lnTo>
                  <a:pt x="10739" y="22938"/>
                </a:lnTo>
                <a:lnTo>
                  <a:pt x="7590" y="27661"/>
                </a:lnTo>
                <a:lnTo>
                  <a:pt x="4947" y="32778"/>
                </a:lnTo>
                <a:lnTo>
                  <a:pt x="2811" y="38176"/>
                </a:lnTo>
                <a:lnTo>
                  <a:pt x="1350" y="43854"/>
                </a:lnTo>
                <a:lnTo>
                  <a:pt x="337" y="49758"/>
                </a:lnTo>
                <a:lnTo>
                  <a:pt x="0" y="55830"/>
                </a:lnTo>
                <a:lnTo>
                  <a:pt x="113" y="101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5" name="object 165"/>
          <p:cNvSpPr/>
          <p:nvPr/>
        </p:nvSpPr>
        <p:spPr>
          <a:xfrm>
            <a:off x="5188174" y="3242046"/>
            <a:ext cx="111410" cy="86066"/>
          </a:xfrm>
          <a:custGeom>
            <a:avLst/>
            <a:gdLst/>
            <a:ahLst/>
            <a:cxnLst/>
            <a:rect l="l" t="t" r="r" b="b"/>
            <a:pathLst>
              <a:path w="148546" h="114754">
                <a:moveTo>
                  <a:pt x="336" y="49758"/>
                </a:moveTo>
                <a:lnTo>
                  <a:pt x="0" y="55831"/>
                </a:lnTo>
                <a:lnTo>
                  <a:pt x="111" y="101654"/>
                </a:lnTo>
                <a:lnTo>
                  <a:pt x="3260" y="102666"/>
                </a:lnTo>
                <a:lnTo>
                  <a:pt x="12875" y="105478"/>
                </a:lnTo>
                <a:lnTo>
                  <a:pt x="22264" y="107952"/>
                </a:lnTo>
                <a:lnTo>
                  <a:pt x="31316" y="109975"/>
                </a:lnTo>
                <a:lnTo>
                  <a:pt x="40031" y="111494"/>
                </a:lnTo>
                <a:lnTo>
                  <a:pt x="48409" y="112843"/>
                </a:lnTo>
                <a:lnTo>
                  <a:pt x="56617" y="113743"/>
                </a:lnTo>
                <a:lnTo>
                  <a:pt x="64433" y="114418"/>
                </a:lnTo>
                <a:lnTo>
                  <a:pt x="71911" y="114754"/>
                </a:lnTo>
                <a:lnTo>
                  <a:pt x="87035" y="114754"/>
                </a:lnTo>
                <a:lnTo>
                  <a:pt x="94514" y="114305"/>
                </a:lnTo>
                <a:lnTo>
                  <a:pt x="101598" y="113630"/>
                </a:lnTo>
                <a:lnTo>
                  <a:pt x="108064" y="112843"/>
                </a:lnTo>
                <a:lnTo>
                  <a:pt x="114080" y="111831"/>
                </a:lnTo>
                <a:lnTo>
                  <a:pt x="119702" y="110707"/>
                </a:lnTo>
                <a:lnTo>
                  <a:pt x="124707" y="109526"/>
                </a:lnTo>
                <a:lnTo>
                  <a:pt x="133140" y="107165"/>
                </a:lnTo>
                <a:lnTo>
                  <a:pt x="139494" y="104915"/>
                </a:lnTo>
                <a:lnTo>
                  <a:pt x="145341" y="102442"/>
                </a:lnTo>
                <a:lnTo>
                  <a:pt x="148208" y="100980"/>
                </a:lnTo>
                <a:lnTo>
                  <a:pt x="148546" y="100980"/>
                </a:lnTo>
                <a:lnTo>
                  <a:pt x="148546" y="55831"/>
                </a:lnTo>
                <a:lnTo>
                  <a:pt x="148208" y="49758"/>
                </a:lnTo>
                <a:lnTo>
                  <a:pt x="147196" y="43855"/>
                </a:lnTo>
                <a:lnTo>
                  <a:pt x="145679" y="38120"/>
                </a:lnTo>
                <a:lnTo>
                  <a:pt x="143543" y="32778"/>
                </a:lnTo>
                <a:lnTo>
                  <a:pt x="140844" y="27605"/>
                </a:lnTo>
                <a:lnTo>
                  <a:pt x="137694" y="22826"/>
                </a:lnTo>
                <a:lnTo>
                  <a:pt x="134152" y="18441"/>
                </a:lnTo>
                <a:lnTo>
                  <a:pt x="130105" y="14450"/>
                </a:lnTo>
                <a:lnTo>
                  <a:pt x="125606" y="10850"/>
                </a:lnTo>
                <a:lnTo>
                  <a:pt x="120939" y="7590"/>
                </a:lnTo>
                <a:lnTo>
                  <a:pt x="115766" y="5003"/>
                </a:lnTo>
                <a:lnTo>
                  <a:pt x="110426" y="2923"/>
                </a:lnTo>
                <a:lnTo>
                  <a:pt x="104691" y="1348"/>
                </a:lnTo>
                <a:lnTo>
                  <a:pt x="98786" y="337"/>
                </a:lnTo>
                <a:lnTo>
                  <a:pt x="92715" y="0"/>
                </a:lnTo>
                <a:lnTo>
                  <a:pt x="55831" y="0"/>
                </a:lnTo>
                <a:lnTo>
                  <a:pt x="49758" y="337"/>
                </a:lnTo>
                <a:lnTo>
                  <a:pt x="43855" y="1348"/>
                </a:lnTo>
                <a:lnTo>
                  <a:pt x="38120" y="2923"/>
                </a:lnTo>
                <a:lnTo>
                  <a:pt x="32778" y="5003"/>
                </a:lnTo>
                <a:lnTo>
                  <a:pt x="27605" y="7590"/>
                </a:lnTo>
                <a:lnTo>
                  <a:pt x="22938" y="10850"/>
                </a:lnTo>
                <a:lnTo>
                  <a:pt x="18441" y="14450"/>
                </a:lnTo>
                <a:lnTo>
                  <a:pt x="14448" y="18441"/>
                </a:lnTo>
                <a:lnTo>
                  <a:pt x="10850" y="22826"/>
                </a:lnTo>
                <a:lnTo>
                  <a:pt x="7589" y="27605"/>
                </a:lnTo>
                <a:lnTo>
                  <a:pt x="5003" y="32778"/>
                </a:lnTo>
                <a:lnTo>
                  <a:pt x="2923" y="38120"/>
                </a:lnTo>
                <a:lnTo>
                  <a:pt x="1348" y="43855"/>
                </a:lnTo>
                <a:lnTo>
                  <a:pt x="336" y="497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6" name="object 166"/>
          <p:cNvSpPr/>
          <p:nvPr/>
        </p:nvSpPr>
        <p:spPr>
          <a:xfrm>
            <a:off x="5271836" y="3208311"/>
            <a:ext cx="81807" cy="86066"/>
          </a:xfrm>
          <a:custGeom>
            <a:avLst/>
            <a:gdLst/>
            <a:ahLst/>
            <a:cxnLst/>
            <a:rect l="l" t="t" r="r" b="b"/>
            <a:pathLst>
              <a:path w="109076" h="114754">
                <a:moveTo>
                  <a:pt x="3542" y="33677"/>
                </a:moveTo>
                <a:lnTo>
                  <a:pt x="0" y="37388"/>
                </a:lnTo>
                <a:lnTo>
                  <a:pt x="6240" y="39582"/>
                </a:lnTo>
                <a:lnTo>
                  <a:pt x="12087" y="42392"/>
                </a:lnTo>
                <a:lnTo>
                  <a:pt x="17654" y="45653"/>
                </a:lnTo>
                <a:lnTo>
                  <a:pt x="22826" y="49420"/>
                </a:lnTo>
                <a:lnTo>
                  <a:pt x="27605" y="53694"/>
                </a:lnTo>
                <a:lnTo>
                  <a:pt x="31992" y="58417"/>
                </a:lnTo>
                <a:lnTo>
                  <a:pt x="35759" y="63534"/>
                </a:lnTo>
                <a:lnTo>
                  <a:pt x="39245" y="69043"/>
                </a:lnTo>
                <a:lnTo>
                  <a:pt x="42056" y="74834"/>
                </a:lnTo>
                <a:lnTo>
                  <a:pt x="44305" y="81019"/>
                </a:lnTo>
                <a:lnTo>
                  <a:pt x="45935" y="87373"/>
                </a:lnTo>
                <a:lnTo>
                  <a:pt x="46948" y="93952"/>
                </a:lnTo>
                <a:lnTo>
                  <a:pt x="47397" y="100811"/>
                </a:lnTo>
                <a:lnTo>
                  <a:pt x="47397" y="114754"/>
                </a:lnTo>
                <a:lnTo>
                  <a:pt x="54932" y="114305"/>
                </a:lnTo>
                <a:lnTo>
                  <a:pt x="61960" y="113630"/>
                </a:lnTo>
                <a:lnTo>
                  <a:pt x="68426" y="112899"/>
                </a:lnTo>
                <a:lnTo>
                  <a:pt x="74611" y="111887"/>
                </a:lnTo>
                <a:lnTo>
                  <a:pt x="80064" y="110763"/>
                </a:lnTo>
                <a:lnTo>
                  <a:pt x="85125" y="109637"/>
                </a:lnTo>
                <a:lnTo>
                  <a:pt x="89679" y="108400"/>
                </a:lnTo>
                <a:lnTo>
                  <a:pt x="93615" y="107163"/>
                </a:lnTo>
                <a:lnTo>
                  <a:pt x="97100" y="106039"/>
                </a:lnTo>
                <a:lnTo>
                  <a:pt x="99968" y="104915"/>
                </a:lnTo>
                <a:lnTo>
                  <a:pt x="102217" y="104015"/>
                </a:lnTo>
                <a:lnTo>
                  <a:pt x="105816" y="102442"/>
                </a:lnTo>
                <a:lnTo>
                  <a:pt x="108739" y="101036"/>
                </a:lnTo>
                <a:lnTo>
                  <a:pt x="109076" y="101036"/>
                </a:lnTo>
                <a:lnTo>
                  <a:pt x="109076" y="55830"/>
                </a:lnTo>
                <a:lnTo>
                  <a:pt x="108739" y="49645"/>
                </a:lnTo>
                <a:lnTo>
                  <a:pt x="107727" y="43854"/>
                </a:lnTo>
                <a:lnTo>
                  <a:pt x="106152" y="38176"/>
                </a:lnTo>
                <a:lnTo>
                  <a:pt x="104016" y="32778"/>
                </a:lnTo>
                <a:lnTo>
                  <a:pt x="101429" y="27661"/>
                </a:lnTo>
                <a:lnTo>
                  <a:pt x="98337" y="22938"/>
                </a:lnTo>
                <a:lnTo>
                  <a:pt x="94627" y="18441"/>
                </a:lnTo>
                <a:lnTo>
                  <a:pt x="90578" y="14448"/>
                </a:lnTo>
                <a:lnTo>
                  <a:pt x="86249" y="10850"/>
                </a:lnTo>
                <a:lnTo>
                  <a:pt x="81414" y="7589"/>
                </a:lnTo>
                <a:lnTo>
                  <a:pt x="76297" y="5059"/>
                </a:lnTo>
                <a:lnTo>
                  <a:pt x="70900" y="2923"/>
                </a:lnTo>
                <a:lnTo>
                  <a:pt x="65220" y="1348"/>
                </a:lnTo>
                <a:lnTo>
                  <a:pt x="59373" y="336"/>
                </a:lnTo>
                <a:lnTo>
                  <a:pt x="53244" y="0"/>
                </a:lnTo>
                <a:lnTo>
                  <a:pt x="16642" y="0"/>
                </a:lnTo>
                <a:lnTo>
                  <a:pt x="16192" y="5509"/>
                </a:lnTo>
                <a:lnTo>
                  <a:pt x="15180" y="10737"/>
                </a:lnTo>
                <a:lnTo>
                  <a:pt x="13718" y="15798"/>
                </a:lnTo>
                <a:lnTo>
                  <a:pt x="11863" y="20690"/>
                </a:lnTo>
                <a:lnTo>
                  <a:pt x="9502" y="25300"/>
                </a:lnTo>
                <a:lnTo>
                  <a:pt x="6690" y="29630"/>
                </a:lnTo>
                <a:lnTo>
                  <a:pt x="3542" y="336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7" name="object 167"/>
          <p:cNvSpPr/>
          <p:nvPr/>
        </p:nvSpPr>
        <p:spPr>
          <a:xfrm>
            <a:off x="5325687" y="3175419"/>
            <a:ext cx="81808" cy="86066"/>
          </a:xfrm>
          <a:custGeom>
            <a:avLst/>
            <a:gdLst/>
            <a:ahLst/>
            <a:cxnLst/>
            <a:rect l="l" t="t" r="r" b="b"/>
            <a:pathLst>
              <a:path w="109077" h="114754">
                <a:moveTo>
                  <a:pt x="3599" y="33677"/>
                </a:moveTo>
                <a:lnTo>
                  <a:pt x="0" y="37501"/>
                </a:lnTo>
                <a:lnTo>
                  <a:pt x="6240" y="39637"/>
                </a:lnTo>
                <a:lnTo>
                  <a:pt x="12089" y="42393"/>
                </a:lnTo>
                <a:lnTo>
                  <a:pt x="17655" y="45653"/>
                </a:lnTo>
                <a:lnTo>
                  <a:pt x="22828" y="49477"/>
                </a:lnTo>
                <a:lnTo>
                  <a:pt x="27663" y="53694"/>
                </a:lnTo>
                <a:lnTo>
                  <a:pt x="31992" y="58529"/>
                </a:lnTo>
                <a:lnTo>
                  <a:pt x="35815" y="63534"/>
                </a:lnTo>
                <a:lnTo>
                  <a:pt x="39245" y="69043"/>
                </a:lnTo>
                <a:lnTo>
                  <a:pt x="42057" y="74834"/>
                </a:lnTo>
                <a:lnTo>
                  <a:pt x="44305" y="81019"/>
                </a:lnTo>
                <a:lnTo>
                  <a:pt x="45993" y="87373"/>
                </a:lnTo>
                <a:lnTo>
                  <a:pt x="47003" y="94063"/>
                </a:lnTo>
                <a:lnTo>
                  <a:pt x="47341" y="100923"/>
                </a:lnTo>
                <a:lnTo>
                  <a:pt x="47341" y="114754"/>
                </a:lnTo>
                <a:lnTo>
                  <a:pt x="54932" y="114360"/>
                </a:lnTo>
                <a:lnTo>
                  <a:pt x="61960" y="113799"/>
                </a:lnTo>
                <a:lnTo>
                  <a:pt x="68482" y="112899"/>
                </a:lnTo>
                <a:lnTo>
                  <a:pt x="74498" y="111887"/>
                </a:lnTo>
                <a:lnTo>
                  <a:pt x="80121" y="110763"/>
                </a:lnTo>
                <a:lnTo>
                  <a:pt x="85125" y="109637"/>
                </a:lnTo>
                <a:lnTo>
                  <a:pt x="89623" y="108400"/>
                </a:lnTo>
                <a:lnTo>
                  <a:pt x="93615" y="107165"/>
                </a:lnTo>
                <a:lnTo>
                  <a:pt x="97101" y="106039"/>
                </a:lnTo>
                <a:lnTo>
                  <a:pt x="100025" y="105027"/>
                </a:lnTo>
                <a:lnTo>
                  <a:pt x="102274" y="104015"/>
                </a:lnTo>
                <a:lnTo>
                  <a:pt x="105816" y="102497"/>
                </a:lnTo>
                <a:lnTo>
                  <a:pt x="108739" y="101036"/>
                </a:lnTo>
                <a:lnTo>
                  <a:pt x="109077" y="101036"/>
                </a:lnTo>
                <a:lnTo>
                  <a:pt x="109077" y="55830"/>
                </a:lnTo>
                <a:lnTo>
                  <a:pt x="108739" y="49814"/>
                </a:lnTo>
                <a:lnTo>
                  <a:pt x="107727" y="43855"/>
                </a:lnTo>
                <a:lnTo>
                  <a:pt x="106152" y="38289"/>
                </a:lnTo>
                <a:lnTo>
                  <a:pt x="104016" y="32778"/>
                </a:lnTo>
                <a:lnTo>
                  <a:pt x="101486" y="27774"/>
                </a:lnTo>
                <a:lnTo>
                  <a:pt x="98225" y="22940"/>
                </a:lnTo>
                <a:lnTo>
                  <a:pt x="94627" y="18497"/>
                </a:lnTo>
                <a:lnTo>
                  <a:pt x="90634" y="14448"/>
                </a:lnTo>
                <a:lnTo>
                  <a:pt x="86249" y="10850"/>
                </a:lnTo>
                <a:lnTo>
                  <a:pt x="81470" y="7758"/>
                </a:lnTo>
                <a:lnTo>
                  <a:pt x="76297" y="5059"/>
                </a:lnTo>
                <a:lnTo>
                  <a:pt x="70956" y="2923"/>
                </a:lnTo>
                <a:lnTo>
                  <a:pt x="65222" y="1348"/>
                </a:lnTo>
                <a:lnTo>
                  <a:pt x="59430" y="336"/>
                </a:lnTo>
                <a:lnTo>
                  <a:pt x="53246" y="0"/>
                </a:lnTo>
                <a:lnTo>
                  <a:pt x="16586" y="0"/>
                </a:lnTo>
                <a:lnTo>
                  <a:pt x="16249" y="5509"/>
                </a:lnTo>
                <a:lnTo>
                  <a:pt x="15237" y="10739"/>
                </a:lnTo>
                <a:lnTo>
                  <a:pt x="13775" y="15798"/>
                </a:lnTo>
                <a:lnTo>
                  <a:pt x="11864" y="20690"/>
                </a:lnTo>
                <a:lnTo>
                  <a:pt x="9502" y="25300"/>
                </a:lnTo>
                <a:lnTo>
                  <a:pt x="6691" y="29630"/>
                </a:lnTo>
                <a:lnTo>
                  <a:pt x="3599" y="336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8" name="object 168"/>
          <p:cNvSpPr/>
          <p:nvPr/>
        </p:nvSpPr>
        <p:spPr>
          <a:xfrm>
            <a:off x="5211239" y="3174491"/>
            <a:ext cx="65277" cy="65361"/>
          </a:xfrm>
          <a:custGeom>
            <a:avLst/>
            <a:gdLst/>
            <a:ahLst/>
            <a:cxnLst/>
            <a:rect l="l" t="t" r="r" b="b"/>
            <a:pathLst>
              <a:path w="87036" h="87148">
                <a:moveTo>
                  <a:pt x="0" y="43517"/>
                </a:moveTo>
                <a:lnTo>
                  <a:pt x="337" y="49028"/>
                </a:lnTo>
                <a:lnTo>
                  <a:pt x="1236" y="54256"/>
                </a:lnTo>
                <a:lnTo>
                  <a:pt x="2923" y="59316"/>
                </a:lnTo>
                <a:lnTo>
                  <a:pt x="5060" y="63983"/>
                </a:lnTo>
                <a:lnTo>
                  <a:pt x="7702" y="68482"/>
                </a:lnTo>
                <a:lnTo>
                  <a:pt x="10963" y="72529"/>
                </a:lnTo>
                <a:lnTo>
                  <a:pt x="14563" y="76071"/>
                </a:lnTo>
                <a:lnTo>
                  <a:pt x="18667" y="79333"/>
                </a:lnTo>
                <a:lnTo>
                  <a:pt x="23053" y="82031"/>
                </a:lnTo>
                <a:lnTo>
                  <a:pt x="27776" y="84112"/>
                </a:lnTo>
                <a:lnTo>
                  <a:pt x="32779" y="85798"/>
                </a:lnTo>
                <a:lnTo>
                  <a:pt x="38064" y="86810"/>
                </a:lnTo>
                <a:lnTo>
                  <a:pt x="43519" y="87148"/>
                </a:lnTo>
                <a:lnTo>
                  <a:pt x="49028" y="86810"/>
                </a:lnTo>
                <a:lnTo>
                  <a:pt x="54258" y="85798"/>
                </a:lnTo>
                <a:lnTo>
                  <a:pt x="59317" y="84112"/>
                </a:lnTo>
                <a:lnTo>
                  <a:pt x="63985" y="82031"/>
                </a:lnTo>
                <a:lnTo>
                  <a:pt x="68370" y="79333"/>
                </a:lnTo>
                <a:lnTo>
                  <a:pt x="72475" y="76071"/>
                </a:lnTo>
                <a:lnTo>
                  <a:pt x="76073" y="72529"/>
                </a:lnTo>
                <a:lnTo>
                  <a:pt x="79334" y="68482"/>
                </a:lnTo>
                <a:lnTo>
                  <a:pt x="82033" y="63983"/>
                </a:lnTo>
                <a:lnTo>
                  <a:pt x="84113" y="59316"/>
                </a:lnTo>
                <a:lnTo>
                  <a:pt x="85688" y="54256"/>
                </a:lnTo>
                <a:lnTo>
                  <a:pt x="86699" y="49028"/>
                </a:lnTo>
                <a:lnTo>
                  <a:pt x="87036" y="43517"/>
                </a:lnTo>
                <a:lnTo>
                  <a:pt x="86699" y="38064"/>
                </a:lnTo>
                <a:lnTo>
                  <a:pt x="85688" y="32778"/>
                </a:lnTo>
                <a:lnTo>
                  <a:pt x="84113" y="27886"/>
                </a:lnTo>
                <a:lnTo>
                  <a:pt x="82033" y="23051"/>
                </a:lnTo>
                <a:lnTo>
                  <a:pt x="79334" y="18722"/>
                </a:lnTo>
                <a:lnTo>
                  <a:pt x="76073" y="14674"/>
                </a:lnTo>
                <a:lnTo>
                  <a:pt x="72475" y="10963"/>
                </a:lnTo>
                <a:lnTo>
                  <a:pt x="68370" y="7871"/>
                </a:lnTo>
                <a:lnTo>
                  <a:pt x="63985" y="5172"/>
                </a:lnTo>
                <a:lnTo>
                  <a:pt x="59317" y="2923"/>
                </a:lnTo>
                <a:lnTo>
                  <a:pt x="54258" y="1348"/>
                </a:lnTo>
                <a:lnTo>
                  <a:pt x="49028" y="336"/>
                </a:lnTo>
                <a:lnTo>
                  <a:pt x="43519" y="0"/>
                </a:lnTo>
                <a:lnTo>
                  <a:pt x="38064" y="336"/>
                </a:lnTo>
                <a:lnTo>
                  <a:pt x="32779" y="1348"/>
                </a:lnTo>
                <a:lnTo>
                  <a:pt x="27776" y="2923"/>
                </a:lnTo>
                <a:lnTo>
                  <a:pt x="23053" y="5172"/>
                </a:lnTo>
                <a:lnTo>
                  <a:pt x="18667" y="7871"/>
                </a:lnTo>
                <a:lnTo>
                  <a:pt x="14563" y="10963"/>
                </a:lnTo>
                <a:lnTo>
                  <a:pt x="10963" y="14674"/>
                </a:lnTo>
                <a:lnTo>
                  <a:pt x="7702" y="18722"/>
                </a:lnTo>
                <a:lnTo>
                  <a:pt x="5060" y="23051"/>
                </a:lnTo>
                <a:lnTo>
                  <a:pt x="2923" y="27886"/>
                </a:lnTo>
                <a:lnTo>
                  <a:pt x="1236" y="32778"/>
                </a:lnTo>
                <a:lnTo>
                  <a:pt x="337" y="38064"/>
                </a:lnTo>
                <a:lnTo>
                  <a:pt x="0" y="435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9" name="object 169"/>
          <p:cNvSpPr/>
          <p:nvPr/>
        </p:nvSpPr>
        <p:spPr>
          <a:xfrm>
            <a:off x="5217944" y="3148010"/>
            <a:ext cx="48579" cy="23319"/>
          </a:xfrm>
          <a:custGeom>
            <a:avLst/>
            <a:gdLst/>
            <a:ahLst/>
            <a:cxnLst/>
            <a:rect l="l" t="t" r="r" b="b"/>
            <a:pathLst>
              <a:path w="64772" h="31092">
                <a:moveTo>
                  <a:pt x="12313" y="0"/>
                </a:moveTo>
                <a:lnTo>
                  <a:pt x="6073" y="337"/>
                </a:lnTo>
                <a:lnTo>
                  <a:pt x="0" y="1350"/>
                </a:lnTo>
                <a:lnTo>
                  <a:pt x="2811" y="5679"/>
                </a:lnTo>
                <a:lnTo>
                  <a:pt x="5172" y="10289"/>
                </a:lnTo>
                <a:lnTo>
                  <a:pt x="7197" y="15180"/>
                </a:lnTo>
                <a:lnTo>
                  <a:pt x="8547" y="20353"/>
                </a:lnTo>
                <a:lnTo>
                  <a:pt x="9390" y="25582"/>
                </a:lnTo>
                <a:lnTo>
                  <a:pt x="9728" y="31092"/>
                </a:lnTo>
                <a:lnTo>
                  <a:pt x="14338" y="28842"/>
                </a:lnTo>
                <a:lnTo>
                  <a:pt x="19173" y="27156"/>
                </a:lnTo>
                <a:lnTo>
                  <a:pt x="24065" y="25807"/>
                </a:lnTo>
                <a:lnTo>
                  <a:pt x="29237" y="25020"/>
                </a:lnTo>
                <a:lnTo>
                  <a:pt x="34579" y="24682"/>
                </a:lnTo>
                <a:lnTo>
                  <a:pt x="39977" y="25020"/>
                </a:lnTo>
                <a:lnTo>
                  <a:pt x="45205" y="25807"/>
                </a:lnTo>
                <a:lnTo>
                  <a:pt x="50266" y="27156"/>
                </a:lnTo>
                <a:lnTo>
                  <a:pt x="55157" y="28955"/>
                </a:lnTo>
                <a:lnTo>
                  <a:pt x="55606" y="23896"/>
                </a:lnTo>
                <a:lnTo>
                  <a:pt x="56619" y="19004"/>
                </a:lnTo>
                <a:lnTo>
                  <a:pt x="57969" y="14281"/>
                </a:lnTo>
                <a:lnTo>
                  <a:pt x="59880" y="9726"/>
                </a:lnTo>
                <a:lnTo>
                  <a:pt x="62241" y="5341"/>
                </a:lnTo>
                <a:lnTo>
                  <a:pt x="64772" y="1350"/>
                </a:lnTo>
                <a:lnTo>
                  <a:pt x="58756" y="337"/>
                </a:lnTo>
                <a:lnTo>
                  <a:pt x="52458" y="0"/>
                </a:lnTo>
                <a:lnTo>
                  <a:pt x="123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0" name="object 170"/>
          <p:cNvSpPr/>
          <p:nvPr/>
        </p:nvSpPr>
        <p:spPr>
          <a:xfrm>
            <a:off x="5265259" y="3140800"/>
            <a:ext cx="65276" cy="65318"/>
          </a:xfrm>
          <a:custGeom>
            <a:avLst/>
            <a:gdLst/>
            <a:ahLst/>
            <a:cxnLst/>
            <a:rect l="l" t="t" r="r" b="b"/>
            <a:pathLst>
              <a:path w="87035" h="87091">
                <a:moveTo>
                  <a:pt x="5284" y="22713"/>
                </a:moveTo>
                <a:lnTo>
                  <a:pt x="3148" y="27381"/>
                </a:lnTo>
                <a:lnTo>
                  <a:pt x="1461" y="32329"/>
                </a:lnTo>
                <a:lnTo>
                  <a:pt x="449" y="37445"/>
                </a:lnTo>
                <a:lnTo>
                  <a:pt x="0" y="42843"/>
                </a:lnTo>
                <a:lnTo>
                  <a:pt x="4497" y="45935"/>
                </a:lnTo>
                <a:lnTo>
                  <a:pt x="8545" y="49420"/>
                </a:lnTo>
                <a:lnTo>
                  <a:pt x="12200" y="53356"/>
                </a:lnTo>
                <a:lnTo>
                  <a:pt x="15574" y="57574"/>
                </a:lnTo>
                <a:lnTo>
                  <a:pt x="18497" y="62072"/>
                </a:lnTo>
                <a:lnTo>
                  <a:pt x="20971" y="66963"/>
                </a:lnTo>
                <a:lnTo>
                  <a:pt x="22826" y="72024"/>
                </a:lnTo>
                <a:lnTo>
                  <a:pt x="24288" y="77364"/>
                </a:lnTo>
                <a:lnTo>
                  <a:pt x="25187" y="82988"/>
                </a:lnTo>
                <a:lnTo>
                  <a:pt x="29461" y="84674"/>
                </a:lnTo>
                <a:lnTo>
                  <a:pt x="34015" y="86023"/>
                </a:lnTo>
                <a:lnTo>
                  <a:pt x="38738" y="86754"/>
                </a:lnTo>
                <a:lnTo>
                  <a:pt x="43517" y="87091"/>
                </a:lnTo>
                <a:lnTo>
                  <a:pt x="49028" y="86754"/>
                </a:lnTo>
                <a:lnTo>
                  <a:pt x="54256" y="85798"/>
                </a:lnTo>
                <a:lnTo>
                  <a:pt x="59316" y="84112"/>
                </a:lnTo>
                <a:lnTo>
                  <a:pt x="64039" y="81975"/>
                </a:lnTo>
                <a:lnTo>
                  <a:pt x="68482" y="79277"/>
                </a:lnTo>
                <a:lnTo>
                  <a:pt x="72529" y="76015"/>
                </a:lnTo>
                <a:lnTo>
                  <a:pt x="76071" y="72473"/>
                </a:lnTo>
                <a:lnTo>
                  <a:pt x="79333" y="68425"/>
                </a:lnTo>
                <a:lnTo>
                  <a:pt x="82031" y="63983"/>
                </a:lnTo>
                <a:lnTo>
                  <a:pt x="84169" y="59260"/>
                </a:lnTo>
                <a:lnTo>
                  <a:pt x="85855" y="54256"/>
                </a:lnTo>
                <a:lnTo>
                  <a:pt x="86754" y="48971"/>
                </a:lnTo>
                <a:lnTo>
                  <a:pt x="87035" y="43517"/>
                </a:lnTo>
                <a:lnTo>
                  <a:pt x="86754" y="38007"/>
                </a:lnTo>
                <a:lnTo>
                  <a:pt x="85855" y="32778"/>
                </a:lnTo>
                <a:lnTo>
                  <a:pt x="84169" y="27830"/>
                </a:lnTo>
                <a:lnTo>
                  <a:pt x="82031" y="22995"/>
                </a:lnTo>
                <a:lnTo>
                  <a:pt x="79333" y="18666"/>
                </a:lnTo>
                <a:lnTo>
                  <a:pt x="76071" y="14617"/>
                </a:lnTo>
                <a:lnTo>
                  <a:pt x="72529" y="10963"/>
                </a:lnTo>
                <a:lnTo>
                  <a:pt x="68482" y="7814"/>
                </a:lnTo>
                <a:lnTo>
                  <a:pt x="64039" y="5115"/>
                </a:lnTo>
                <a:lnTo>
                  <a:pt x="59316" y="2866"/>
                </a:lnTo>
                <a:lnTo>
                  <a:pt x="54256" y="1348"/>
                </a:lnTo>
                <a:lnTo>
                  <a:pt x="49028" y="336"/>
                </a:lnTo>
                <a:lnTo>
                  <a:pt x="43517" y="0"/>
                </a:lnTo>
                <a:lnTo>
                  <a:pt x="38176" y="336"/>
                </a:lnTo>
                <a:lnTo>
                  <a:pt x="32891" y="1348"/>
                </a:lnTo>
                <a:lnTo>
                  <a:pt x="27999" y="2866"/>
                </a:lnTo>
                <a:lnTo>
                  <a:pt x="23276" y="5003"/>
                </a:lnTo>
                <a:lnTo>
                  <a:pt x="18947" y="7702"/>
                </a:lnTo>
                <a:lnTo>
                  <a:pt x="14899" y="10850"/>
                </a:lnTo>
                <a:lnTo>
                  <a:pt x="11188" y="14392"/>
                </a:lnTo>
                <a:lnTo>
                  <a:pt x="8096" y="18328"/>
                </a:lnTo>
                <a:lnTo>
                  <a:pt x="5284" y="227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1" name="object 171"/>
          <p:cNvSpPr/>
          <p:nvPr/>
        </p:nvSpPr>
        <p:spPr>
          <a:xfrm>
            <a:off x="5153848" y="3140800"/>
            <a:ext cx="65362" cy="65318"/>
          </a:xfrm>
          <a:custGeom>
            <a:avLst/>
            <a:gdLst/>
            <a:ahLst/>
            <a:cxnLst/>
            <a:rect l="l" t="t" r="r" b="b"/>
            <a:pathLst>
              <a:path w="87149" h="87091">
                <a:moveTo>
                  <a:pt x="68482" y="7814"/>
                </a:moveTo>
                <a:lnTo>
                  <a:pt x="64096" y="5115"/>
                </a:lnTo>
                <a:lnTo>
                  <a:pt x="59317" y="2866"/>
                </a:lnTo>
                <a:lnTo>
                  <a:pt x="54369" y="1348"/>
                </a:lnTo>
                <a:lnTo>
                  <a:pt x="49141" y="336"/>
                </a:lnTo>
                <a:lnTo>
                  <a:pt x="43630" y="0"/>
                </a:lnTo>
                <a:lnTo>
                  <a:pt x="38177" y="336"/>
                </a:lnTo>
                <a:lnTo>
                  <a:pt x="32891" y="1348"/>
                </a:lnTo>
                <a:lnTo>
                  <a:pt x="27887" y="2866"/>
                </a:lnTo>
                <a:lnTo>
                  <a:pt x="23164" y="5115"/>
                </a:lnTo>
                <a:lnTo>
                  <a:pt x="18666" y="7814"/>
                </a:lnTo>
                <a:lnTo>
                  <a:pt x="14674" y="10963"/>
                </a:lnTo>
                <a:lnTo>
                  <a:pt x="11076" y="14617"/>
                </a:lnTo>
                <a:lnTo>
                  <a:pt x="7815" y="18666"/>
                </a:lnTo>
                <a:lnTo>
                  <a:pt x="5172" y="22995"/>
                </a:lnTo>
                <a:lnTo>
                  <a:pt x="3036" y="27830"/>
                </a:lnTo>
                <a:lnTo>
                  <a:pt x="1350" y="32778"/>
                </a:lnTo>
                <a:lnTo>
                  <a:pt x="337" y="38007"/>
                </a:lnTo>
                <a:lnTo>
                  <a:pt x="0" y="43517"/>
                </a:lnTo>
                <a:lnTo>
                  <a:pt x="337" y="48971"/>
                </a:lnTo>
                <a:lnTo>
                  <a:pt x="1350" y="54256"/>
                </a:lnTo>
                <a:lnTo>
                  <a:pt x="3036" y="59260"/>
                </a:lnTo>
                <a:lnTo>
                  <a:pt x="5172" y="63983"/>
                </a:lnTo>
                <a:lnTo>
                  <a:pt x="7815" y="68425"/>
                </a:lnTo>
                <a:lnTo>
                  <a:pt x="11076" y="72473"/>
                </a:lnTo>
                <a:lnTo>
                  <a:pt x="14674" y="76015"/>
                </a:lnTo>
                <a:lnTo>
                  <a:pt x="18666" y="79277"/>
                </a:lnTo>
                <a:lnTo>
                  <a:pt x="23164" y="81975"/>
                </a:lnTo>
                <a:lnTo>
                  <a:pt x="27887" y="84112"/>
                </a:lnTo>
                <a:lnTo>
                  <a:pt x="32891" y="85798"/>
                </a:lnTo>
                <a:lnTo>
                  <a:pt x="38177" y="86754"/>
                </a:lnTo>
                <a:lnTo>
                  <a:pt x="43630" y="87091"/>
                </a:lnTo>
                <a:lnTo>
                  <a:pt x="48691" y="86754"/>
                </a:lnTo>
                <a:lnTo>
                  <a:pt x="53470" y="85911"/>
                </a:lnTo>
                <a:lnTo>
                  <a:pt x="58193" y="84561"/>
                </a:lnTo>
                <a:lnTo>
                  <a:pt x="62635" y="82650"/>
                </a:lnTo>
                <a:lnTo>
                  <a:pt x="66795" y="80401"/>
                </a:lnTo>
                <a:lnTo>
                  <a:pt x="68032" y="74498"/>
                </a:lnTo>
                <a:lnTo>
                  <a:pt x="69832" y="68874"/>
                </a:lnTo>
                <a:lnTo>
                  <a:pt x="72306" y="63646"/>
                </a:lnTo>
                <a:lnTo>
                  <a:pt x="75285" y="58586"/>
                </a:lnTo>
                <a:lnTo>
                  <a:pt x="78771" y="54032"/>
                </a:lnTo>
                <a:lnTo>
                  <a:pt x="82707" y="49758"/>
                </a:lnTo>
                <a:lnTo>
                  <a:pt x="87036" y="45935"/>
                </a:lnTo>
                <a:lnTo>
                  <a:pt x="87149" y="43517"/>
                </a:lnTo>
                <a:lnTo>
                  <a:pt x="86812" y="38007"/>
                </a:lnTo>
                <a:lnTo>
                  <a:pt x="85799" y="32778"/>
                </a:lnTo>
                <a:lnTo>
                  <a:pt x="84225" y="27830"/>
                </a:lnTo>
                <a:lnTo>
                  <a:pt x="82033" y="22995"/>
                </a:lnTo>
                <a:lnTo>
                  <a:pt x="79334" y="18666"/>
                </a:lnTo>
                <a:lnTo>
                  <a:pt x="76186" y="14617"/>
                </a:lnTo>
                <a:lnTo>
                  <a:pt x="72475" y="10963"/>
                </a:lnTo>
                <a:lnTo>
                  <a:pt x="68482" y="78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2" name="object 172"/>
          <p:cNvSpPr/>
          <p:nvPr/>
        </p:nvSpPr>
        <p:spPr>
          <a:xfrm>
            <a:off x="5319150" y="3107907"/>
            <a:ext cx="65277" cy="65361"/>
          </a:xfrm>
          <a:custGeom>
            <a:avLst/>
            <a:gdLst/>
            <a:ahLst/>
            <a:cxnLst/>
            <a:rect l="l" t="t" r="r" b="b"/>
            <a:pathLst>
              <a:path w="87036" h="87148">
                <a:moveTo>
                  <a:pt x="5228" y="22713"/>
                </a:moveTo>
                <a:lnTo>
                  <a:pt x="3148" y="27381"/>
                </a:lnTo>
                <a:lnTo>
                  <a:pt x="1461" y="32329"/>
                </a:lnTo>
                <a:lnTo>
                  <a:pt x="449" y="37445"/>
                </a:lnTo>
                <a:lnTo>
                  <a:pt x="0" y="42955"/>
                </a:lnTo>
                <a:lnTo>
                  <a:pt x="4441" y="45935"/>
                </a:lnTo>
                <a:lnTo>
                  <a:pt x="8489" y="49533"/>
                </a:lnTo>
                <a:lnTo>
                  <a:pt x="12200" y="53357"/>
                </a:lnTo>
                <a:lnTo>
                  <a:pt x="15518" y="57574"/>
                </a:lnTo>
                <a:lnTo>
                  <a:pt x="18441" y="62184"/>
                </a:lnTo>
                <a:lnTo>
                  <a:pt x="20915" y="66963"/>
                </a:lnTo>
                <a:lnTo>
                  <a:pt x="22826" y="72136"/>
                </a:lnTo>
                <a:lnTo>
                  <a:pt x="24288" y="77365"/>
                </a:lnTo>
                <a:lnTo>
                  <a:pt x="25189" y="82988"/>
                </a:lnTo>
                <a:lnTo>
                  <a:pt x="29405" y="84786"/>
                </a:lnTo>
                <a:lnTo>
                  <a:pt x="33903" y="86023"/>
                </a:lnTo>
                <a:lnTo>
                  <a:pt x="38682" y="86810"/>
                </a:lnTo>
                <a:lnTo>
                  <a:pt x="43517" y="87148"/>
                </a:lnTo>
                <a:lnTo>
                  <a:pt x="48972" y="86810"/>
                </a:lnTo>
                <a:lnTo>
                  <a:pt x="54256" y="85798"/>
                </a:lnTo>
                <a:lnTo>
                  <a:pt x="59262" y="84225"/>
                </a:lnTo>
                <a:lnTo>
                  <a:pt x="63983" y="81975"/>
                </a:lnTo>
                <a:lnTo>
                  <a:pt x="68482" y="79277"/>
                </a:lnTo>
                <a:lnTo>
                  <a:pt x="72473" y="76184"/>
                </a:lnTo>
                <a:lnTo>
                  <a:pt x="76073" y="72473"/>
                </a:lnTo>
                <a:lnTo>
                  <a:pt x="79334" y="68425"/>
                </a:lnTo>
                <a:lnTo>
                  <a:pt x="81975" y="64095"/>
                </a:lnTo>
                <a:lnTo>
                  <a:pt x="84113" y="59260"/>
                </a:lnTo>
                <a:lnTo>
                  <a:pt x="85799" y="54256"/>
                </a:lnTo>
                <a:lnTo>
                  <a:pt x="86699" y="48971"/>
                </a:lnTo>
                <a:lnTo>
                  <a:pt x="87036" y="43630"/>
                </a:lnTo>
                <a:lnTo>
                  <a:pt x="86699" y="38120"/>
                </a:lnTo>
                <a:lnTo>
                  <a:pt x="85799" y="32891"/>
                </a:lnTo>
                <a:lnTo>
                  <a:pt x="84113" y="27830"/>
                </a:lnTo>
                <a:lnTo>
                  <a:pt x="81975" y="23164"/>
                </a:lnTo>
                <a:lnTo>
                  <a:pt x="79334" y="18666"/>
                </a:lnTo>
                <a:lnTo>
                  <a:pt x="76073" y="14617"/>
                </a:lnTo>
                <a:lnTo>
                  <a:pt x="72473" y="10963"/>
                </a:lnTo>
                <a:lnTo>
                  <a:pt x="68482" y="7814"/>
                </a:lnTo>
                <a:lnTo>
                  <a:pt x="63983" y="5115"/>
                </a:lnTo>
                <a:lnTo>
                  <a:pt x="59262" y="2923"/>
                </a:lnTo>
                <a:lnTo>
                  <a:pt x="54256" y="1348"/>
                </a:lnTo>
                <a:lnTo>
                  <a:pt x="48972" y="336"/>
                </a:lnTo>
                <a:lnTo>
                  <a:pt x="43517" y="0"/>
                </a:lnTo>
                <a:lnTo>
                  <a:pt x="38120" y="336"/>
                </a:lnTo>
                <a:lnTo>
                  <a:pt x="32891" y="1348"/>
                </a:lnTo>
                <a:lnTo>
                  <a:pt x="27943" y="2923"/>
                </a:lnTo>
                <a:lnTo>
                  <a:pt x="23277" y="5003"/>
                </a:lnTo>
                <a:lnTo>
                  <a:pt x="18779" y="7702"/>
                </a:lnTo>
                <a:lnTo>
                  <a:pt x="14899" y="10850"/>
                </a:lnTo>
                <a:lnTo>
                  <a:pt x="11188" y="14392"/>
                </a:lnTo>
                <a:lnTo>
                  <a:pt x="8040" y="18328"/>
                </a:lnTo>
                <a:lnTo>
                  <a:pt x="5228" y="227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3" name="object 173"/>
          <p:cNvSpPr/>
          <p:nvPr/>
        </p:nvSpPr>
        <p:spPr>
          <a:xfrm>
            <a:off x="5004047" y="3854920"/>
            <a:ext cx="530265" cy="530265"/>
          </a:xfrm>
          <a:custGeom>
            <a:avLst/>
            <a:gdLst/>
            <a:ahLst/>
            <a:cxnLst/>
            <a:rect l="l" t="t" r="r" b="b"/>
            <a:pathLst>
              <a:path w="707020" h="707020">
                <a:moveTo>
                  <a:pt x="0" y="353509"/>
                </a:moveTo>
                <a:lnTo>
                  <a:pt x="1171" y="382502"/>
                </a:lnTo>
                <a:lnTo>
                  <a:pt x="4626" y="410850"/>
                </a:lnTo>
                <a:lnTo>
                  <a:pt x="10273" y="438462"/>
                </a:lnTo>
                <a:lnTo>
                  <a:pt x="18022" y="465246"/>
                </a:lnTo>
                <a:lnTo>
                  <a:pt x="27780" y="491111"/>
                </a:lnTo>
                <a:lnTo>
                  <a:pt x="39458" y="515968"/>
                </a:lnTo>
                <a:lnTo>
                  <a:pt x="52964" y="539723"/>
                </a:lnTo>
                <a:lnTo>
                  <a:pt x="68207" y="562288"/>
                </a:lnTo>
                <a:lnTo>
                  <a:pt x="85096" y="583570"/>
                </a:lnTo>
                <a:lnTo>
                  <a:pt x="103541" y="603479"/>
                </a:lnTo>
                <a:lnTo>
                  <a:pt x="123449" y="621923"/>
                </a:lnTo>
                <a:lnTo>
                  <a:pt x="144732" y="638813"/>
                </a:lnTo>
                <a:lnTo>
                  <a:pt x="167296" y="654056"/>
                </a:lnTo>
                <a:lnTo>
                  <a:pt x="191052" y="667562"/>
                </a:lnTo>
                <a:lnTo>
                  <a:pt x="215908" y="679239"/>
                </a:lnTo>
                <a:lnTo>
                  <a:pt x="241774" y="688998"/>
                </a:lnTo>
                <a:lnTo>
                  <a:pt x="268558" y="696746"/>
                </a:lnTo>
                <a:lnTo>
                  <a:pt x="296169" y="702393"/>
                </a:lnTo>
                <a:lnTo>
                  <a:pt x="324517" y="705848"/>
                </a:lnTo>
                <a:lnTo>
                  <a:pt x="353510" y="707020"/>
                </a:lnTo>
                <a:lnTo>
                  <a:pt x="382504" y="705848"/>
                </a:lnTo>
                <a:lnTo>
                  <a:pt x="410852" y="702393"/>
                </a:lnTo>
                <a:lnTo>
                  <a:pt x="438463" y="696746"/>
                </a:lnTo>
                <a:lnTo>
                  <a:pt x="465247" y="688998"/>
                </a:lnTo>
                <a:lnTo>
                  <a:pt x="491112" y="679239"/>
                </a:lnTo>
                <a:lnTo>
                  <a:pt x="515969" y="667562"/>
                </a:lnTo>
                <a:lnTo>
                  <a:pt x="539724" y="654056"/>
                </a:lnTo>
                <a:lnTo>
                  <a:pt x="562289" y="638813"/>
                </a:lnTo>
                <a:lnTo>
                  <a:pt x="583571" y="621923"/>
                </a:lnTo>
                <a:lnTo>
                  <a:pt x="603480" y="603479"/>
                </a:lnTo>
                <a:lnTo>
                  <a:pt x="621924" y="583570"/>
                </a:lnTo>
                <a:lnTo>
                  <a:pt x="638813" y="562288"/>
                </a:lnTo>
                <a:lnTo>
                  <a:pt x="654056" y="539723"/>
                </a:lnTo>
                <a:lnTo>
                  <a:pt x="667562" y="515968"/>
                </a:lnTo>
                <a:lnTo>
                  <a:pt x="679239" y="491111"/>
                </a:lnTo>
                <a:lnTo>
                  <a:pt x="688998" y="465246"/>
                </a:lnTo>
                <a:lnTo>
                  <a:pt x="696746" y="438462"/>
                </a:lnTo>
                <a:lnTo>
                  <a:pt x="702393" y="410850"/>
                </a:lnTo>
                <a:lnTo>
                  <a:pt x="705848" y="382502"/>
                </a:lnTo>
                <a:lnTo>
                  <a:pt x="707020" y="353509"/>
                </a:lnTo>
                <a:lnTo>
                  <a:pt x="705848" y="324516"/>
                </a:lnTo>
                <a:lnTo>
                  <a:pt x="702393" y="296168"/>
                </a:lnTo>
                <a:lnTo>
                  <a:pt x="696746" y="268556"/>
                </a:lnTo>
                <a:lnTo>
                  <a:pt x="688998" y="241773"/>
                </a:lnTo>
                <a:lnTo>
                  <a:pt x="679239" y="215907"/>
                </a:lnTo>
                <a:lnTo>
                  <a:pt x="667562" y="191051"/>
                </a:lnTo>
                <a:lnTo>
                  <a:pt x="654056" y="167295"/>
                </a:lnTo>
                <a:lnTo>
                  <a:pt x="638813" y="144731"/>
                </a:lnTo>
                <a:lnTo>
                  <a:pt x="621924" y="123449"/>
                </a:lnTo>
                <a:lnTo>
                  <a:pt x="603480" y="103540"/>
                </a:lnTo>
                <a:lnTo>
                  <a:pt x="583571" y="85095"/>
                </a:lnTo>
                <a:lnTo>
                  <a:pt x="562289" y="68206"/>
                </a:lnTo>
                <a:lnTo>
                  <a:pt x="539724" y="52963"/>
                </a:lnTo>
                <a:lnTo>
                  <a:pt x="515969" y="39458"/>
                </a:lnTo>
                <a:lnTo>
                  <a:pt x="491112" y="27780"/>
                </a:lnTo>
                <a:lnTo>
                  <a:pt x="465247" y="18022"/>
                </a:lnTo>
                <a:lnTo>
                  <a:pt x="438463" y="10273"/>
                </a:lnTo>
                <a:lnTo>
                  <a:pt x="410852" y="4626"/>
                </a:lnTo>
                <a:lnTo>
                  <a:pt x="382504" y="1171"/>
                </a:lnTo>
                <a:lnTo>
                  <a:pt x="353510" y="0"/>
                </a:lnTo>
                <a:lnTo>
                  <a:pt x="324517" y="1171"/>
                </a:lnTo>
                <a:lnTo>
                  <a:pt x="296169" y="4626"/>
                </a:lnTo>
                <a:lnTo>
                  <a:pt x="268558" y="10273"/>
                </a:lnTo>
                <a:lnTo>
                  <a:pt x="241774" y="18022"/>
                </a:lnTo>
                <a:lnTo>
                  <a:pt x="215908" y="27780"/>
                </a:lnTo>
                <a:lnTo>
                  <a:pt x="191052" y="39458"/>
                </a:lnTo>
                <a:lnTo>
                  <a:pt x="167296" y="52963"/>
                </a:lnTo>
                <a:lnTo>
                  <a:pt x="144732" y="68206"/>
                </a:lnTo>
                <a:lnTo>
                  <a:pt x="123449" y="85095"/>
                </a:lnTo>
                <a:lnTo>
                  <a:pt x="103541" y="103540"/>
                </a:lnTo>
                <a:lnTo>
                  <a:pt x="85096" y="123449"/>
                </a:lnTo>
                <a:lnTo>
                  <a:pt x="68207" y="144731"/>
                </a:lnTo>
                <a:lnTo>
                  <a:pt x="52964" y="167295"/>
                </a:lnTo>
                <a:lnTo>
                  <a:pt x="39458" y="191051"/>
                </a:lnTo>
                <a:lnTo>
                  <a:pt x="27780" y="215907"/>
                </a:lnTo>
                <a:lnTo>
                  <a:pt x="18022" y="241773"/>
                </a:lnTo>
                <a:lnTo>
                  <a:pt x="10273" y="268556"/>
                </a:lnTo>
                <a:lnTo>
                  <a:pt x="4626" y="296168"/>
                </a:lnTo>
                <a:lnTo>
                  <a:pt x="1171" y="324516"/>
                </a:lnTo>
                <a:lnTo>
                  <a:pt x="0" y="353509"/>
                </a:lnTo>
                <a:close/>
              </a:path>
            </a:pathLst>
          </a:custGeom>
          <a:solidFill>
            <a:srgbClr val="3081AB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4" name="object 174"/>
          <p:cNvSpPr/>
          <p:nvPr/>
        </p:nvSpPr>
        <p:spPr>
          <a:xfrm>
            <a:off x="5188540" y="4111605"/>
            <a:ext cx="92147" cy="152420"/>
          </a:xfrm>
          <a:custGeom>
            <a:avLst/>
            <a:gdLst/>
            <a:ahLst/>
            <a:cxnLst/>
            <a:rect l="l" t="t" r="r" b="b"/>
            <a:pathLst>
              <a:path w="122862" h="203226">
                <a:moveTo>
                  <a:pt x="23745" y="129010"/>
                </a:moveTo>
                <a:lnTo>
                  <a:pt x="15403" y="126453"/>
                </a:lnTo>
                <a:lnTo>
                  <a:pt x="6940" y="129010"/>
                </a:lnTo>
                <a:lnTo>
                  <a:pt x="1096" y="135889"/>
                </a:lnTo>
                <a:lnTo>
                  <a:pt x="0" y="141734"/>
                </a:lnTo>
                <a:lnTo>
                  <a:pt x="243" y="147883"/>
                </a:lnTo>
                <a:lnTo>
                  <a:pt x="2557" y="159513"/>
                </a:lnTo>
                <a:lnTo>
                  <a:pt x="7184" y="170289"/>
                </a:lnTo>
                <a:lnTo>
                  <a:pt x="13943" y="180334"/>
                </a:lnTo>
                <a:lnTo>
                  <a:pt x="22893" y="189162"/>
                </a:lnTo>
                <a:lnTo>
                  <a:pt x="32816" y="196103"/>
                </a:lnTo>
                <a:lnTo>
                  <a:pt x="43592" y="200548"/>
                </a:lnTo>
                <a:lnTo>
                  <a:pt x="55220" y="202860"/>
                </a:lnTo>
                <a:lnTo>
                  <a:pt x="61431" y="203226"/>
                </a:lnTo>
                <a:lnTo>
                  <a:pt x="67580" y="202860"/>
                </a:lnTo>
                <a:lnTo>
                  <a:pt x="79209" y="200548"/>
                </a:lnTo>
                <a:lnTo>
                  <a:pt x="89985" y="196103"/>
                </a:lnTo>
                <a:lnTo>
                  <a:pt x="99970" y="189162"/>
                </a:lnTo>
                <a:lnTo>
                  <a:pt x="108920" y="180334"/>
                </a:lnTo>
                <a:lnTo>
                  <a:pt x="115677" y="170289"/>
                </a:lnTo>
                <a:lnTo>
                  <a:pt x="120305" y="159513"/>
                </a:lnTo>
                <a:lnTo>
                  <a:pt x="122618" y="147883"/>
                </a:lnTo>
                <a:lnTo>
                  <a:pt x="122862" y="141734"/>
                </a:lnTo>
                <a:lnTo>
                  <a:pt x="122862" y="2556"/>
                </a:lnTo>
                <a:lnTo>
                  <a:pt x="117626" y="1096"/>
                </a:lnTo>
                <a:lnTo>
                  <a:pt x="112572" y="242"/>
                </a:lnTo>
                <a:lnTo>
                  <a:pt x="107458" y="0"/>
                </a:lnTo>
                <a:lnTo>
                  <a:pt x="102466" y="242"/>
                </a:lnTo>
                <a:lnTo>
                  <a:pt x="97412" y="1096"/>
                </a:lnTo>
                <a:lnTo>
                  <a:pt x="92177" y="2556"/>
                </a:lnTo>
                <a:lnTo>
                  <a:pt x="92177" y="141734"/>
                </a:lnTo>
                <a:lnTo>
                  <a:pt x="91812" y="146423"/>
                </a:lnTo>
                <a:lnTo>
                  <a:pt x="90594" y="150928"/>
                </a:lnTo>
                <a:lnTo>
                  <a:pt x="88828" y="155129"/>
                </a:lnTo>
                <a:lnTo>
                  <a:pt x="86150" y="159269"/>
                </a:lnTo>
                <a:lnTo>
                  <a:pt x="82740" y="163165"/>
                </a:lnTo>
                <a:lnTo>
                  <a:pt x="78966" y="166514"/>
                </a:lnTo>
                <a:lnTo>
                  <a:pt x="74886" y="169071"/>
                </a:lnTo>
                <a:lnTo>
                  <a:pt x="70624" y="171019"/>
                </a:lnTo>
                <a:lnTo>
                  <a:pt x="66180" y="172115"/>
                </a:lnTo>
                <a:lnTo>
                  <a:pt x="61431" y="172481"/>
                </a:lnTo>
                <a:lnTo>
                  <a:pt x="56682" y="172115"/>
                </a:lnTo>
                <a:lnTo>
                  <a:pt x="52237" y="171019"/>
                </a:lnTo>
                <a:lnTo>
                  <a:pt x="47976" y="169071"/>
                </a:lnTo>
                <a:lnTo>
                  <a:pt x="43958" y="166514"/>
                </a:lnTo>
                <a:lnTo>
                  <a:pt x="40121" y="163165"/>
                </a:lnTo>
                <a:lnTo>
                  <a:pt x="36713" y="159269"/>
                </a:lnTo>
                <a:lnTo>
                  <a:pt x="34034" y="155129"/>
                </a:lnTo>
                <a:lnTo>
                  <a:pt x="32207" y="150928"/>
                </a:lnTo>
                <a:lnTo>
                  <a:pt x="31172" y="146423"/>
                </a:lnTo>
                <a:lnTo>
                  <a:pt x="30685" y="141734"/>
                </a:lnTo>
                <a:lnTo>
                  <a:pt x="30441" y="138812"/>
                </a:lnTo>
                <a:lnTo>
                  <a:pt x="29589" y="135889"/>
                </a:lnTo>
                <a:lnTo>
                  <a:pt x="28127" y="133333"/>
                </a:lnTo>
                <a:lnTo>
                  <a:pt x="23745" y="129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5" name="object 175"/>
          <p:cNvSpPr/>
          <p:nvPr/>
        </p:nvSpPr>
        <p:spPr>
          <a:xfrm>
            <a:off x="5257674" y="3976079"/>
            <a:ext cx="23014" cy="29132"/>
          </a:xfrm>
          <a:custGeom>
            <a:avLst/>
            <a:gdLst/>
            <a:ahLst/>
            <a:cxnLst/>
            <a:rect l="l" t="t" r="r" b="b"/>
            <a:pathLst>
              <a:path w="30685" h="38842">
                <a:moveTo>
                  <a:pt x="15281" y="0"/>
                </a:moveTo>
                <a:lnTo>
                  <a:pt x="12359" y="243"/>
                </a:lnTo>
                <a:lnTo>
                  <a:pt x="9498" y="1094"/>
                </a:lnTo>
                <a:lnTo>
                  <a:pt x="6941" y="2553"/>
                </a:lnTo>
                <a:lnTo>
                  <a:pt x="2557" y="6869"/>
                </a:lnTo>
                <a:lnTo>
                  <a:pt x="1096" y="9544"/>
                </a:lnTo>
                <a:lnTo>
                  <a:pt x="243" y="12340"/>
                </a:lnTo>
                <a:lnTo>
                  <a:pt x="0" y="15379"/>
                </a:lnTo>
                <a:lnTo>
                  <a:pt x="0" y="38842"/>
                </a:lnTo>
                <a:lnTo>
                  <a:pt x="4749" y="38600"/>
                </a:lnTo>
                <a:lnTo>
                  <a:pt x="12359" y="38356"/>
                </a:lnTo>
                <a:lnTo>
                  <a:pt x="25937" y="38600"/>
                </a:lnTo>
                <a:lnTo>
                  <a:pt x="30685" y="38842"/>
                </a:lnTo>
                <a:lnTo>
                  <a:pt x="30685" y="15379"/>
                </a:lnTo>
                <a:lnTo>
                  <a:pt x="30441" y="12340"/>
                </a:lnTo>
                <a:lnTo>
                  <a:pt x="29589" y="9544"/>
                </a:lnTo>
                <a:lnTo>
                  <a:pt x="28127" y="6869"/>
                </a:lnTo>
                <a:lnTo>
                  <a:pt x="23745" y="2553"/>
                </a:lnTo>
                <a:lnTo>
                  <a:pt x="21126" y="1094"/>
                </a:lnTo>
                <a:lnTo>
                  <a:pt x="18326" y="243"/>
                </a:lnTo>
                <a:lnTo>
                  <a:pt x="152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6" name="object 176"/>
          <p:cNvSpPr/>
          <p:nvPr/>
        </p:nvSpPr>
        <p:spPr>
          <a:xfrm>
            <a:off x="5119408" y="4010600"/>
            <a:ext cx="299361" cy="131507"/>
          </a:xfrm>
          <a:custGeom>
            <a:avLst/>
            <a:gdLst/>
            <a:ahLst/>
            <a:cxnLst/>
            <a:rect l="l" t="t" r="r" b="b"/>
            <a:pathLst>
              <a:path w="399148" h="175342">
                <a:moveTo>
                  <a:pt x="0" y="143013"/>
                </a:moveTo>
                <a:lnTo>
                  <a:pt x="242" y="145691"/>
                </a:lnTo>
                <a:lnTo>
                  <a:pt x="2312" y="149101"/>
                </a:lnTo>
                <a:lnTo>
                  <a:pt x="5722" y="151171"/>
                </a:lnTo>
                <a:lnTo>
                  <a:pt x="9436" y="151171"/>
                </a:lnTo>
                <a:lnTo>
                  <a:pt x="13211" y="148979"/>
                </a:lnTo>
                <a:lnTo>
                  <a:pt x="18995" y="143865"/>
                </a:lnTo>
                <a:lnTo>
                  <a:pt x="24718" y="139421"/>
                </a:lnTo>
                <a:lnTo>
                  <a:pt x="30137" y="135525"/>
                </a:lnTo>
                <a:lnTo>
                  <a:pt x="35493" y="132481"/>
                </a:lnTo>
                <a:lnTo>
                  <a:pt x="39877" y="130411"/>
                </a:lnTo>
                <a:lnTo>
                  <a:pt x="44443" y="129010"/>
                </a:lnTo>
                <a:lnTo>
                  <a:pt x="49436" y="127792"/>
                </a:lnTo>
                <a:lnTo>
                  <a:pt x="54489" y="127184"/>
                </a:lnTo>
                <a:lnTo>
                  <a:pt x="59969" y="126940"/>
                </a:lnTo>
                <a:lnTo>
                  <a:pt x="66483" y="127306"/>
                </a:lnTo>
                <a:lnTo>
                  <a:pt x="72815" y="128402"/>
                </a:lnTo>
                <a:lnTo>
                  <a:pt x="78842" y="130167"/>
                </a:lnTo>
                <a:lnTo>
                  <a:pt x="84931" y="132603"/>
                </a:lnTo>
                <a:lnTo>
                  <a:pt x="90714" y="135890"/>
                </a:lnTo>
                <a:lnTo>
                  <a:pt x="96316" y="139664"/>
                </a:lnTo>
                <a:lnTo>
                  <a:pt x="101612" y="143743"/>
                </a:lnTo>
                <a:lnTo>
                  <a:pt x="106484" y="148493"/>
                </a:lnTo>
                <a:lnTo>
                  <a:pt x="111232" y="153546"/>
                </a:lnTo>
                <a:lnTo>
                  <a:pt x="115434" y="159147"/>
                </a:lnTo>
                <a:lnTo>
                  <a:pt x="118112" y="163165"/>
                </a:lnTo>
                <a:lnTo>
                  <a:pt x="120790" y="167731"/>
                </a:lnTo>
                <a:lnTo>
                  <a:pt x="122617" y="170654"/>
                </a:lnTo>
                <a:lnTo>
                  <a:pt x="124505" y="173333"/>
                </a:lnTo>
                <a:lnTo>
                  <a:pt x="127914" y="175342"/>
                </a:lnTo>
                <a:lnTo>
                  <a:pt x="131932" y="175342"/>
                </a:lnTo>
                <a:lnTo>
                  <a:pt x="135403" y="173333"/>
                </a:lnTo>
                <a:lnTo>
                  <a:pt x="138082" y="169437"/>
                </a:lnTo>
                <a:lnTo>
                  <a:pt x="140274" y="165783"/>
                </a:lnTo>
                <a:lnTo>
                  <a:pt x="141856" y="163165"/>
                </a:lnTo>
                <a:lnTo>
                  <a:pt x="144536" y="159147"/>
                </a:lnTo>
                <a:lnTo>
                  <a:pt x="148736" y="153546"/>
                </a:lnTo>
                <a:lnTo>
                  <a:pt x="153363" y="148493"/>
                </a:lnTo>
                <a:lnTo>
                  <a:pt x="158356" y="143743"/>
                </a:lnTo>
                <a:lnTo>
                  <a:pt x="163531" y="139664"/>
                </a:lnTo>
                <a:lnTo>
                  <a:pt x="169132" y="135890"/>
                </a:lnTo>
                <a:lnTo>
                  <a:pt x="174915" y="132603"/>
                </a:lnTo>
                <a:lnTo>
                  <a:pt x="180882" y="130167"/>
                </a:lnTo>
                <a:lnTo>
                  <a:pt x="186909" y="128402"/>
                </a:lnTo>
                <a:lnTo>
                  <a:pt x="193241" y="127306"/>
                </a:lnTo>
                <a:lnTo>
                  <a:pt x="199635" y="126940"/>
                </a:lnTo>
                <a:lnTo>
                  <a:pt x="206148" y="127306"/>
                </a:lnTo>
                <a:lnTo>
                  <a:pt x="212359" y="128402"/>
                </a:lnTo>
                <a:lnTo>
                  <a:pt x="218508" y="130167"/>
                </a:lnTo>
                <a:lnTo>
                  <a:pt x="224475" y="132603"/>
                </a:lnTo>
                <a:lnTo>
                  <a:pt x="230258" y="135890"/>
                </a:lnTo>
                <a:lnTo>
                  <a:pt x="235860" y="139664"/>
                </a:lnTo>
                <a:lnTo>
                  <a:pt x="241034" y="143743"/>
                </a:lnTo>
                <a:lnTo>
                  <a:pt x="246026" y="148493"/>
                </a:lnTo>
                <a:lnTo>
                  <a:pt x="250654" y="153546"/>
                </a:lnTo>
                <a:lnTo>
                  <a:pt x="254855" y="159147"/>
                </a:lnTo>
                <a:lnTo>
                  <a:pt x="257534" y="163165"/>
                </a:lnTo>
                <a:lnTo>
                  <a:pt x="260212" y="167731"/>
                </a:lnTo>
                <a:lnTo>
                  <a:pt x="262040" y="170654"/>
                </a:lnTo>
                <a:lnTo>
                  <a:pt x="263988" y="173333"/>
                </a:lnTo>
                <a:lnTo>
                  <a:pt x="267458" y="175342"/>
                </a:lnTo>
                <a:lnTo>
                  <a:pt x="271476" y="175342"/>
                </a:lnTo>
                <a:lnTo>
                  <a:pt x="274886" y="173333"/>
                </a:lnTo>
                <a:lnTo>
                  <a:pt x="277625" y="169437"/>
                </a:lnTo>
                <a:lnTo>
                  <a:pt x="279695" y="165783"/>
                </a:lnTo>
                <a:lnTo>
                  <a:pt x="281278" y="163165"/>
                </a:lnTo>
                <a:lnTo>
                  <a:pt x="283958" y="159147"/>
                </a:lnTo>
                <a:lnTo>
                  <a:pt x="288157" y="153546"/>
                </a:lnTo>
                <a:lnTo>
                  <a:pt x="292785" y="148493"/>
                </a:lnTo>
                <a:lnTo>
                  <a:pt x="297778" y="143743"/>
                </a:lnTo>
                <a:lnTo>
                  <a:pt x="303075" y="139664"/>
                </a:lnTo>
                <a:lnTo>
                  <a:pt x="308676" y="135890"/>
                </a:lnTo>
                <a:lnTo>
                  <a:pt x="314459" y="132603"/>
                </a:lnTo>
                <a:lnTo>
                  <a:pt x="320548" y="130167"/>
                </a:lnTo>
                <a:lnTo>
                  <a:pt x="326575" y="128402"/>
                </a:lnTo>
                <a:lnTo>
                  <a:pt x="332907" y="127306"/>
                </a:lnTo>
                <a:lnTo>
                  <a:pt x="339421" y="126940"/>
                </a:lnTo>
                <a:lnTo>
                  <a:pt x="344779" y="127184"/>
                </a:lnTo>
                <a:lnTo>
                  <a:pt x="349954" y="127792"/>
                </a:lnTo>
                <a:lnTo>
                  <a:pt x="354825" y="129010"/>
                </a:lnTo>
                <a:lnTo>
                  <a:pt x="359512" y="130411"/>
                </a:lnTo>
                <a:lnTo>
                  <a:pt x="363896" y="132481"/>
                </a:lnTo>
                <a:lnTo>
                  <a:pt x="369255" y="135525"/>
                </a:lnTo>
                <a:lnTo>
                  <a:pt x="374672" y="139421"/>
                </a:lnTo>
                <a:lnTo>
                  <a:pt x="380396" y="143865"/>
                </a:lnTo>
                <a:lnTo>
                  <a:pt x="386180" y="148979"/>
                </a:lnTo>
                <a:lnTo>
                  <a:pt x="389954" y="151171"/>
                </a:lnTo>
                <a:lnTo>
                  <a:pt x="393729" y="151171"/>
                </a:lnTo>
                <a:lnTo>
                  <a:pt x="397078" y="149101"/>
                </a:lnTo>
                <a:lnTo>
                  <a:pt x="399148" y="145691"/>
                </a:lnTo>
                <a:lnTo>
                  <a:pt x="399148" y="142039"/>
                </a:lnTo>
                <a:lnTo>
                  <a:pt x="393607" y="123652"/>
                </a:lnTo>
                <a:lnTo>
                  <a:pt x="386180" y="106118"/>
                </a:lnTo>
                <a:lnTo>
                  <a:pt x="376864" y="89618"/>
                </a:lnTo>
                <a:lnTo>
                  <a:pt x="364627" y="72876"/>
                </a:lnTo>
                <a:lnTo>
                  <a:pt x="349832" y="56925"/>
                </a:lnTo>
                <a:lnTo>
                  <a:pt x="333515" y="42983"/>
                </a:lnTo>
                <a:lnTo>
                  <a:pt x="315555" y="31233"/>
                </a:lnTo>
                <a:lnTo>
                  <a:pt x="296438" y="21187"/>
                </a:lnTo>
                <a:lnTo>
                  <a:pt x="276225" y="13089"/>
                </a:lnTo>
                <a:lnTo>
                  <a:pt x="252602" y="6149"/>
                </a:lnTo>
                <a:lnTo>
                  <a:pt x="239513" y="3530"/>
                </a:lnTo>
                <a:lnTo>
                  <a:pt x="213089" y="365"/>
                </a:lnTo>
                <a:lnTo>
                  <a:pt x="199635" y="0"/>
                </a:lnTo>
                <a:lnTo>
                  <a:pt x="186789" y="365"/>
                </a:lnTo>
                <a:lnTo>
                  <a:pt x="161461" y="3044"/>
                </a:lnTo>
                <a:lnTo>
                  <a:pt x="136864" y="8341"/>
                </a:lnTo>
                <a:lnTo>
                  <a:pt x="113120" y="16316"/>
                </a:lnTo>
                <a:lnTo>
                  <a:pt x="93394" y="25570"/>
                </a:lnTo>
                <a:lnTo>
                  <a:pt x="74885" y="36833"/>
                </a:lnTo>
                <a:lnTo>
                  <a:pt x="57533" y="50045"/>
                </a:lnTo>
                <a:lnTo>
                  <a:pt x="41643" y="65388"/>
                </a:lnTo>
                <a:lnTo>
                  <a:pt x="27640" y="82496"/>
                </a:lnTo>
                <a:lnTo>
                  <a:pt x="16012" y="101004"/>
                </a:lnTo>
                <a:lnTo>
                  <a:pt x="6879" y="120851"/>
                </a:lnTo>
                <a:lnTo>
                  <a:pt x="242" y="142039"/>
                </a:lnTo>
                <a:lnTo>
                  <a:pt x="0" y="1430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7" name="object 177"/>
          <p:cNvSpPr/>
          <p:nvPr/>
        </p:nvSpPr>
        <p:spPr>
          <a:xfrm>
            <a:off x="5275607" y="5233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8" name="object 178"/>
          <p:cNvSpPr/>
          <p:nvPr/>
        </p:nvSpPr>
        <p:spPr>
          <a:xfrm>
            <a:off x="5011128" y="5245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9" name="object 179"/>
          <p:cNvSpPr/>
          <p:nvPr/>
        </p:nvSpPr>
        <p:spPr>
          <a:xfrm>
            <a:off x="5004047" y="4773536"/>
            <a:ext cx="530265" cy="530264"/>
          </a:xfrm>
          <a:custGeom>
            <a:avLst/>
            <a:gdLst/>
            <a:ahLst/>
            <a:cxnLst/>
            <a:rect l="l" t="t" r="r" b="b"/>
            <a:pathLst>
              <a:path w="707020" h="707019">
                <a:moveTo>
                  <a:pt x="0" y="353509"/>
                </a:moveTo>
                <a:lnTo>
                  <a:pt x="1171" y="382502"/>
                </a:lnTo>
                <a:lnTo>
                  <a:pt x="4626" y="410850"/>
                </a:lnTo>
                <a:lnTo>
                  <a:pt x="10273" y="438462"/>
                </a:lnTo>
                <a:lnTo>
                  <a:pt x="18022" y="465246"/>
                </a:lnTo>
                <a:lnTo>
                  <a:pt x="27780" y="491111"/>
                </a:lnTo>
                <a:lnTo>
                  <a:pt x="39458" y="515967"/>
                </a:lnTo>
                <a:lnTo>
                  <a:pt x="52964" y="539723"/>
                </a:lnTo>
                <a:lnTo>
                  <a:pt x="68207" y="562288"/>
                </a:lnTo>
                <a:lnTo>
                  <a:pt x="85096" y="583570"/>
                </a:lnTo>
                <a:lnTo>
                  <a:pt x="103541" y="603478"/>
                </a:lnTo>
                <a:lnTo>
                  <a:pt x="123449" y="621923"/>
                </a:lnTo>
                <a:lnTo>
                  <a:pt x="144732" y="638812"/>
                </a:lnTo>
                <a:lnTo>
                  <a:pt x="167296" y="654055"/>
                </a:lnTo>
                <a:lnTo>
                  <a:pt x="191052" y="667561"/>
                </a:lnTo>
                <a:lnTo>
                  <a:pt x="215908" y="679239"/>
                </a:lnTo>
                <a:lnTo>
                  <a:pt x="241774" y="688997"/>
                </a:lnTo>
                <a:lnTo>
                  <a:pt x="268558" y="696745"/>
                </a:lnTo>
                <a:lnTo>
                  <a:pt x="296169" y="702392"/>
                </a:lnTo>
                <a:lnTo>
                  <a:pt x="324517" y="705847"/>
                </a:lnTo>
                <a:lnTo>
                  <a:pt x="353510" y="707019"/>
                </a:lnTo>
                <a:lnTo>
                  <a:pt x="382504" y="705847"/>
                </a:lnTo>
                <a:lnTo>
                  <a:pt x="410852" y="702392"/>
                </a:lnTo>
                <a:lnTo>
                  <a:pt x="438463" y="696745"/>
                </a:lnTo>
                <a:lnTo>
                  <a:pt x="465247" y="688997"/>
                </a:lnTo>
                <a:lnTo>
                  <a:pt x="491112" y="679239"/>
                </a:lnTo>
                <a:lnTo>
                  <a:pt x="515969" y="667561"/>
                </a:lnTo>
                <a:lnTo>
                  <a:pt x="539724" y="654055"/>
                </a:lnTo>
                <a:lnTo>
                  <a:pt x="562289" y="638812"/>
                </a:lnTo>
                <a:lnTo>
                  <a:pt x="583571" y="621923"/>
                </a:lnTo>
                <a:lnTo>
                  <a:pt x="603480" y="603478"/>
                </a:lnTo>
                <a:lnTo>
                  <a:pt x="621924" y="583570"/>
                </a:lnTo>
                <a:lnTo>
                  <a:pt x="638813" y="562288"/>
                </a:lnTo>
                <a:lnTo>
                  <a:pt x="654056" y="539723"/>
                </a:lnTo>
                <a:lnTo>
                  <a:pt x="667562" y="515967"/>
                </a:lnTo>
                <a:lnTo>
                  <a:pt x="679239" y="491111"/>
                </a:lnTo>
                <a:lnTo>
                  <a:pt x="688998" y="465246"/>
                </a:lnTo>
                <a:lnTo>
                  <a:pt x="696746" y="438462"/>
                </a:lnTo>
                <a:lnTo>
                  <a:pt x="702393" y="410850"/>
                </a:lnTo>
                <a:lnTo>
                  <a:pt x="705848" y="382502"/>
                </a:lnTo>
                <a:lnTo>
                  <a:pt x="707020" y="353509"/>
                </a:lnTo>
                <a:lnTo>
                  <a:pt x="705848" y="324516"/>
                </a:lnTo>
                <a:lnTo>
                  <a:pt x="702393" y="296168"/>
                </a:lnTo>
                <a:lnTo>
                  <a:pt x="696746" y="268556"/>
                </a:lnTo>
                <a:lnTo>
                  <a:pt x="688998" y="241773"/>
                </a:lnTo>
                <a:lnTo>
                  <a:pt x="679239" y="215907"/>
                </a:lnTo>
                <a:lnTo>
                  <a:pt x="667562" y="191051"/>
                </a:lnTo>
                <a:lnTo>
                  <a:pt x="654056" y="167295"/>
                </a:lnTo>
                <a:lnTo>
                  <a:pt x="638813" y="144731"/>
                </a:lnTo>
                <a:lnTo>
                  <a:pt x="621924" y="123449"/>
                </a:lnTo>
                <a:lnTo>
                  <a:pt x="603480" y="103540"/>
                </a:lnTo>
                <a:lnTo>
                  <a:pt x="583571" y="85095"/>
                </a:lnTo>
                <a:lnTo>
                  <a:pt x="562289" y="68206"/>
                </a:lnTo>
                <a:lnTo>
                  <a:pt x="539724" y="52963"/>
                </a:lnTo>
                <a:lnTo>
                  <a:pt x="515969" y="39458"/>
                </a:lnTo>
                <a:lnTo>
                  <a:pt x="491112" y="27780"/>
                </a:lnTo>
                <a:lnTo>
                  <a:pt x="465247" y="18022"/>
                </a:lnTo>
                <a:lnTo>
                  <a:pt x="438463" y="10273"/>
                </a:lnTo>
                <a:lnTo>
                  <a:pt x="410852" y="4626"/>
                </a:lnTo>
                <a:lnTo>
                  <a:pt x="382504" y="1171"/>
                </a:lnTo>
                <a:lnTo>
                  <a:pt x="353510" y="0"/>
                </a:lnTo>
                <a:lnTo>
                  <a:pt x="324517" y="1171"/>
                </a:lnTo>
                <a:lnTo>
                  <a:pt x="296169" y="4626"/>
                </a:lnTo>
                <a:lnTo>
                  <a:pt x="268558" y="10273"/>
                </a:lnTo>
                <a:lnTo>
                  <a:pt x="241774" y="18022"/>
                </a:lnTo>
                <a:lnTo>
                  <a:pt x="215908" y="27780"/>
                </a:lnTo>
                <a:lnTo>
                  <a:pt x="191052" y="39458"/>
                </a:lnTo>
                <a:lnTo>
                  <a:pt x="167296" y="52963"/>
                </a:lnTo>
                <a:lnTo>
                  <a:pt x="144732" y="68206"/>
                </a:lnTo>
                <a:lnTo>
                  <a:pt x="123449" y="85095"/>
                </a:lnTo>
                <a:lnTo>
                  <a:pt x="103541" y="103540"/>
                </a:lnTo>
                <a:lnTo>
                  <a:pt x="85096" y="123449"/>
                </a:lnTo>
                <a:lnTo>
                  <a:pt x="68207" y="144731"/>
                </a:lnTo>
                <a:lnTo>
                  <a:pt x="52964" y="167295"/>
                </a:lnTo>
                <a:lnTo>
                  <a:pt x="39458" y="191051"/>
                </a:lnTo>
                <a:lnTo>
                  <a:pt x="27780" y="215907"/>
                </a:lnTo>
                <a:lnTo>
                  <a:pt x="18022" y="241773"/>
                </a:lnTo>
                <a:lnTo>
                  <a:pt x="10273" y="268556"/>
                </a:lnTo>
                <a:lnTo>
                  <a:pt x="4626" y="296168"/>
                </a:lnTo>
                <a:lnTo>
                  <a:pt x="1171" y="324516"/>
                </a:lnTo>
                <a:lnTo>
                  <a:pt x="0" y="353509"/>
                </a:lnTo>
                <a:close/>
              </a:path>
            </a:pathLst>
          </a:custGeom>
          <a:solidFill>
            <a:srgbClr val="5EB7A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0" name="object 180"/>
          <p:cNvSpPr/>
          <p:nvPr/>
        </p:nvSpPr>
        <p:spPr>
          <a:xfrm>
            <a:off x="5148299" y="4899485"/>
            <a:ext cx="241764" cy="278364"/>
          </a:xfrm>
          <a:custGeom>
            <a:avLst/>
            <a:gdLst/>
            <a:ahLst/>
            <a:cxnLst/>
            <a:rect l="l" t="t" r="r" b="b"/>
            <a:pathLst>
              <a:path w="322352" h="371152">
                <a:moveTo>
                  <a:pt x="164289" y="153363"/>
                </a:moveTo>
                <a:lnTo>
                  <a:pt x="171819" y="159024"/>
                </a:lnTo>
                <a:lnTo>
                  <a:pt x="179179" y="165195"/>
                </a:lnTo>
                <a:lnTo>
                  <a:pt x="186085" y="171875"/>
                </a:lnTo>
                <a:lnTo>
                  <a:pt x="192596" y="178953"/>
                </a:lnTo>
                <a:lnTo>
                  <a:pt x="198710" y="186425"/>
                </a:lnTo>
                <a:lnTo>
                  <a:pt x="204485" y="194350"/>
                </a:lnTo>
                <a:lnTo>
                  <a:pt x="209806" y="202446"/>
                </a:lnTo>
                <a:lnTo>
                  <a:pt x="214505" y="210938"/>
                </a:lnTo>
                <a:lnTo>
                  <a:pt x="218921" y="219600"/>
                </a:lnTo>
                <a:lnTo>
                  <a:pt x="222883" y="228601"/>
                </a:lnTo>
                <a:lnTo>
                  <a:pt x="226394" y="237772"/>
                </a:lnTo>
                <a:lnTo>
                  <a:pt x="229450" y="247114"/>
                </a:lnTo>
                <a:lnTo>
                  <a:pt x="231942" y="256624"/>
                </a:lnTo>
                <a:lnTo>
                  <a:pt x="233923" y="266192"/>
                </a:lnTo>
                <a:lnTo>
                  <a:pt x="235395" y="275929"/>
                </a:lnTo>
                <a:lnTo>
                  <a:pt x="236414" y="285723"/>
                </a:lnTo>
                <a:lnTo>
                  <a:pt x="236754" y="295574"/>
                </a:lnTo>
                <a:lnTo>
                  <a:pt x="236754" y="305255"/>
                </a:lnTo>
                <a:lnTo>
                  <a:pt x="236075" y="315049"/>
                </a:lnTo>
                <a:lnTo>
                  <a:pt x="234829" y="324786"/>
                </a:lnTo>
                <a:lnTo>
                  <a:pt x="233018" y="334354"/>
                </a:lnTo>
                <a:lnTo>
                  <a:pt x="230696" y="343864"/>
                </a:lnTo>
                <a:lnTo>
                  <a:pt x="227752" y="353092"/>
                </a:lnTo>
                <a:lnTo>
                  <a:pt x="224129" y="362264"/>
                </a:lnTo>
                <a:lnTo>
                  <a:pt x="219939" y="371152"/>
                </a:lnTo>
                <a:lnTo>
                  <a:pt x="231150" y="364585"/>
                </a:lnTo>
                <a:lnTo>
                  <a:pt x="241509" y="357848"/>
                </a:lnTo>
                <a:lnTo>
                  <a:pt x="251133" y="351054"/>
                </a:lnTo>
                <a:lnTo>
                  <a:pt x="260135" y="344091"/>
                </a:lnTo>
                <a:lnTo>
                  <a:pt x="268400" y="337071"/>
                </a:lnTo>
                <a:lnTo>
                  <a:pt x="275930" y="329938"/>
                </a:lnTo>
                <a:lnTo>
                  <a:pt x="282836" y="322861"/>
                </a:lnTo>
                <a:lnTo>
                  <a:pt x="294782" y="308425"/>
                </a:lnTo>
                <a:lnTo>
                  <a:pt x="304406" y="293649"/>
                </a:lnTo>
                <a:lnTo>
                  <a:pt x="311765" y="278873"/>
                </a:lnTo>
                <a:lnTo>
                  <a:pt x="317031" y="264041"/>
                </a:lnTo>
                <a:lnTo>
                  <a:pt x="320427" y="249265"/>
                </a:lnTo>
                <a:lnTo>
                  <a:pt x="322126" y="234602"/>
                </a:lnTo>
                <a:lnTo>
                  <a:pt x="322352" y="227299"/>
                </a:lnTo>
                <a:lnTo>
                  <a:pt x="322239" y="220053"/>
                </a:lnTo>
                <a:lnTo>
                  <a:pt x="320880" y="205730"/>
                </a:lnTo>
                <a:lnTo>
                  <a:pt x="318390" y="191747"/>
                </a:lnTo>
                <a:lnTo>
                  <a:pt x="314653" y="178159"/>
                </a:lnTo>
                <a:lnTo>
                  <a:pt x="310180" y="164969"/>
                </a:lnTo>
                <a:lnTo>
                  <a:pt x="304746" y="152458"/>
                </a:lnTo>
                <a:lnTo>
                  <a:pt x="298858" y="140399"/>
                </a:lnTo>
                <a:lnTo>
                  <a:pt x="292460" y="128963"/>
                </a:lnTo>
                <a:lnTo>
                  <a:pt x="285780" y="118376"/>
                </a:lnTo>
                <a:lnTo>
                  <a:pt x="279100" y="108583"/>
                </a:lnTo>
                <a:lnTo>
                  <a:pt x="272307" y="99637"/>
                </a:lnTo>
                <a:lnTo>
                  <a:pt x="265797" y="91655"/>
                </a:lnTo>
                <a:lnTo>
                  <a:pt x="256851" y="81578"/>
                </a:lnTo>
                <a:lnTo>
                  <a:pt x="247058" y="72124"/>
                </a:lnTo>
                <a:lnTo>
                  <a:pt x="243547" y="69293"/>
                </a:lnTo>
                <a:lnTo>
                  <a:pt x="245132" y="73030"/>
                </a:lnTo>
                <a:lnTo>
                  <a:pt x="246491" y="77049"/>
                </a:lnTo>
                <a:lnTo>
                  <a:pt x="247623" y="81239"/>
                </a:lnTo>
                <a:lnTo>
                  <a:pt x="248530" y="85655"/>
                </a:lnTo>
                <a:lnTo>
                  <a:pt x="249322" y="90183"/>
                </a:lnTo>
                <a:lnTo>
                  <a:pt x="249774" y="94769"/>
                </a:lnTo>
                <a:lnTo>
                  <a:pt x="249774" y="104167"/>
                </a:lnTo>
                <a:lnTo>
                  <a:pt x="249435" y="108809"/>
                </a:lnTo>
                <a:lnTo>
                  <a:pt x="248643" y="113281"/>
                </a:lnTo>
                <a:lnTo>
                  <a:pt x="247510" y="117697"/>
                </a:lnTo>
                <a:lnTo>
                  <a:pt x="246038" y="122000"/>
                </a:lnTo>
                <a:lnTo>
                  <a:pt x="244227" y="126076"/>
                </a:lnTo>
                <a:lnTo>
                  <a:pt x="241962" y="129755"/>
                </a:lnTo>
                <a:lnTo>
                  <a:pt x="239358" y="133266"/>
                </a:lnTo>
                <a:lnTo>
                  <a:pt x="236301" y="136436"/>
                </a:lnTo>
                <a:lnTo>
                  <a:pt x="233131" y="125397"/>
                </a:lnTo>
                <a:lnTo>
                  <a:pt x="229791" y="114980"/>
                </a:lnTo>
                <a:lnTo>
                  <a:pt x="226167" y="105073"/>
                </a:lnTo>
                <a:lnTo>
                  <a:pt x="222318" y="95788"/>
                </a:lnTo>
                <a:lnTo>
                  <a:pt x="218241" y="87014"/>
                </a:lnTo>
                <a:lnTo>
                  <a:pt x="214052" y="78748"/>
                </a:lnTo>
                <a:lnTo>
                  <a:pt x="209693" y="70992"/>
                </a:lnTo>
                <a:lnTo>
                  <a:pt x="205277" y="63746"/>
                </a:lnTo>
                <a:lnTo>
                  <a:pt x="200748" y="57009"/>
                </a:lnTo>
                <a:lnTo>
                  <a:pt x="196105" y="50782"/>
                </a:lnTo>
                <a:lnTo>
                  <a:pt x="191521" y="44894"/>
                </a:lnTo>
                <a:lnTo>
                  <a:pt x="186877" y="39516"/>
                </a:lnTo>
                <a:lnTo>
                  <a:pt x="182236" y="34533"/>
                </a:lnTo>
                <a:lnTo>
                  <a:pt x="177707" y="29891"/>
                </a:lnTo>
                <a:lnTo>
                  <a:pt x="173178" y="25702"/>
                </a:lnTo>
                <a:lnTo>
                  <a:pt x="168818" y="22023"/>
                </a:lnTo>
                <a:lnTo>
                  <a:pt x="164630" y="18512"/>
                </a:lnTo>
                <a:lnTo>
                  <a:pt x="160440" y="15455"/>
                </a:lnTo>
                <a:lnTo>
                  <a:pt x="156591" y="12625"/>
                </a:lnTo>
                <a:lnTo>
                  <a:pt x="152854" y="10247"/>
                </a:lnTo>
                <a:lnTo>
                  <a:pt x="149400" y="8152"/>
                </a:lnTo>
                <a:lnTo>
                  <a:pt x="146117" y="6228"/>
                </a:lnTo>
                <a:lnTo>
                  <a:pt x="143173" y="4641"/>
                </a:lnTo>
                <a:lnTo>
                  <a:pt x="140455" y="3397"/>
                </a:lnTo>
                <a:lnTo>
                  <a:pt x="136267" y="1471"/>
                </a:lnTo>
                <a:lnTo>
                  <a:pt x="132529" y="0"/>
                </a:lnTo>
                <a:lnTo>
                  <a:pt x="133549" y="8775"/>
                </a:lnTo>
                <a:lnTo>
                  <a:pt x="133775" y="17720"/>
                </a:lnTo>
                <a:lnTo>
                  <a:pt x="133323" y="26607"/>
                </a:lnTo>
                <a:lnTo>
                  <a:pt x="132303" y="35552"/>
                </a:lnTo>
                <a:lnTo>
                  <a:pt x="130775" y="44441"/>
                </a:lnTo>
                <a:lnTo>
                  <a:pt x="128510" y="53498"/>
                </a:lnTo>
                <a:lnTo>
                  <a:pt x="125906" y="62387"/>
                </a:lnTo>
                <a:lnTo>
                  <a:pt x="122736" y="71332"/>
                </a:lnTo>
                <a:lnTo>
                  <a:pt x="119113" y="80106"/>
                </a:lnTo>
                <a:lnTo>
                  <a:pt x="115149" y="88938"/>
                </a:lnTo>
                <a:lnTo>
                  <a:pt x="110904" y="97713"/>
                </a:lnTo>
                <a:lnTo>
                  <a:pt x="106149" y="106318"/>
                </a:lnTo>
                <a:lnTo>
                  <a:pt x="101279" y="114867"/>
                </a:lnTo>
                <a:lnTo>
                  <a:pt x="96071" y="123245"/>
                </a:lnTo>
                <a:lnTo>
                  <a:pt x="90693" y="131455"/>
                </a:lnTo>
                <a:lnTo>
                  <a:pt x="85145" y="139492"/>
                </a:lnTo>
                <a:lnTo>
                  <a:pt x="79371" y="147363"/>
                </a:lnTo>
                <a:lnTo>
                  <a:pt x="73596" y="155174"/>
                </a:lnTo>
                <a:lnTo>
                  <a:pt x="67878" y="162591"/>
                </a:lnTo>
                <a:lnTo>
                  <a:pt x="61991" y="169951"/>
                </a:lnTo>
                <a:lnTo>
                  <a:pt x="61537" y="163723"/>
                </a:lnTo>
                <a:lnTo>
                  <a:pt x="61197" y="157892"/>
                </a:lnTo>
                <a:lnTo>
                  <a:pt x="60632" y="152231"/>
                </a:lnTo>
                <a:lnTo>
                  <a:pt x="59952" y="146683"/>
                </a:lnTo>
                <a:lnTo>
                  <a:pt x="59047" y="141418"/>
                </a:lnTo>
                <a:lnTo>
                  <a:pt x="57914" y="136097"/>
                </a:lnTo>
                <a:lnTo>
                  <a:pt x="56442" y="130775"/>
                </a:lnTo>
                <a:lnTo>
                  <a:pt x="54744" y="125397"/>
                </a:lnTo>
                <a:lnTo>
                  <a:pt x="52593" y="119961"/>
                </a:lnTo>
                <a:lnTo>
                  <a:pt x="50045" y="114188"/>
                </a:lnTo>
                <a:lnTo>
                  <a:pt x="46874" y="108356"/>
                </a:lnTo>
                <a:lnTo>
                  <a:pt x="46081" y="116112"/>
                </a:lnTo>
                <a:lnTo>
                  <a:pt x="44610" y="123812"/>
                </a:lnTo>
                <a:lnTo>
                  <a:pt x="42572" y="131340"/>
                </a:lnTo>
                <a:lnTo>
                  <a:pt x="40081" y="138814"/>
                </a:lnTo>
                <a:lnTo>
                  <a:pt x="37250" y="146117"/>
                </a:lnTo>
                <a:lnTo>
                  <a:pt x="34080" y="153363"/>
                </a:lnTo>
                <a:lnTo>
                  <a:pt x="30683" y="160553"/>
                </a:lnTo>
                <a:lnTo>
                  <a:pt x="27230" y="167800"/>
                </a:lnTo>
                <a:lnTo>
                  <a:pt x="23606" y="175046"/>
                </a:lnTo>
                <a:lnTo>
                  <a:pt x="20097" y="182236"/>
                </a:lnTo>
                <a:lnTo>
                  <a:pt x="16587" y="189482"/>
                </a:lnTo>
                <a:lnTo>
                  <a:pt x="13190" y="196898"/>
                </a:lnTo>
                <a:lnTo>
                  <a:pt x="10133" y="204258"/>
                </a:lnTo>
                <a:lnTo>
                  <a:pt x="7359" y="211787"/>
                </a:lnTo>
                <a:lnTo>
                  <a:pt x="4982" y="219600"/>
                </a:lnTo>
                <a:lnTo>
                  <a:pt x="3056" y="227412"/>
                </a:lnTo>
                <a:lnTo>
                  <a:pt x="1584" y="235508"/>
                </a:lnTo>
                <a:lnTo>
                  <a:pt x="566" y="243434"/>
                </a:lnTo>
                <a:lnTo>
                  <a:pt x="113" y="251076"/>
                </a:lnTo>
                <a:lnTo>
                  <a:pt x="0" y="258663"/>
                </a:lnTo>
                <a:lnTo>
                  <a:pt x="452" y="265966"/>
                </a:lnTo>
                <a:lnTo>
                  <a:pt x="1471" y="273212"/>
                </a:lnTo>
                <a:lnTo>
                  <a:pt x="3056" y="280288"/>
                </a:lnTo>
                <a:lnTo>
                  <a:pt x="5095" y="287309"/>
                </a:lnTo>
                <a:lnTo>
                  <a:pt x="7811" y="294102"/>
                </a:lnTo>
                <a:lnTo>
                  <a:pt x="11038" y="300839"/>
                </a:lnTo>
                <a:lnTo>
                  <a:pt x="14889" y="307519"/>
                </a:lnTo>
                <a:lnTo>
                  <a:pt x="19418" y="314030"/>
                </a:lnTo>
                <a:lnTo>
                  <a:pt x="24626" y="320483"/>
                </a:lnTo>
                <a:lnTo>
                  <a:pt x="30344" y="326937"/>
                </a:lnTo>
                <a:lnTo>
                  <a:pt x="36798" y="333221"/>
                </a:lnTo>
                <a:lnTo>
                  <a:pt x="44044" y="339675"/>
                </a:lnTo>
                <a:lnTo>
                  <a:pt x="51800" y="345903"/>
                </a:lnTo>
                <a:lnTo>
                  <a:pt x="60405" y="352187"/>
                </a:lnTo>
                <a:lnTo>
                  <a:pt x="69803" y="358527"/>
                </a:lnTo>
                <a:lnTo>
                  <a:pt x="79823" y="364811"/>
                </a:lnTo>
                <a:lnTo>
                  <a:pt x="90750" y="371152"/>
                </a:lnTo>
                <a:lnTo>
                  <a:pt x="87295" y="363622"/>
                </a:lnTo>
                <a:lnTo>
                  <a:pt x="84466" y="356376"/>
                </a:lnTo>
                <a:lnTo>
                  <a:pt x="82087" y="349356"/>
                </a:lnTo>
                <a:lnTo>
                  <a:pt x="80163" y="342732"/>
                </a:lnTo>
                <a:lnTo>
                  <a:pt x="78804" y="336392"/>
                </a:lnTo>
                <a:lnTo>
                  <a:pt x="77786" y="330164"/>
                </a:lnTo>
                <a:lnTo>
                  <a:pt x="77332" y="324333"/>
                </a:lnTo>
                <a:lnTo>
                  <a:pt x="77219" y="318672"/>
                </a:lnTo>
                <a:lnTo>
                  <a:pt x="77445" y="313124"/>
                </a:lnTo>
                <a:lnTo>
                  <a:pt x="78012" y="307859"/>
                </a:lnTo>
                <a:lnTo>
                  <a:pt x="79030" y="302764"/>
                </a:lnTo>
                <a:lnTo>
                  <a:pt x="80276" y="297895"/>
                </a:lnTo>
                <a:lnTo>
                  <a:pt x="81748" y="293083"/>
                </a:lnTo>
                <a:lnTo>
                  <a:pt x="83559" y="288441"/>
                </a:lnTo>
                <a:lnTo>
                  <a:pt x="85484" y="283912"/>
                </a:lnTo>
                <a:lnTo>
                  <a:pt x="87749" y="279383"/>
                </a:lnTo>
                <a:lnTo>
                  <a:pt x="90126" y="275137"/>
                </a:lnTo>
                <a:lnTo>
                  <a:pt x="92674" y="270834"/>
                </a:lnTo>
                <a:lnTo>
                  <a:pt x="95392" y="266532"/>
                </a:lnTo>
                <a:lnTo>
                  <a:pt x="98223" y="262342"/>
                </a:lnTo>
                <a:lnTo>
                  <a:pt x="101959" y="256738"/>
                </a:lnTo>
                <a:lnTo>
                  <a:pt x="105356" y="251076"/>
                </a:lnTo>
                <a:lnTo>
                  <a:pt x="108413" y="245528"/>
                </a:lnTo>
                <a:lnTo>
                  <a:pt x="111074" y="240150"/>
                </a:lnTo>
                <a:lnTo>
                  <a:pt x="113451" y="234829"/>
                </a:lnTo>
                <a:lnTo>
                  <a:pt x="115603" y="229847"/>
                </a:lnTo>
                <a:lnTo>
                  <a:pt x="117528" y="225148"/>
                </a:lnTo>
                <a:lnTo>
                  <a:pt x="119113" y="220732"/>
                </a:lnTo>
                <a:lnTo>
                  <a:pt x="120472" y="216656"/>
                </a:lnTo>
                <a:lnTo>
                  <a:pt x="121603" y="212920"/>
                </a:lnTo>
                <a:lnTo>
                  <a:pt x="122509" y="209806"/>
                </a:lnTo>
                <a:lnTo>
                  <a:pt x="123188" y="207088"/>
                </a:lnTo>
                <a:lnTo>
                  <a:pt x="125114" y="202786"/>
                </a:lnTo>
                <a:lnTo>
                  <a:pt x="126812" y="205730"/>
                </a:lnTo>
                <a:lnTo>
                  <a:pt x="129303" y="210372"/>
                </a:lnTo>
                <a:lnTo>
                  <a:pt x="130548" y="213259"/>
                </a:lnTo>
                <a:lnTo>
                  <a:pt x="131737" y="216656"/>
                </a:lnTo>
                <a:lnTo>
                  <a:pt x="132869" y="220393"/>
                </a:lnTo>
                <a:lnTo>
                  <a:pt x="134001" y="224582"/>
                </a:lnTo>
                <a:lnTo>
                  <a:pt x="134795" y="228941"/>
                </a:lnTo>
                <a:lnTo>
                  <a:pt x="135473" y="233810"/>
                </a:lnTo>
                <a:lnTo>
                  <a:pt x="135700" y="239018"/>
                </a:lnTo>
                <a:lnTo>
                  <a:pt x="135700" y="244566"/>
                </a:lnTo>
                <a:lnTo>
                  <a:pt x="135134" y="250284"/>
                </a:lnTo>
                <a:lnTo>
                  <a:pt x="134228" y="256398"/>
                </a:lnTo>
                <a:lnTo>
                  <a:pt x="139096" y="250510"/>
                </a:lnTo>
                <a:lnTo>
                  <a:pt x="143512" y="244340"/>
                </a:lnTo>
                <a:lnTo>
                  <a:pt x="147476" y="237886"/>
                </a:lnTo>
                <a:lnTo>
                  <a:pt x="150986" y="231205"/>
                </a:lnTo>
                <a:lnTo>
                  <a:pt x="153986" y="224355"/>
                </a:lnTo>
                <a:lnTo>
                  <a:pt x="156704" y="217449"/>
                </a:lnTo>
                <a:lnTo>
                  <a:pt x="158968" y="210485"/>
                </a:lnTo>
                <a:lnTo>
                  <a:pt x="160893" y="203579"/>
                </a:lnTo>
                <a:lnTo>
                  <a:pt x="162478" y="196785"/>
                </a:lnTo>
                <a:lnTo>
                  <a:pt x="163723" y="190162"/>
                </a:lnTo>
                <a:lnTo>
                  <a:pt x="164630" y="183708"/>
                </a:lnTo>
                <a:lnTo>
                  <a:pt x="165195" y="177481"/>
                </a:lnTo>
                <a:lnTo>
                  <a:pt x="165535" y="171762"/>
                </a:lnTo>
                <a:lnTo>
                  <a:pt x="165535" y="166328"/>
                </a:lnTo>
                <a:lnTo>
                  <a:pt x="165309" y="161458"/>
                </a:lnTo>
                <a:lnTo>
                  <a:pt x="164856" y="157100"/>
                </a:lnTo>
                <a:lnTo>
                  <a:pt x="164289" y="1533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4" name="object 44"/>
          <p:cNvSpPr/>
          <p:nvPr/>
        </p:nvSpPr>
        <p:spPr>
          <a:xfrm>
            <a:off x="3800779" y="5554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3" name="object 43"/>
          <p:cNvSpPr/>
          <p:nvPr/>
        </p:nvSpPr>
        <p:spPr>
          <a:xfrm>
            <a:off x="1011374" y="4618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2" name="object 42"/>
          <p:cNvSpPr/>
          <p:nvPr/>
        </p:nvSpPr>
        <p:spPr>
          <a:xfrm>
            <a:off x="1003558" y="4337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1" name="object 41"/>
          <p:cNvSpPr/>
          <p:nvPr/>
        </p:nvSpPr>
        <p:spPr>
          <a:xfrm>
            <a:off x="991832" y="46696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0" name="object 40"/>
          <p:cNvSpPr/>
          <p:nvPr/>
        </p:nvSpPr>
        <p:spPr>
          <a:xfrm>
            <a:off x="994437" y="4672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38"/>
          <p:cNvSpPr/>
          <p:nvPr/>
        </p:nvSpPr>
        <p:spPr>
          <a:xfrm>
            <a:off x="1073911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9" name="object 39"/>
          <p:cNvSpPr/>
          <p:nvPr/>
        </p:nvSpPr>
        <p:spPr>
          <a:xfrm>
            <a:off x="1049158" y="4519429"/>
            <a:ext cx="11725" cy="6890"/>
          </a:xfrm>
          <a:custGeom>
            <a:avLst/>
            <a:gdLst/>
            <a:ahLst/>
            <a:cxnLst/>
            <a:rect l="l" t="t" r="r" b="b"/>
            <a:pathLst>
              <a:path w="15633" h="9187">
                <a:moveTo>
                  <a:pt x="15633" y="3675"/>
                </a:moveTo>
                <a:lnTo>
                  <a:pt x="0" y="0"/>
                </a:lnTo>
                <a:lnTo>
                  <a:pt x="15633" y="9187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37"/>
          <p:cNvSpPr/>
          <p:nvPr/>
        </p:nvSpPr>
        <p:spPr>
          <a:xfrm>
            <a:off x="1068700" y="4305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36"/>
          <p:cNvSpPr/>
          <p:nvPr/>
        </p:nvSpPr>
        <p:spPr>
          <a:xfrm>
            <a:off x="1066094" y="4429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35"/>
          <p:cNvSpPr/>
          <p:nvPr/>
        </p:nvSpPr>
        <p:spPr>
          <a:xfrm>
            <a:off x="1058277" y="43003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4" name="object 34"/>
          <p:cNvSpPr/>
          <p:nvPr/>
        </p:nvSpPr>
        <p:spPr>
          <a:xfrm>
            <a:off x="1043945" y="4513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33"/>
          <p:cNvSpPr/>
          <p:nvPr/>
        </p:nvSpPr>
        <p:spPr>
          <a:xfrm>
            <a:off x="1063489" y="4332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32"/>
          <p:cNvSpPr/>
          <p:nvPr/>
        </p:nvSpPr>
        <p:spPr>
          <a:xfrm>
            <a:off x="1041341" y="44160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31"/>
          <p:cNvSpPr/>
          <p:nvPr/>
        </p:nvSpPr>
        <p:spPr>
          <a:xfrm>
            <a:off x="921478" y="46089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30"/>
          <p:cNvSpPr/>
          <p:nvPr/>
        </p:nvSpPr>
        <p:spPr>
          <a:xfrm>
            <a:off x="901935" y="45745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29"/>
          <p:cNvSpPr/>
          <p:nvPr/>
        </p:nvSpPr>
        <p:spPr>
          <a:xfrm>
            <a:off x="901935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28"/>
          <p:cNvSpPr/>
          <p:nvPr/>
        </p:nvSpPr>
        <p:spPr>
          <a:xfrm>
            <a:off x="918872" y="4589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918872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901935" y="45773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1046552" y="4334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899329" y="45662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924083" y="4658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973592" y="4511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931901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926689" y="4629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934506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7489151" y="5393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7017518" y="5077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5684702" y="5406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 txBox="1"/>
          <p:nvPr/>
        </p:nvSpPr>
        <p:spPr>
          <a:xfrm>
            <a:off x="509281" y="1219931"/>
            <a:ext cx="3139457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spc="1" dirty="0">
                <a:solidFill>
                  <a:srgbClr val="00B0F0"/>
                </a:solidFill>
                <a:latin typeface="Berlin Sans FB"/>
                <a:cs typeface="Berlin Sans FB"/>
              </a:rPr>
              <a:t>Strategi Pelaksanaan</a:t>
            </a:r>
            <a:endParaRPr sz="2700" dirty="0">
              <a:latin typeface="Berlin Sans FB"/>
              <a:cs typeface="Berlin Sans F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4442" y="1219931"/>
            <a:ext cx="1319556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dirty="0">
                <a:solidFill>
                  <a:srgbClr val="00B0F0"/>
                </a:solidFill>
                <a:latin typeface="Berlin Sans FB"/>
                <a:cs typeface="Berlin Sans FB"/>
              </a:rPr>
              <a:t>SPMI-PT</a:t>
            </a:r>
            <a:endParaRPr sz="2700">
              <a:latin typeface="Berlin Sans FB"/>
              <a:cs typeface="Berlin Sans F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65181" y="2096965"/>
            <a:ext cx="2492660" cy="438149"/>
          </a:xfrm>
          <a:prstGeom prst="rect">
            <a:avLst/>
          </a:prstGeom>
        </p:spPr>
        <p:txBody>
          <a:bodyPr wrap="square" lIns="0" tIns="10215" rIns="0" bIns="0" rtlCol="0">
            <a:noAutofit/>
          </a:bodyPr>
          <a:lstStyle/>
          <a:p>
            <a:pPr marL="9525">
              <a:lnSpc>
                <a:spcPts val="1609"/>
              </a:lnSpc>
            </a:pPr>
            <a:r>
              <a:rPr sz="1500" b="1" dirty="0">
                <a:solidFill>
                  <a:srgbClr val="404040"/>
                </a:solidFill>
                <a:latin typeface="Arial"/>
                <a:cs typeface="Arial"/>
              </a:rPr>
              <a:t>Dilakukan Bertahap Sesuai</a:t>
            </a:r>
            <a:endParaRPr sz="1500" dirty="0">
              <a:latin typeface="Arial"/>
              <a:cs typeface="Arial"/>
            </a:endParaRPr>
          </a:p>
          <a:p>
            <a:pPr marL="9525" marR="28574">
              <a:lnSpc>
                <a:spcPct val="95825"/>
              </a:lnSpc>
            </a:pPr>
            <a:r>
              <a:rPr sz="1500" b="1" dirty="0">
                <a:solidFill>
                  <a:srgbClr val="404040"/>
                </a:solidFill>
                <a:latin typeface="Arial"/>
                <a:cs typeface="Arial"/>
              </a:rPr>
              <a:t>Kesiapan PT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3201" y="2350001"/>
            <a:ext cx="462972" cy="647700"/>
          </a:xfrm>
          <a:prstGeom prst="rect">
            <a:avLst/>
          </a:prstGeom>
        </p:spPr>
        <p:txBody>
          <a:bodyPr wrap="square" lIns="0" tIns="32385" rIns="0" bIns="0" rtlCol="0">
            <a:noAutofit/>
          </a:bodyPr>
          <a:lstStyle/>
          <a:p>
            <a:pPr marL="9525">
              <a:lnSpc>
                <a:spcPts val="5100"/>
              </a:lnSpc>
            </a:pPr>
            <a:r>
              <a:rPr sz="495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8301" y="2550651"/>
            <a:ext cx="341903" cy="476250"/>
          </a:xfrm>
          <a:prstGeom prst="rect">
            <a:avLst/>
          </a:prstGeom>
        </p:spPr>
        <p:txBody>
          <a:bodyPr wrap="square" lIns="0" tIns="23813" rIns="0" bIns="0" rtlCol="0">
            <a:noAutofit/>
          </a:bodyPr>
          <a:lstStyle/>
          <a:p>
            <a:pPr marL="9525">
              <a:lnSpc>
                <a:spcPts val="3750"/>
              </a:lnSpc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5181" y="2965645"/>
            <a:ext cx="2337214" cy="438149"/>
          </a:xfrm>
          <a:prstGeom prst="rect">
            <a:avLst/>
          </a:prstGeom>
        </p:spPr>
        <p:txBody>
          <a:bodyPr wrap="square" lIns="0" tIns="10215" rIns="0" bIns="0" rtlCol="0">
            <a:noAutofit/>
          </a:bodyPr>
          <a:lstStyle/>
          <a:p>
            <a:pPr marL="9525">
              <a:lnSpc>
                <a:spcPts val="1609"/>
              </a:lnSpc>
            </a:pPr>
            <a:r>
              <a:rPr sz="1500" b="1" spc="-2" dirty="0">
                <a:solidFill>
                  <a:srgbClr val="404040"/>
                </a:solidFill>
                <a:latin typeface="Arial"/>
                <a:cs typeface="Arial"/>
              </a:rPr>
              <a:t>Disusun Kerangka Waktu</a:t>
            </a:r>
            <a:endParaRPr sz="1500" dirty="0">
              <a:latin typeface="Arial"/>
              <a:cs typeface="Arial"/>
            </a:endParaRPr>
          </a:p>
          <a:p>
            <a:pPr marL="9525" marR="28574">
              <a:lnSpc>
                <a:spcPct val="95825"/>
              </a:lnSpc>
            </a:pPr>
            <a:r>
              <a:rPr sz="1500" b="1" dirty="0">
                <a:solidFill>
                  <a:srgbClr val="404040"/>
                </a:solidFill>
                <a:latin typeface="Arial"/>
                <a:cs typeface="Arial"/>
              </a:rPr>
              <a:t>Pelaksanaan yang Jelas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5181" y="3902905"/>
            <a:ext cx="2810149" cy="438149"/>
          </a:xfrm>
          <a:prstGeom prst="rect">
            <a:avLst/>
          </a:prstGeom>
        </p:spPr>
        <p:txBody>
          <a:bodyPr wrap="square" lIns="0" tIns="10215" rIns="0" bIns="0" rtlCol="0">
            <a:noAutofit/>
          </a:bodyPr>
          <a:lstStyle/>
          <a:p>
            <a:pPr marL="9525">
              <a:lnSpc>
                <a:spcPts val="1609"/>
              </a:lnSpc>
            </a:pPr>
            <a:r>
              <a:rPr sz="1500" b="1" dirty="0">
                <a:solidFill>
                  <a:srgbClr val="404040"/>
                </a:solidFill>
                <a:latin typeface="Arial"/>
                <a:cs typeface="Arial"/>
              </a:rPr>
              <a:t>Standar SNPT Harus Dijadikan</a:t>
            </a:r>
            <a:endParaRPr sz="1500" dirty="0">
              <a:latin typeface="Arial"/>
              <a:cs typeface="Arial"/>
            </a:endParaRPr>
          </a:p>
          <a:p>
            <a:pPr marL="9525" marR="28574">
              <a:lnSpc>
                <a:spcPct val="95825"/>
              </a:lnSpc>
            </a:pPr>
            <a:r>
              <a:rPr sz="1500" b="1" dirty="0">
                <a:solidFill>
                  <a:srgbClr val="404040"/>
                </a:solidFill>
                <a:latin typeface="Arial"/>
                <a:cs typeface="Arial"/>
              </a:rPr>
              <a:t>Acuan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7722" y="4272009"/>
            <a:ext cx="341903" cy="476250"/>
          </a:xfrm>
          <a:prstGeom prst="rect">
            <a:avLst/>
          </a:prstGeom>
        </p:spPr>
        <p:txBody>
          <a:bodyPr wrap="square" lIns="0" tIns="23813" rIns="0" bIns="0" rtlCol="0">
            <a:noAutofit/>
          </a:bodyPr>
          <a:lstStyle/>
          <a:p>
            <a:pPr marL="9525">
              <a:lnSpc>
                <a:spcPts val="3750"/>
              </a:lnSpc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1396" y="4530845"/>
            <a:ext cx="462972" cy="647700"/>
          </a:xfrm>
          <a:prstGeom prst="rect">
            <a:avLst/>
          </a:prstGeom>
        </p:spPr>
        <p:txBody>
          <a:bodyPr wrap="square" lIns="0" tIns="32385" rIns="0" bIns="0" rtlCol="0">
            <a:noAutofit/>
          </a:bodyPr>
          <a:lstStyle/>
          <a:p>
            <a:pPr marL="9525">
              <a:lnSpc>
                <a:spcPts val="5100"/>
              </a:lnSpc>
            </a:pPr>
            <a:r>
              <a:rPr sz="495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4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5181" y="4883599"/>
            <a:ext cx="2809279" cy="209549"/>
          </a:xfrm>
          <a:prstGeom prst="rect">
            <a:avLst/>
          </a:prstGeom>
        </p:spPr>
        <p:txBody>
          <a:bodyPr wrap="square" lIns="0" tIns="10215" rIns="0" bIns="0" rtlCol="0">
            <a:noAutofit/>
          </a:bodyPr>
          <a:lstStyle/>
          <a:p>
            <a:pPr marL="9525">
              <a:lnSpc>
                <a:spcPts val="1609"/>
              </a:lnSpc>
            </a:pPr>
            <a:r>
              <a:rPr sz="1500" b="1" spc="-3" dirty="0">
                <a:solidFill>
                  <a:srgbClr val="404040"/>
                </a:solidFill>
                <a:latin typeface="Arial"/>
                <a:cs typeface="Arial"/>
              </a:rPr>
              <a:t>Mencakup Kegiatan Tridharma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3584" y="3020643"/>
            <a:ext cx="720431" cy="742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750"/>
              </a:lnSpc>
            </a:pPr>
            <a:endParaRPr sz="750"/>
          </a:p>
        </p:txBody>
      </p:sp>
      <p:sp>
        <p:nvSpPr>
          <p:cNvPr id="4" name="object 4"/>
          <p:cNvSpPr txBox="1"/>
          <p:nvPr/>
        </p:nvSpPr>
        <p:spPr>
          <a:xfrm>
            <a:off x="2774014" y="3020643"/>
            <a:ext cx="720431" cy="742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750"/>
              </a:lnSpc>
            </a:pPr>
            <a:endParaRPr sz="750"/>
          </a:p>
        </p:txBody>
      </p:sp>
      <p:sp>
        <p:nvSpPr>
          <p:cNvPr id="3" name="object 3"/>
          <p:cNvSpPr txBox="1"/>
          <p:nvPr/>
        </p:nvSpPr>
        <p:spPr>
          <a:xfrm>
            <a:off x="2053584" y="3763565"/>
            <a:ext cx="720431" cy="728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750"/>
              </a:lnSpc>
            </a:pPr>
            <a:endParaRPr sz="750"/>
          </a:p>
        </p:txBody>
      </p:sp>
      <p:sp>
        <p:nvSpPr>
          <p:cNvPr id="2" name="object 2"/>
          <p:cNvSpPr txBox="1"/>
          <p:nvPr/>
        </p:nvSpPr>
        <p:spPr>
          <a:xfrm>
            <a:off x="2774014" y="3763565"/>
            <a:ext cx="720431" cy="728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750"/>
              </a:lnSpc>
            </a:pPr>
            <a:endParaRPr sz="7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19"/>
          <p:cNvSpPr>
            <a:spLocks noChangeArrowheads="1"/>
          </p:cNvSpPr>
          <p:nvPr/>
        </p:nvSpPr>
        <p:spPr bwMode="auto">
          <a:xfrm>
            <a:off x="0" y="857250"/>
            <a:ext cx="9144000" cy="5143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171" name="object 20"/>
          <p:cNvSpPr>
            <a:spLocks/>
          </p:cNvSpPr>
          <p:nvPr/>
        </p:nvSpPr>
        <p:spPr bwMode="auto">
          <a:xfrm>
            <a:off x="2503488" y="2428875"/>
            <a:ext cx="603250" cy="603250"/>
          </a:xfrm>
          <a:custGeom>
            <a:avLst/>
            <a:gdLst>
              <a:gd name="T0" fmla="*/ 1334 w 805179"/>
              <a:gd name="T1" fmla="*/ 435613 h 805179"/>
              <a:gd name="T2" fmla="*/ 11698 w 805179"/>
              <a:gd name="T3" fmla="*/ 499347 h 805179"/>
              <a:gd name="T4" fmla="*/ 31632 w 805179"/>
              <a:gd name="T5" fmla="*/ 559309 h 805179"/>
              <a:gd name="T6" fmla="*/ 60309 w 805179"/>
              <a:gd name="T7" fmla="*/ 614671 h 805179"/>
              <a:gd name="T8" fmla="*/ 96899 w 805179"/>
              <a:gd name="T9" fmla="*/ 664604 h 805179"/>
              <a:gd name="T10" fmla="*/ 140575 w 805179"/>
              <a:gd name="T11" fmla="*/ 708280 h 805179"/>
              <a:gd name="T12" fmla="*/ 190508 w 805179"/>
              <a:gd name="T13" fmla="*/ 744870 h 805179"/>
              <a:gd name="T14" fmla="*/ 245870 w 805179"/>
              <a:gd name="T15" fmla="*/ 773547 h 805179"/>
              <a:gd name="T16" fmla="*/ 305832 w 805179"/>
              <a:gd name="T17" fmla="*/ 793481 h 805179"/>
              <a:gd name="T18" fmla="*/ 369566 w 805179"/>
              <a:gd name="T19" fmla="*/ 803845 h 805179"/>
              <a:gd name="T20" fmla="*/ 435613 w 805179"/>
              <a:gd name="T21" fmla="*/ 803845 h 805179"/>
              <a:gd name="T22" fmla="*/ 499347 w 805179"/>
              <a:gd name="T23" fmla="*/ 793481 h 805179"/>
              <a:gd name="T24" fmla="*/ 559309 w 805179"/>
              <a:gd name="T25" fmla="*/ 773547 h 805179"/>
              <a:gd name="T26" fmla="*/ 614671 w 805179"/>
              <a:gd name="T27" fmla="*/ 744870 h 805179"/>
              <a:gd name="T28" fmla="*/ 664604 w 805179"/>
              <a:gd name="T29" fmla="*/ 708280 h 805179"/>
              <a:gd name="T30" fmla="*/ 708280 w 805179"/>
              <a:gd name="T31" fmla="*/ 664604 h 805179"/>
              <a:gd name="T32" fmla="*/ 744870 w 805179"/>
              <a:gd name="T33" fmla="*/ 614671 h 805179"/>
              <a:gd name="T34" fmla="*/ 773547 w 805179"/>
              <a:gd name="T35" fmla="*/ 559309 h 805179"/>
              <a:gd name="T36" fmla="*/ 793481 w 805179"/>
              <a:gd name="T37" fmla="*/ 499347 h 805179"/>
              <a:gd name="T38" fmla="*/ 803845 w 805179"/>
              <a:gd name="T39" fmla="*/ 435613 h 805179"/>
              <a:gd name="T40" fmla="*/ 803845 w 805179"/>
              <a:gd name="T41" fmla="*/ 369566 h 805179"/>
              <a:gd name="T42" fmla="*/ 793481 w 805179"/>
              <a:gd name="T43" fmla="*/ 305832 h 805179"/>
              <a:gd name="T44" fmla="*/ 773547 w 805179"/>
              <a:gd name="T45" fmla="*/ 245870 h 805179"/>
              <a:gd name="T46" fmla="*/ 744870 w 805179"/>
              <a:gd name="T47" fmla="*/ 190508 h 805179"/>
              <a:gd name="T48" fmla="*/ 708280 w 805179"/>
              <a:gd name="T49" fmla="*/ 140575 h 805179"/>
              <a:gd name="T50" fmla="*/ 664604 w 805179"/>
              <a:gd name="T51" fmla="*/ 96899 h 805179"/>
              <a:gd name="T52" fmla="*/ 614671 w 805179"/>
              <a:gd name="T53" fmla="*/ 60309 h 805179"/>
              <a:gd name="T54" fmla="*/ 559309 w 805179"/>
              <a:gd name="T55" fmla="*/ 31632 h 805179"/>
              <a:gd name="T56" fmla="*/ 499347 w 805179"/>
              <a:gd name="T57" fmla="*/ 11698 h 805179"/>
              <a:gd name="T58" fmla="*/ 435613 w 805179"/>
              <a:gd name="T59" fmla="*/ 1334 h 805179"/>
              <a:gd name="T60" fmla="*/ 369566 w 805179"/>
              <a:gd name="T61" fmla="*/ 1334 h 805179"/>
              <a:gd name="T62" fmla="*/ 305832 w 805179"/>
              <a:gd name="T63" fmla="*/ 11698 h 805179"/>
              <a:gd name="T64" fmla="*/ 245870 w 805179"/>
              <a:gd name="T65" fmla="*/ 31632 h 805179"/>
              <a:gd name="T66" fmla="*/ 190508 w 805179"/>
              <a:gd name="T67" fmla="*/ 60309 h 805179"/>
              <a:gd name="T68" fmla="*/ 140575 w 805179"/>
              <a:gd name="T69" fmla="*/ 96899 h 805179"/>
              <a:gd name="T70" fmla="*/ 96899 w 805179"/>
              <a:gd name="T71" fmla="*/ 140575 h 805179"/>
              <a:gd name="T72" fmla="*/ 60309 w 805179"/>
              <a:gd name="T73" fmla="*/ 190508 h 805179"/>
              <a:gd name="T74" fmla="*/ 31632 w 805179"/>
              <a:gd name="T75" fmla="*/ 245870 h 805179"/>
              <a:gd name="T76" fmla="*/ 11698 w 805179"/>
              <a:gd name="T77" fmla="*/ 305832 h 805179"/>
              <a:gd name="T78" fmla="*/ 1334 w 805179"/>
              <a:gd name="T79" fmla="*/ 369566 h 805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179" h="805179">
                <a:moveTo>
                  <a:pt x="0" y="402589"/>
                </a:moveTo>
                <a:lnTo>
                  <a:pt x="1334" y="435613"/>
                </a:lnTo>
                <a:lnTo>
                  <a:pt x="5268" y="467900"/>
                </a:lnTo>
                <a:lnTo>
                  <a:pt x="11698" y="499347"/>
                </a:lnTo>
                <a:lnTo>
                  <a:pt x="20521" y="529852"/>
                </a:lnTo>
                <a:lnTo>
                  <a:pt x="31632" y="559309"/>
                </a:lnTo>
                <a:lnTo>
                  <a:pt x="44930" y="587617"/>
                </a:lnTo>
                <a:lnTo>
                  <a:pt x="60309" y="614671"/>
                </a:lnTo>
                <a:lnTo>
                  <a:pt x="77667" y="640368"/>
                </a:lnTo>
                <a:lnTo>
                  <a:pt x="96899" y="664604"/>
                </a:lnTo>
                <a:lnTo>
                  <a:pt x="117903" y="687276"/>
                </a:lnTo>
                <a:lnTo>
                  <a:pt x="140575" y="708280"/>
                </a:lnTo>
                <a:lnTo>
                  <a:pt x="164811" y="727512"/>
                </a:lnTo>
                <a:lnTo>
                  <a:pt x="190508" y="744870"/>
                </a:lnTo>
                <a:lnTo>
                  <a:pt x="217562" y="760249"/>
                </a:lnTo>
                <a:lnTo>
                  <a:pt x="245870" y="773547"/>
                </a:lnTo>
                <a:lnTo>
                  <a:pt x="275327" y="784658"/>
                </a:lnTo>
                <a:lnTo>
                  <a:pt x="305832" y="793481"/>
                </a:lnTo>
                <a:lnTo>
                  <a:pt x="337279" y="799911"/>
                </a:lnTo>
                <a:lnTo>
                  <a:pt x="369566" y="803845"/>
                </a:lnTo>
                <a:lnTo>
                  <a:pt x="402589" y="805179"/>
                </a:lnTo>
                <a:lnTo>
                  <a:pt x="435613" y="803845"/>
                </a:lnTo>
                <a:lnTo>
                  <a:pt x="467900" y="799911"/>
                </a:lnTo>
                <a:lnTo>
                  <a:pt x="499347" y="793481"/>
                </a:lnTo>
                <a:lnTo>
                  <a:pt x="529852" y="784658"/>
                </a:lnTo>
                <a:lnTo>
                  <a:pt x="559309" y="773547"/>
                </a:lnTo>
                <a:lnTo>
                  <a:pt x="587617" y="760249"/>
                </a:lnTo>
                <a:lnTo>
                  <a:pt x="614671" y="744870"/>
                </a:lnTo>
                <a:lnTo>
                  <a:pt x="640368" y="727512"/>
                </a:lnTo>
                <a:lnTo>
                  <a:pt x="664604" y="708280"/>
                </a:lnTo>
                <a:lnTo>
                  <a:pt x="687276" y="687276"/>
                </a:lnTo>
                <a:lnTo>
                  <a:pt x="708280" y="664604"/>
                </a:lnTo>
                <a:lnTo>
                  <a:pt x="727512" y="640368"/>
                </a:lnTo>
                <a:lnTo>
                  <a:pt x="744870" y="614671"/>
                </a:lnTo>
                <a:lnTo>
                  <a:pt x="760249" y="587617"/>
                </a:lnTo>
                <a:lnTo>
                  <a:pt x="773547" y="559309"/>
                </a:lnTo>
                <a:lnTo>
                  <a:pt x="784658" y="529852"/>
                </a:lnTo>
                <a:lnTo>
                  <a:pt x="793481" y="499347"/>
                </a:lnTo>
                <a:lnTo>
                  <a:pt x="799911" y="467900"/>
                </a:lnTo>
                <a:lnTo>
                  <a:pt x="803845" y="435613"/>
                </a:lnTo>
                <a:lnTo>
                  <a:pt x="805179" y="402589"/>
                </a:lnTo>
                <a:lnTo>
                  <a:pt x="803845" y="369566"/>
                </a:lnTo>
                <a:lnTo>
                  <a:pt x="799911" y="337279"/>
                </a:lnTo>
                <a:lnTo>
                  <a:pt x="793481" y="305832"/>
                </a:lnTo>
                <a:lnTo>
                  <a:pt x="784658" y="275327"/>
                </a:lnTo>
                <a:lnTo>
                  <a:pt x="773547" y="245870"/>
                </a:lnTo>
                <a:lnTo>
                  <a:pt x="760249" y="217562"/>
                </a:lnTo>
                <a:lnTo>
                  <a:pt x="744870" y="190508"/>
                </a:lnTo>
                <a:lnTo>
                  <a:pt x="727512" y="164811"/>
                </a:lnTo>
                <a:lnTo>
                  <a:pt x="708280" y="140575"/>
                </a:lnTo>
                <a:lnTo>
                  <a:pt x="687276" y="117903"/>
                </a:lnTo>
                <a:lnTo>
                  <a:pt x="664604" y="96899"/>
                </a:lnTo>
                <a:lnTo>
                  <a:pt x="640368" y="77667"/>
                </a:lnTo>
                <a:lnTo>
                  <a:pt x="614671" y="60309"/>
                </a:lnTo>
                <a:lnTo>
                  <a:pt x="587617" y="44930"/>
                </a:lnTo>
                <a:lnTo>
                  <a:pt x="559309" y="31632"/>
                </a:lnTo>
                <a:lnTo>
                  <a:pt x="529852" y="20521"/>
                </a:lnTo>
                <a:lnTo>
                  <a:pt x="499347" y="11698"/>
                </a:lnTo>
                <a:lnTo>
                  <a:pt x="467900" y="5268"/>
                </a:lnTo>
                <a:lnTo>
                  <a:pt x="435613" y="1334"/>
                </a:lnTo>
                <a:lnTo>
                  <a:pt x="402589" y="0"/>
                </a:lnTo>
                <a:lnTo>
                  <a:pt x="369566" y="1334"/>
                </a:lnTo>
                <a:lnTo>
                  <a:pt x="337279" y="5268"/>
                </a:lnTo>
                <a:lnTo>
                  <a:pt x="305832" y="11698"/>
                </a:lnTo>
                <a:lnTo>
                  <a:pt x="275327" y="20521"/>
                </a:lnTo>
                <a:lnTo>
                  <a:pt x="245870" y="31632"/>
                </a:lnTo>
                <a:lnTo>
                  <a:pt x="217562" y="44930"/>
                </a:lnTo>
                <a:lnTo>
                  <a:pt x="190508" y="60309"/>
                </a:lnTo>
                <a:lnTo>
                  <a:pt x="164811" y="77667"/>
                </a:lnTo>
                <a:lnTo>
                  <a:pt x="140575" y="96899"/>
                </a:lnTo>
                <a:lnTo>
                  <a:pt x="117903" y="117903"/>
                </a:lnTo>
                <a:lnTo>
                  <a:pt x="96899" y="140575"/>
                </a:lnTo>
                <a:lnTo>
                  <a:pt x="77667" y="164811"/>
                </a:lnTo>
                <a:lnTo>
                  <a:pt x="60309" y="190508"/>
                </a:lnTo>
                <a:lnTo>
                  <a:pt x="44930" y="217562"/>
                </a:lnTo>
                <a:lnTo>
                  <a:pt x="31632" y="245870"/>
                </a:lnTo>
                <a:lnTo>
                  <a:pt x="20521" y="275327"/>
                </a:lnTo>
                <a:lnTo>
                  <a:pt x="11698" y="305832"/>
                </a:lnTo>
                <a:lnTo>
                  <a:pt x="5268" y="337279"/>
                </a:lnTo>
                <a:lnTo>
                  <a:pt x="1334" y="369566"/>
                </a:lnTo>
                <a:lnTo>
                  <a:pt x="0" y="402589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object 21"/>
          <p:cNvSpPr>
            <a:spLocks/>
          </p:cNvSpPr>
          <p:nvPr/>
        </p:nvSpPr>
        <p:spPr bwMode="auto">
          <a:xfrm>
            <a:off x="3068638" y="2897188"/>
            <a:ext cx="165100" cy="179387"/>
          </a:xfrm>
          <a:custGeom>
            <a:avLst/>
            <a:gdLst>
              <a:gd name="T0" fmla="*/ 182245 w 220726"/>
              <a:gd name="T1" fmla="*/ 62737 h 238632"/>
              <a:gd name="T2" fmla="*/ 95758 w 220726"/>
              <a:gd name="T3" fmla="*/ 0 h 238632"/>
              <a:gd name="T4" fmla="*/ 0 w 220726"/>
              <a:gd name="T5" fmla="*/ 131952 h 238632"/>
              <a:gd name="T6" fmla="*/ 86360 w 220726"/>
              <a:gd name="T7" fmla="*/ 194690 h 238632"/>
              <a:gd name="T8" fmla="*/ 54483 w 220726"/>
              <a:gd name="T9" fmla="*/ 238632 h 238632"/>
              <a:gd name="T10" fmla="*/ 220726 w 220726"/>
              <a:gd name="T11" fmla="*/ 191515 h 238632"/>
              <a:gd name="T12" fmla="*/ 214122 w 220726"/>
              <a:gd name="T13" fmla="*/ 18795 h 238632"/>
              <a:gd name="T14" fmla="*/ 182245 w 220726"/>
              <a:gd name="T15" fmla="*/ 62737 h 238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726" h="238632">
                <a:moveTo>
                  <a:pt x="182245" y="62737"/>
                </a:moveTo>
                <a:lnTo>
                  <a:pt x="95758" y="0"/>
                </a:lnTo>
                <a:lnTo>
                  <a:pt x="0" y="131952"/>
                </a:lnTo>
                <a:lnTo>
                  <a:pt x="86360" y="194690"/>
                </a:lnTo>
                <a:lnTo>
                  <a:pt x="54483" y="238632"/>
                </a:lnTo>
                <a:lnTo>
                  <a:pt x="220726" y="191515"/>
                </a:lnTo>
                <a:lnTo>
                  <a:pt x="214122" y="18795"/>
                </a:lnTo>
                <a:lnTo>
                  <a:pt x="182245" y="62737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object 22"/>
          <p:cNvSpPr>
            <a:spLocks/>
          </p:cNvSpPr>
          <p:nvPr/>
        </p:nvSpPr>
        <p:spPr bwMode="auto">
          <a:xfrm>
            <a:off x="3236913" y="2960688"/>
            <a:ext cx="603250" cy="603250"/>
          </a:xfrm>
          <a:custGeom>
            <a:avLst/>
            <a:gdLst>
              <a:gd name="T0" fmla="*/ 1334 w 805179"/>
              <a:gd name="T1" fmla="*/ 435613 h 805179"/>
              <a:gd name="T2" fmla="*/ 11698 w 805179"/>
              <a:gd name="T3" fmla="*/ 499347 h 805179"/>
              <a:gd name="T4" fmla="*/ 31632 w 805179"/>
              <a:gd name="T5" fmla="*/ 559309 h 805179"/>
              <a:gd name="T6" fmla="*/ 60309 w 805179"/>
              <a:gd name="T7" fmla="*/ 614671 h 805179"/>
              <a:gd name="T8" fmla="*/ 96899 w 805179"/>
              <a:gd name="T9" fmla="*/ 664604 h 805179"/>
              <a:gd name="T10" fmla="*/ 140575 w 805179"/>
              <a:gd name="T11" fmla="*/ 708280 h 805179"/>
              <a:gd name="T12" fmla="*/ 190508 w 805179"/>
              <a:gd name="T13" fmla="*/ 744870 h 805179"/>
              <a:gd name="T14" fmla="*/ 245870 w 805179"/>
              <a:gd name="T15" fmla="*/ 773547 h 805179"/>
              <a:gd name="T16" fmla="*/ 305832 w 805179"/>
              <a:gd name="T17" fmla="*/ 793481 h 805179"/>
              <a:gd name="T18" fmla="*/ 369566 w 805179"/>
              <a:gd name="T19" fmla="*/ 803845 h 805179"/>
              <a:gd name="T20" fmla="*/ 435613 w 805179"/>
              <a:gd name="T21" fmla="*/ 803845 h 805179"/>
              <a:gd name="T22" fmla="*/ 499347 w 805179"/>
              <a:gd name="T23" fmla="*/ 793481 h 805179"/>
              <a:gd name="T24" fmla="*/ 559309 w 805179"/>
              <a:gd name="T25" fmla="*/ 773547 h 805179"/>
              <a:gd name="T26" fmla="*/ 614671 w 805179"/>
              <a:gd name="T27" fmla="*/ 744870 h 805179"/>
              <a:gd name="T28" fmla="*/ 664604 w 805179"/>
              <a:gd name="T29" fmla="*/ 708280 h 805179"/>
              <a:gd name="T30" fmla="*/ 708280 w 805179"/>
              <a:gd name="T31" fmla="*/ 664604 h 805179"/>
              <a:gd name="T32" fmla="*/ 744870 w 805179"/>
              <a:gd name="T33" fmla="*/ 614671 h 805179"/>
              <a:gd name="T34" fmla="*/ 773547 w 805179"/>
              <a:gd name="T35" fmla="*/ 559309 h 805179"/>
              <a:gd name="T36" fmla="*/ 793481 w 805179"/>
              <a:gd name="T37" fmla="*/ 499347 h 805179"/>
              <a:gd name="T38" fmla="*/ 803845 w 805179"/>
              <a:gd name="T39" fmla="*/ 435613 h 805179"/>
              <a:gd name="T40" fmla="*/ 803845 w 805179"/>
              <a:gd name="T41" fmla="*/ 369566 h 805179"/>
              <a:gd name="T42" fmla="*/ 793481 w 805179"/>
              <a:gd name="T43" fmla="*/ 305832 h 805179"/>
              <a:gd name="T44" fmla="*/ 773547 w 805179"/>
              <a:gd name="T45" fmla="*/ 245870 h 805179"/>
              <a:gd name="T46" fmla="*/ 744870 w 805179"/>
              <a:gd name="T47" fmla="*/ 190508 h 805179"/>
              <a:gd name="T48" fmla="*/ 708280 w 805179"/>
              <a:gd name="T49" fmla="*/ 140575 h 805179"/>
              <a:gd name="T50" fmla="*/ 664604 w 805179"/>
              <a:gd name="T51" fmla="*/ 96899 h 805179"/>
              <a:gd name="T52" fmla="*/ 614671 w 805179"/>
              <a:gd name="T53" fmla="*/ 60309 h 805179"/>
              <a:gd name="T54" fmla="*/ 559309 w 805179"/>
              <a:gd name="T55" fmla="*/ 31632 h 805179"/>
              <a:gd name="T56" fmla="*/ 499347 w 805179"/>
              <a:gd name="T57" fmla="*/ 11698 h 805179"/>
              <a:gd name="T58" fmla="*/ 435613 w 805179"/>
              <a:gd name="T59" fmla="*/ 1334 h 805179"/>
              <a:gd name="T60" fmla="*/ 369566 w 805179"/>
              <a:gd name="T61" fmla="*/ 1334 h 805179"/>
              <a:gd name="T62" fmla="*/ 305832 w 805179"/>
              <a:gd name="T63" fmla="*/ 11698 h 805179"/>
              <a:gd name="T64" fmla="*/ 245870 w 805179"/>
              <a:gd name="T65" fmla="*/ 31632 h 805179"/>
              <a:gd name="T66" fmla="*/ 190508 w 805179"/>
              <a:gd name="T67" fmla="*/ 60309 h 805179"/>
              <a:gd name="T68" fmla="*/ 140575 w 805179"/>
              <a:gd name="T69" fmla="*/ 96899 h 805179"/>
              <a:gd name="T70" fmla="*/ 96899 w 805179"/>
              <a:gd name="T71" fmla="*/ 140575 h 805179"/>
              <a:gd name="T72" fmla="*/ 60309 w 805179"/>
              <a:gd name="T73" fmla="*/ 190508 h 805179"/>
              <a:gd name="T74" fmla="*/ 31632 w 805179"/>
              <a:gd name="T75" fmla="*/ 245870 h 805179"/>
              <a:gd name="T76" fmla="*/ 11698 w 805179"/>
              <a:gd name="T77" fmla="*/ 305832 h 805179"/>
              <a:gd name="T78" fmla="*/ 1334 w 805179"/>
              <a:gd name="T79" fmla="*/ 369566 h 805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179" h="805179">
                <a:moveTo>
                  <a:pt x="0" y="402589"/>
                </a:moveTo>
                <a:lnTo>
                  <a:pt x="1334" y="435613"/>
                </a:lnTo>
                <a:lnTo>
                  <a:pt x="5268" y="467900"/>
                </a:lnTo>
                <a:lnTo>
                  <a:pt x="11698" y="499347"/>
                </a:lnTo>
                <a:lnTo>
                  <a:pt x="20521" y="529852"/>
                </a:lnTo>
                <a:lnTo>
                  <a:pt x="31632" y="559309"/>
                </a:lnTo>
                <a:lnTo>
                  <a:pt x="44930" y="587617"/>
                </a:lnTo>
                <a:lnTo>
                  <a:pt x="60309" y="614671"/>
                </a:lnTo>
                <a:lnTo>
                  <a:pt x="77667" y="640368"/>
                </a:lnTo>
                <a:lnTo>
                  <a:pt x="96899" y="664604"/>
                </a:lnTo>
                <a:lnTo>
                  <a:pt x="117903" y="687276"/>
                </a:lnTo>
                <a:lnTo>
                  <a:pt x="140575" y="708280"/>
                </a:lnTo>
                <a:lnTo>
                  <a:pt x="164811" y="727512"/>
                </a:lnTo>
                <a:lnTo>
                  <a:pt x="190508" y="744870"/>
                </a:lnTo>
                <a:lnTo>
                  <a:pt x="217562" y="760249"/>
                </a:lnTo>
                <a:lnTo>
                  <a:pt x="245870" y="773547"/>
                </a:lnTo>
                <a:lnTo>
                  <a:pt x="275327" y="784658"/>
                </a:lnTo>
                <a:lnTo>
                  <a:pt x="305832" y="793481"/>
                </a:lnTo>
                <a:lnTo>
                  <a:pt x="337279" y="799911"/>
                </a:lnTo>
                <a:lnTo>
                  <a:pt x="369566" y="803845"/>
                </a:lnTo>
                <a:lnTo>
                  <a:pt x="402589" y="805179"/>
                </a:lnTo>
                <a:lnTo>
                  <a:pt x="435613" y="803845"/>
                </a:lnTo>
                <a:lnTo>
                  <a:pt x="467900" y="799911"/>
                </a:lnTo>
                <a:lnTo>
                  <a:pt x="499347" y="793481"/>
                </a:lnTo>
                <a:lnTo>
                  <a:pt x="529852" y="784658"/>
                </a:lnTo>
                <a:lnTo>
                  <a:pt x="559309" y="773547"/>
                </a:lnTo>
                <a:lnTo>
                  <a:pt x="587617" y="760249"/>
                </a:lnTo>
                <a:lnTo>
                  <a:pt x="614671" y="744870"/>
                </a:lnTo>
                <a:lnTo>
                  <a:pt x="640368" y="727512"/>
                </a:lnTo>
                <a:lnTo>
                  <a:pt x="664604" y="708280"/>
                </a:lnTo>
                <a:lnTo>
                  <a:pt x="687276" y="687276"/>
                </a:lnTo>
                <a:lnTo>
                  <a:pt x="708280" y="664604"/>
                </a:lnTo>
                <a:lnTo>
                  <a:pt x="727512" y="640368"/>
                </a:lnTo>
                <a:lnTo>
                  <a:pt x="744870" y="614671"/>
                </a:lnTo>
                <a:lnTo>
                  <a:pt x="760249" y="587617"/>
                </a:lnTo>
                <a:lnTo>
                  <a:pt x="773547" y="559309"/>
                </a:lnTo>
                <a:lnTo>
                  <a:pt x="784658" y="529852"/>
                </a:lnTo>
                <a:lnTo>
                  <a:pt x="793481" y="499347"/>
                </a:lnTo>
                <a:lnTo>
                  <a:pt x="799911" y="467900"/>
                </a:lnTo>
                <a:lnTo>
                  <a:pt x="803845" y="435613"/>
                </a:lnTo>
                <a:lnTo>
                  <a:pt x="805179" y="402589"/>
                </a:lnTo>
                <a:lnTo>
                  <a:pt x="803845" y="369566"/>
                </a:lnTo>
                <a:lnTo>
                  <a:pt x="799911" y="337279"/>
                </a:lnTo>
                <a:lnTo>
                  <a:pt x="793481" y="305832"/>
                </a:lnTo>
                <a:lnTo>
                  <a:pt x="784658" y="275327"/>
                </a:lnTo>
                <a:lnTo>
                  <a:pt x="773547" y="245870"/>
                </a:lnTo>
                <a:lnTo>
                  <a:pt x="760249" y="217562"/>
                </a:lnTo>
                <a:lnTo>
                  <a:pt x="744870" y="190508"/>
                </a:lnTo>
                <a:lnTo>
                  <a:pt x="727512" y="164811"/>
                </a:lnTo>
                <a:lnTo>
                  <a:pt x="708280" y="140575"/>
                </a:lnTo>
                <a:lnTo>
                  <a:pt x="687276" y="117903"/>
                </a:lnTo>
                <a:lnTo>
                  <a:pt x="664604" y="96899"/>
                </a:lnTo>
                <a:lnTo>
                  <a:pt x="640368" y="77667"/>
                </a:lnTo>
                <a:lnTo>
                  <a:pt x="614671" y="60309"/>
                </a:lnTo>
                <a:lnTo>
                  <a:pt x="587617" y="44930"/>
                </a:lnTo>
                <a:lnTo>
                  <a:pt x="559309" y="31632"/>
                </a:lnTo>
                <a:lnTo>
                  <a:pt x="529852" y="20521"/>
                </a:lnTo>
                <a:lnTo>
                  <a:pt x="499347" y="11698"/>
                </a:lnTo>
                <a:lnTo>
                  <a:pt x="467900" y="5268"/>
                </a:lnTo>
                <a:lnTo>
                  <a:pt x="435613" y="1334"/>
                </a:lnTo>
                <a:lnTo>
                  <a:pt x="402589" y="0"/>
                </a:lnTo>
                <a:lnTo>
                  <a:pt x="369566" y="1334"/>
                </a:lnTo>
                <a:lnTo>
                  <a:pt x="337279" y="5268"/>
                </a:lnTo>
                <a:lnTo>
                  <a:pt x="305832" y="11698"/>
                </a:lnTo>
                <a:lnTo>
                  <a:pt x="275327" y="20521"/>
                </a:lnTo>
                <a:lnTo>
                  <a:pt x="245870" y="31632"/>
                </a:lnTo>
                <a:lnTo>
                  <a:pt x="217562" y="44930"/>
                </a:lnTo>
                <a:lnTo>
                  <a:pt x="190508" y="60309"/>
                </a:lnTo>
                <a:lnTo>
                  <a:pt x="164811" y="77667"/>
                </a:lnTo>
                <a:lnTo>
                  <a:pt x="140575" y="96899"/>
                </a:lnTo>
                <a:lnTo>
                  <a:pt x="117903" y="117903"/>
                </a:lnTo>
                <a:lnTo>
                  <a:pt x="96899" y="140575"/>
                </a:lnTo>
                <a:lnTo>
                  <a:pt x="77667" y="164811"/>
                </a:lnTo>
                <a:lnTo>
                  <a:pt x="60309" y="190508"/>
                </a:lnTo>
                <a:lnTo>
                  <a:pt x="44930" y="217562"/>
                </a:lnTo>
                <a:lnTo>
                  <a:pt x="31632" y="245870"/>
                </a:lnTo>
                <a:lnTo>
                  <a:pt x="20521" y="275327"/>
                </a:lnTo>
                <a:lnTo>
                  <a:pt x="11698" y="305832"/>
                </a:lnTo>
                <a:lnTo>
                  <a:pt x="5268" y="337279"/>
                </a:lnTo>
                <a:lnTo>
                  <a:pt x="1334" y="369566"/>
                </a:lnTo>
                <a:lnTo>
                  <a:pt x="0" y="402589"/>
                </a:lnTo>
                <a:close/>
              </a:path>
            </a:pathLst>
          </a:custGeom>
          <a:solidFill>
            <a:srgbClr val="9BBA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4" name="object 23"/>
          <p:cNvSpPr>
            <a:spLocks/>
          </p:cNvSpPr>
          <p:nvPr/>
        </p:nvSpPr>
        <p:spPr bwMode="auto">
          <a:xfrm>
            <a:off x="3303588" y="3594100"/>
            <a:ext cx="193675" cy="171450"/>
          </a:xfrm>
          <a:custGeom>
            <a:avLst/>
            <a:gdLst>
              <a:gd name="T0" fmla="*/ 96265 w 258444"/>
              <a:gd name="T1" fmla="*/ 228219 h 228219"/>
              <a:gd name="T2" fmla="*/ 258444 w 258444"/>
              <a:gd name="T3" fmla="*/ 168656 h 228219"/>
              <a:gd name="T4" fmla="*/ 206755 w 258444"/>
              <a:gd name="T5" fmla="*/ 151892 h 228219"/>
              <a:gd name="T6" fmla="*/ 239775 w 258444"/>
              <a:gd name="T7" fmla="*/ 50292 h 228219"/>
              <a:gd name="T8" fmla="*/ 84709 w 258444"/>
              <a:gd name="T9" fmla="*/ 0 h 228219"/>
              <a:gd name="T10" fmla="*/ 51688 w 258444"/>
              <a:gd name="T11" fmla="*/ 101473 h 228219"/>
              <a:gd name="T12" fmla="*/ 0 w 258444"/>
              <a:gd name="T13" fmla="*/ 84709 h 228219"/>
              <a:gd name="T14" fmla="*/ 96265 w 258444"/>
              <a:gd name="T15" fmla="*/ 228219 h 22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8444" h="228219">
                <a:moveTo>
                  <a:pt x="96265" y="228219"/>
                </a:moveTo>
                <a:lnTo>
                  <a:pt x="258444" y="168656"/>
                </a:lnTo>
                <a:lnTo>
                  <a:pt x="206755" y="151892"/>
                </a:lnTo>
                <a:lnTo>
                  <a:pt x="239775" y="50292"/>
                </a:lnTo>
                <a:lnTo>
                  <a:pt x="84709" y="0"/>
                </a:lnTo>
                <a:lnTo>
                  <a:pt x="51688" y="101473"/>
                </a:lnTo>
                <a:lnTo>
                  <a:pt x="0" y="84709"/>
                </a:lnTo>
                <a:lnTo>
                  <a:pt x="96265" y="228219"/>
                </a:lnTo>
                <a:close/>
              </a:path>
            </a:pathLst>
          </a:custGeom>
          <a:solidFill>
            <a:srgbClr val="9BBA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5" name="object 24"/>
          <p:cNvSpPr>
            <a:spLocks/>
          </p:cNvSpPr>
          <p:nvPr/>
        </p:nvSpPr>
        <p:spPr bwMode="auto">
          <a:xfrm>
            <a:off x="2955925" y="3822700"/>
            <a:ext cx="604838" cy="604838"/>
          </a:xfrm>
          <a:custGeom>
            <a:avLst/>
            <a:gdLst>
              <a:gd name="T0" fmla="*/ 1334 w 805180"/>
              <a:gd name="T1" fmla="*/ 435613 h 805179"/>
              <a:gd name="T2" fmla="*/ 11698 w 805180"/>
              <a:gd name="T3" fmla="*/ 499347 h 805179"/>
              <a:gd name="T4" fmla="*/ 31632 w 805180"/>
              <a:gd name="T5" fmla="*/ 559309 h 805179"/>
              <a:gd name="T6" fmla="*/ 60309 w 805180"/>
              <a:gd name="T7" fmla="*/ 614671 h 805179"/>
              <a:gd name="T8" fmla="*/ 96899 w 805180"/>
              <a:gd name="T9" fmla="*/ 664604 h 805179"/>
              <a:gd name="T10" fmla="*/ 140575 w 805180"/>
              <a:gd name="T11" fmla="*/ 708280 h 805179"/>
              <a:gd name="T12" fmla="*/ 190508 w 805180"/>
              <a:gd name="T13" fmla="*/ 744870 h 805179"/>
              <a:gd name="T14" fmla="*/ 245870 w 805180"/>
              <a:gd name="T15" fmla="*/ 773547 h 805179"/>
              <a:gd name="T16" fmla="*/ 305832 w 805180"/>
              <a:gd name="T17" fmla="*/ 793481 h 805179"/>
              <a:gd name="T18" fmla="*/ 369566 w 805180"/>
              <a:gd name="T19" fmla="*/ 803845 h 805179"/>
              <a:gd name="T20" fmla="*/ 435613 w 805180"/>
              <a:gd name="T21" fmla="*/ 803845 h 805179"/>
              <a:gd name="T22" fmla="*/ 499347 w 805180"/>
              <a:gd name="T23" fmla="*/ 793481 h 805179"/>
              <a:gd name="T24" fmla="*/ 559309 w 805180"/>
              <a:gd name="T25" fmla="*/ 773547 h 805179"/>
              <a:gd name="T26" fmla="*/ 614671 w 805180"/>
              <a:gd name="T27" fmla="*/ 744870 h 805179"/>
              <a:gd name="T28" fmla="*/ 664604 w 805180"/>
              <a:gd name="T29" fmla="*/ 708280 h 805179"/>
              <a:gd name="T30" fmla="*/ 708280 w 805180"/>
              <a:gd name="T31" fmla="*/ 664604 h 805179"/>
              <a:gd name="T32" fmla="*/ 744870 w 805180"/>
              <a:gd name="T33" fmla="*/ 614671 h 805179"/>
              <a:gd name="T34" fmla="*/ 773547 w 805180"/>
              <a:gd name="T35" fmla="*/ 559309 h 805179"/>
              <a:gd name="T36" fmla="*/ 793481 w 805180"/>
              <a:gd name="T37" fmla="*/ 499347 h 805179"/>
              <a:gd name="T38" fmla="*/ 803845 w 805180"/>
              <a:gd name="T39" fmla="*/ 435613 h 805179"/>
              <a:gd name="T40" fmla="*/ 803845 w 805180"/>
              <a:gd name="T41" fmla="*/ 369566 h 805179"/>
              <a:gd name="T42" fmla="*/ 793481 w 805180"/>
              <a:gd name="T43" fmla="*/ 305832 h 805179"/>
              <a:gd name="T44" fmla="*/ 773547 w 805180"/>
              <a:gd name="T45" fmla="*/ 245870 h 805179"/>
              <a:gd name="T46" fmla="*/ 744870 w 805180"/>
              <a:gd name="T47" fmla="*/ 190508 h 805179"/>
              <a:gd name="T48" fmla="*/ 708280 w 805180"/>
              <a:gd name="T49" fmla="*/ 140575 h 805179"/>
              <a:gd name="T50" fmla="*/ 664604 w 805180"/>
              <a:gd name="T51" fmla="*/ 96899 h 805179"/>
              <a:gd name="T52" fmla="*/ 614671 w 805180"/>
              <a:gd name="T53" fmla="*/ 60309 h 805179"/>
              <a:gd name="T54" fmla="*/ 559309 w 805180"/>
              <a:gd name="T55" fmla="*/ 31632 h 805179"/>
              <a:gd name="T56" fmla="*/ 499347 w 805180"/>
              <a:gd name="T57" fmla="*/ 11698 h 805179"/>
              <a:gd name="T58" fmla="*/ 435613 w 805180"/>
              <a:gd name="T59" fmla="*/ 1334 h 805179"/>
              <a:gd name="T60" fmla="*/ 369566 w 805180"/>
              <a:gd name="T61" fmla="*/ 1334 h 805179"/>
              <a:gd name="T62" fmla="*/ 305832 w 805180"/>
              <a:gd name="T63" fmla="*/ 11698 h 805179"/>
              <a:gd name="T64" fmla="*/ 245870 w 805180"/>
              <a:gd name="T65" fmla="*/ 31632 h 805179"/>
              <a:gd name="T66" fmla="*/ 190508 w 805180"/>
              <a:gd name="T67" fmla="*/ 60309 h 805179"/>
              <a:gd name="T68" fmla="*/ 140575 w 805180"/>
              <a:gd name="T69" fmla="*/ 96899 h 805179"/>
              <a:gd name="T70" fmla="*/ 96899 w 805180"/>
              <a:gd name="T71" fmla="*/ 140575 h 805179"/>
              <a:gd name="T72" fmla="*/ 60309 w 805180"/>
              <a:gd name="T73" fmla="*/ 190508 h 805179"/>
              <a:gd name="T74" fmla="*/ 31632 w 805180"/>
              <a:gd name="T75" fmla="*/ 245870 h 805179"/>
              <a:gd name="T76" fmla="*/ 11698 w 805180"/>
              <a:gd name="T77" fmla="*/ 305832 h 805179"/>
              <a:gd name="T78" fmla="*/ 1334 w 805180"/>
              <a:gd name="T79" fmla="*/ 369566 h 805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180" h="805179">
                <a:moveTo>
                  <a:pt x="0" y="402590"/>
                </a:moveTo>
                <a:lnTo>
                  <a:pt x="1334" y="435613"/>
                </a:lnTo>
                <a:lnTo>
                  <a:pt x="5268" y="467900"/>
                </a:lnTo>
                <a:lnTo>
                  <a:pt x="11698" y="499347"/>
                </a:lnTo>
                <a:lnTo>
                  <a:pt x="20521" y="529852"/>
                </a:lnTo>
                <a:lnTo>
                  <a:pt x="31632" y="559309"/>
                </a:lnTo>
                <a:lnTo>
                  <a:pt x="44930" y="587617"/>
                </a:lnTo>
                <a:lnTo>
                  <a:pt x="60309" y="614671"/>
                </a:lnTo>
                <a:lnTo>
                  <a:pt x="77667" y="640368"/>
                </a:lnTo>
                <a:lnTo>
                  <a:pt x="96899" y="664604"/>
                </a:lnTo>
                <a:lnTo>
                  <a:pt x="117903" y="687276"/>
                </a:lnTo>
                <a:lnTo>
                  <a:pt x="140575" y="708280"/>
                </a:lnTo>
                <a:lnTo>
                  <a:pt x="164811" y="727512"/>
                </a:lnTo>
                <a:lnTo>
                  <a:pt x="190508" y="744870"/>
                </a:lnTo>
                <a:lnTo>
                  <a:pt x="217562" y="760249"/>
                </a:lnTo>
                <a:lnTo>
                  <a:pt x="245870" y="773547"/>
                </a:lnTo>
                <a:lnTo>
                  <a:pt x="275327" y="784658"/>
                </a:lnTo>
                <a:lnTo>
                  <a:pt x="305832" y="793481"/>
                </a:lnTo>
                <a:lnTo>
                  <a:pt x="337279" y="799911"/>
                </a:lnTo>
                <a:lnTo>
                  <a:pt x="369566" y="803845"/>
                </a:lnTo>
                <a:lnTo>
                  <a:pt x="402590" y="805180"/>
                </a:lnTo>
                <a:lnTo>
                  <a:pt x="435613" y="803845"/>
                </a:lnTo>
                <a:lnTo>
                  <a:pt x="467900" y="799911"/>
                </a:lnTo>
                <a:lnTo>
                  <a:pt x="499347" y="793481"/>
                </a:lnTo>
                <a:lnTo>
                  <a:pt x="529852" y="784658"/>
                </a:lnTo>
                <a:lnTo>
                  <a:pt x="559309" y="773547"/>
                </a:lnTo>
                <a:lnTo>
                  <a:pt x="587617" y="760249"/>
                </a:lnTo>
                <a:lnTo>
                  <a:pt x="614671" y="744870"/>
                </a:lnTo>
                <a:lnTo>
                  <a:pt x="640368" y="727512"/>
                </a:lnTo>
                <a:lnTo>
                  <a:pt x="664604" y="708280"/>
                </a:lnTo>
                <a:lnTo>
                  <a:pt x="687276" y="687276"/>
                </a:lnTo>
                <a:lnTo>
                  <a:pt x="708280" y="664604"/>
                </a:lnTo>
                <a:lnTo>
                  <a:pt x="727512" y="640368"/>
                </a:lnTo>
                <a:lnTo>
                  <a:pt x="744870" y="614671"/>
                </a:lnTo>
                <a:lnTo>
                  <a:pt x="760249" y="587617"/>
                </a:lnTo>
                <a:lnTo>
                  <a:pt x="773547" y="559309"/>
                </a:lnTo>
                <a:lnTo>
                  <a:pt x="784658" y="529852"/>
                </a:lnTo>
                <a:lnTo>
                  <a:pt x="793481" y="499347"/>
                </a:lnTo>
                <a:lnTo>
                  <a:pt x="799911" y="467900"/>
                </a:lnTo>
                <a:lnTo>
                  <a:pt x="803845" y="435613"/>
                </a:lnTo>
                <a:lnTo>
                  <a:pt x="805180" y="402590"/>
                </a:lnTo>
                <a:lnTo>
                  <a:pt x="803845" y="369566"/>
                </a:lnTo>
                <a:lnTo>
                  <a:pt x="799911" y="337279"/>
                </a:lnTo>
                <a:lnTo>
                  <a:pt x="793481" y="305832"/>
                </a:lnTo>
                <a:lnTo>
                  <a:pt x="784658" y="275327"/>
                </a:lnTo>
                <a:lnTo>
                  <a:pt x="773547" y="245870"/>
                </a:lnTo>
                <a:lnTo>
                  <a:pt x="760249" y="217562"/>
                </a:lnTo>
                <a:lnTo>
                  <a:pt x="744870" y="190508"/>
                </a:lnTo>
                <a:lnTo>
                  <a:pt x="727512" y="164811"/>
                </a:lnTo>
                <a:lnTo>
                  <a:pt x="708280" y="140575"/>
                </a:lnTo>
                <a:lnTo>
                  <a:pt x="687276" y="117903"/>
                </a:lnTo>
                <a:lnTo>
                  <a:pt x="664604" y="96899"/>
                </a:lnTo>
                <a:lnTo>
                  <a:pt x="640368" y="77667"/>
                </a:lnTo>
                <a:lnTo>
                  <a:pt x="614671" y="60309"/>
                </a:lnTo>
                <a:lnTo>
                  <a:pt x="587617" y="44930"/>
                </a:lnTo>
                <a:lnTo>
                  <a:pt x="559309" y="31632"/>
                </a:lnTo>
                <a:lnTo>
                  <a:pt x="529852" y="20521"/>
                </a:lnTo>
                <a:lnTo>
                  <a:pt x="499347" y="11698"/>
                </a:lnTo>
                <a:lnTo>
                  <a:pt x="467900" y="5268"/>
                </a:lnTo>
                <a:lnTo>
                  <a:pt x="435613" y="1334"/>
                </a:lnTo>
                <a:lnTo>
                  <a:pt x="402590" y="0"/>
                </a:lnTo>
                <a:lnTo>
                  <a:pt x="369566" y="1334"/>
                </a:lnTo>
                <a:lnTo>
                  <a:pt x="337279" y="5268"/>
                </a:lnTo>
                <a:lnTo>
                  <a:pt x="305832" y="11698"/>
                </a:lnTo>
                <a:lnTo>
                  <a:pt x="275327" y="20521"/>
                </a:lnTo>
                <a:lnTo>
                  <a:pt x="245870" y="31632"/>
                </a:lnTo>
                <a:lnTo>
                  <a:pt x="217562" y="44930"/>
                </a:lnTo>
                <a:lnTo>
                  <a:pt x="190508" y="60309"/>
                </a:lnTo>
                <a:lnTo>
                  <a:pt x="164811" y="77667"/>
                </a:lnTo>
                <a:lnTo>
                  <a:pt x="140575" y="96899"/>
                </a:lnTo>
                <a:lnTo>
                  <a:pt x="117903" y="117903"/>
                </a:lnTo>
                <a:lnTo>
                  <a:pt x="96899" y="140575"/>
                </a:lnTo>
                <a:lnTo>
                  <a:pt x="77667" y="164811"/>
                </a:lnTo>
                <a:lnTo>
                  <a:pt x="60309" y="190508"/>
                </a:lnTo>
                <a:lnTo>
                  <a:pt x="44930" y="217562"/>
                </a:lnTo>
                <a:lnTo>
                  <a:pt x="31632" y="245870"/>
                </a:lnTo>
                <a:lnTo>
                  <a:pt x="20521" y="275327"/>
                </a:lnTo>
                <a:lnTo>
                  <a:pt x="11698" y="305832"/>
                </a:lnTo>
                <a:lnTo>
                  <a:pt x="5268" y="337279"/>
                </a:lnTo>
                <a:lnTo>
                  <a:pt x="1334" y="369566"/>
                </a:lnTo>
                <a:lnTo>
                  <a:pt x="0" y="402590"/>
                </a:lnTo>
                <a:close/>
              </a:path>
            </a:pathLst>
          </a:custGeom>
          <a:solidFill>
            <a:srgbClr val="80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6" name="object 25"/>
          <p:cNvSpPr>
            <a:spLocks/>
          </p:cNvSpPr>
          <p:nvPr/>
        </p:nvSpPr>
        <p:spPr bwMode="auto">
          <a:xfrm>
            <a:off x="2730500" y="4022725"/>
            <a:ext cx="158750" cy="204788"/>
          </a:xfrm>
          <a:custGeom>
            <a:avLst/>
            <a:gdLst>
              <a:gd name="T0" fmla="*/ 0 w 213359"/>
              <a:gd name="T1" fmla="*/ 135890 h 271779"/>
              <a:gd name="T2" fmla="*/ 106679 w 213359"/>
              <a:gd name="T3" fmla="*/ 271780 h 271779"/>
              <a:gd name="T4" fmla="*/ 106679 w 213359"/>
              <a:gd name="T5" fmla="*/ 217424 h 271779"/>
              <a:gd name="T6" fmla="*/ 213359 w 213359"/>
              <a:gd name="T7" fmla="*/ 217424 h 271779"/>
              <a:gd name="T8" fmla="*/ 213359 w 213359"/>
              <a:gd name="T9" fmla="*/ 54356 h 271779"/>
              <a:gd name="T10" fmla="*/ 106679 w 213359"/>
              <a:gd name="T11" fmla="*/ 54356 h 271779"/>
              <a:gd name="T12" fmla="*/ 106679 w 213359"/>
              <a:gd name="T13" fmla="*/ 0 h 271779"/>
              <a:gd name="T14" fmla="*/ 0 w 213359"/>
              <a:gd name="T15" fmla="*/ 135890 h 27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359" h="271779">
                <a:moveTo>
                  <a:pt x="0" y="135890"/>
                </a:moveTo>
                <a:lnTo>
                  <a:pt x="106679" y="271780"/>
                </a:lnTo>
                <a:lnTo>
                  <a:pt x="106679" y="217424"/>
                </a:lnTo>
                <a:lnTo>
                  <a:pt x="213359" y="217424"/>
                </a:lnTo>
                <a:lnTo>
                  <a:pt x="213359" y="54356"/>
                </a:lnTo>
                <a:lnTo>
                  <a:pt x="106679" y="54356"/>
                </a:lnTo>
                <a:lnTo>
                  <a:pt x="106679" y="0"/>
                </a:lnTo>
                <a:lnTo>
                  <a:pt x="0" y="135890"/>
                </a:lnTo>
                <a:close/>
              </a:path>
            </a:pathLst>
          </a:custGeom>
          <a:solidFill>
            <a:srgbClr val="80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7" name="object 26"/>
          <p:cNvSpPr>
            <a:spLocks/>
          </p:cNvSpPr>
          <p:nvPr/>
        </p:nvSpPr>
        <p:spPr bwMode="auto">
          <a:xfrm>
            <a:off x="2051050" y="3822700"/>
            <a:ext cx="604838" cy="604838"/>
          </a:xfrm>
          <a:custGeom>
            <a:avLst/>
            <a:gdLst>
              <a:gd name="T0" fmla="*/ 1334 w 805180"/>
              <a:gd name="T1" fmla="*/ 435613 h 805179"/>
              <a:gd name="T2" fmla="*/ 11698 w 805180"/>
              <a:gd name="T3" fmla="*/ 499347 h 805179"/>
              <a:gd name="T4" fmla="*/ 31632 w 805180"/>
              <a:gd name="T5" fmla="*/ 559309 h 805179"/>
              <a:gd name="T6" fmla="*/ 60309 w 805180"/>
              <a:gd name="T7" fmla="*/ 614671 h 805179"/>
              <a:gd name="T8" fmla="*/ 96899 w 805180"/>
              <a:gd name="T9" fmla="*/ 664604 h 805179"/>
              <a:gd name="T10" fmla="*/ 140575 w 805180"/>
              <a:gd name="T11" fmla="*/ 708280 h 805179"/>
              <a:gd name="T12" fmla="*/ 190508 w 805180"/>
              <a:gd name="T13" fmla="*/ 744870 h 805179"/>
              <a:gd name="T14" fmla="*/ 245870 w 805180"/>
              <a:gd name="T15" fmla="*/ 773547 h 805179"/>
              <a:gd name="T16" fmla="*/ 305832 w 805180"/>
              <a:gd name="T17" fmla="*/ 793481 h 805179"/>
              <a:gd name="T18" fmla="*/ 369566 w 805180"/>
              <a:gd name="T19" fmla="*/ 803845 h 805179"/>
              <a:gd name="T20" fmla="*/ 435613 w 805180"/>
              <a:gd name="T21" fmla="*/ 803845 h 805179"/>
              <a:gd name="T22" fmla="*/ 499347 w 805180"/>
              <a:gd name="T23" fmla="*/ 793481 h 805179"/>
              <a:gd name="T24" fmla="*/ 559309 w 805180"/>
              <a:gd name="T25" fmla="*/ 773547 h 805179"/>
              <a:gd name="T26" fmla="*/ 614671 w 805180"/>
              <a:gd name="T27" fmla="*/ 744870 h 805179"/>
              <a:gd name="T28" fmla="*/ 664604 w 805180"/>
              <a:gd name="T29" fmla="*/ 708280 h 805179"/>
              <a:gd name="T30" fmla="*/ 708280 w 805180"/>
              <a:gd name="T31" fmla="*/ 664604 h 805179"/>
              <a:gd name="T32" fmla="*/ 744870 w 805180"/>
              <a:gd name="T33" fmla="*/ 614671 h 805179"/>
              <a:gd name="T34" fmla="*/ 773547 w 805180"/>
              <a:gd name="T35" fmla="*/ 559309 h 805179"/>
              <a:gd name="T36" fmla="*/ 793481 w 805180"/>
              <a:gd name="T37" fmla="*/ 499347 h 805179"/>
              <a:gd name="T38" fmla="*/ 803845 w 805180"/>
              <a:gd name="T39" fmla="*/ 435613 h 805179"/>
              <a:gd name="T40" fmla="*/ 803845 w 805180"/>
              <a:gd name="T41" fmla="*/ 369566 h 805179"/>
              <a:gd name="T42" fmla="*/ 793481 w 805180"/>
              <a:gd name="T43" fmla="*/ 305832 h 805179"/>
              <a:gd name="T44" fmla="*/ 773547 w 805180"/>
              <a:gd name="T45" fmla="*/ 245870 h 805179"/>
              <a:gd name="T46" fmla="*/ 744870 w 805180"/>
              <a:gd name="T47" fmla="*/ 190508 h 805179"/>
              <a:gd name="T48" fmla="*/ 708280 w 805180"/>
              <a:gd name="T49" fmla="*/ 140575 h 805179"/>
              <a:gd name="T50" fmla="*/ 664604 w 805180"/>
              <a:gd name="T51" fmla="*/ 96899 h 805179"/>
              <a:gd name="T52" fmla="*/ 614671 w 805180"/>
              <a:gd name="T53" fmla="*/ 60309 h 805179"/>
              <a:gd name="T54" fmla="*/ 559309 w 805180"/>
              <a:gd name="T55" fmla="*/ 31632 h 805179"/>
              <a:gd name="T56" fmla="*/ 499347 w 805180"/>
              <a:gd name="T57" fmla="*/ 11698 h 805179"/>
              <a:gd name="T58" fmla="*/ 435613 w 805180"/>
              <a:gd name="T59" fmla="*/ 1334 h 805179"/>
              <a:gd name="T60" fmla="*/ 369566 w 805180"/>
              <a:gd name="T61" fmla="*/ 1334 h 805179"/>
              <a:gd name="T62" fmla="*/ 305832 w 805180"/>
              <a:gd name="T63" fmla="*/ 11698 h 805179"/>
              <a:gd name="T64" fmla="*/ 245870 w 805180"/>
              <a:gd name="T65" fmla="*/ 31632 h 805179"/>
              <a:gd name="T66" fmla="*/ 190508 w 805180"/>
              <a:gd name="T67" fmla="*/ 60309 h 805179"/>
              <a:gd name="T68" fmla="*/ 140575 w 805180"/>
              <a:gd name="T69" fmla="*/ 96899 h 805179"/>
              <a:gd name="T70" fmla="*/ 96899 w 805180"/>
              <a:gd name="T71" fmla="*/ 140575 h 805179"/>
              <a:gd name="T72" fmla="*/ 60309 w 805180"/>
              <a:gd name="T73" fmla="*/ 190508 h 805179"/>
              <a:gd name="T74" fmla="*/ 31632 w 805180"/>
              <a:gd name="T75" fmla="*/ 245870 h 805179"/>
              <a:gd name="T76" fmla="*/ 11698 w 805180"/>
              <a:gd name="T77" fmla="*/ 305832 h 805179"/>
              <a:gd name="T78" fmla="*/ 1334 w 805180"/>
              <a:gd name="T79" fmla="*/ 369566 h 805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180" h="805179">
                <a:moveTo>
                  <a:pt x="0" y="402590"/>
                </a:moveTo>
                <a:lnTo>
                  <a:pt x="1334" y="435613"/>
                </a:lnTo>
                <a:lnTo>
                  <a:pt x="5268" y="467900"/>
                </a:lnTo>
                <a:lnTo>
                  <a:pt x="11698" y="499347"/>
                </a:lnTo>
                <a:lnTo>
                  <a:pt x="20521" y="529852"/>
                </a:lnTo>
                <a:lnTo>
                  <a:pt x="31632" y="559309"/>
                </a:lnTo>
                <a:lnTo>
                  <a:pt x="44930" y="587617"/>
                </a:lnTo>
                <a:lnTo>
                  <a:pt x="60309" y="614671"/>
                </a:lnTo>
                <a:lnTo>
                  <a:pt x="77667" y="640368"/>
                </a:lnTo>
                <a:lnTo>
                  <a:pt x="96899" y="664604"/>
                </a:lnTo>
                <a:lnTo>
                  <a:pt x="117903" y="687276"/>
                </a:lnTo>
                <a:lnTo>
                  <a:pt x="140575" y="708280"/>
                </a:lnTo>
                <a:lnTo>
                  <a:pt x="164811" y="727512"/>
                </a:lnTo>
                <a:lnTo>
                  <a:pt x="190508" y="744870"/>
                </a:lnTo>
                <a:lnTo>
                  <a:pt x="217562" y="760249"/>
                </a:lnTo>
                <a:lnTo>
                  <a:pt x="245870" y="773547"/>
                </a:lnTo>
                <a:lnTo>
                  <a:pt x="275327" y="784658"/>
                </a:lnTo>
                <a:lnTo>
                  <a:pt x="305832" y="793481"/>
                </a:lnTo>
                <a:lnTo>
                  <a:pt x="337279" y="799911"/>
                </a:lnTo>
                <a:lnTo>
                  <a:pt x="369566" y="803845"/>
                </a:lnTo>
                <a:lnTo>
                  <a:pt x="402589" y="805180"/>
                </a:lnTo>
                <a:lnTo>
                  <a:pt x="435613" y="803845"/>
                </a:lnTo>
                <a:lnTo>
                  <a:pt x="467900" y="799911"/>
                </a:lnTo>
                <a:lnTo>
                  <a:pt x="499347" y="793481"/>
                </a:lnTo>
                <a:lnTo>
                  <a:pt x="529852" y="784658"/>
                </a:lnTo>
                <a:lnTo>
                  <a:pt x="559309" y="773547"/>
                </a:lnTo>
                <a:lnTo>
                  <a:pt x="587617" y="760249"/>
                </a:lnTo>
                <a:lnTo>
                  <a:pt x="614671" y="744870"/>
                </a:lnTo>
                <a:lnTo>
                  <a:pt x="640368" y="727512"/>
                </a:lnTo>
                <a:lnTo>
                  <a:pt x="664604" y="708280"/>
                </a:lnTo>
                <a:lnTo>
                  <a:pt x="687276" y="687276"/>
                </a:lnTo>
                <a:lnTo>
                  <a:pt x="708280" y="664604"/>
                </a:lnTo>
                <a:lnTo>
                  <a:pt x="727512" y="640368"/>
                </a:lnTo>
                <a:lnTo>
                  <a:pt x="744870" y="614671"/>
                </a:lnTo>
                <a:lnTo>
                  <a:pt x="760249" y="587617"/>
                </a:lnTo>
                <a:lnTo>
                  <a:pt x="773547" y="559309"/>
                </a:lnTo>
                <a:lnTo>
                  <a:pt x="784658" y="529852"/>
                </a:lnTo>
                <a:lnTo>
                  <a:pt x="793481" y="499347"/>
                </a:lnTo>
                <a:lnTo>
                  <a:pt x="799911" y="467900"/>
                </a:lnTo>
                <a:lnTo>
                  <a:pt x="803845" y="435613"/>
                </a:lnTo>
                <a:lnTo>
                  <a:pt x="805180" y="402590"/>
                </a:lnTo>
                <a:lnTo>
                  <a:pt x="803845" y="369566"/>
                </a:lnTo>
                <a:lnTo>
                  <a:pt x="799911" y="337279"/>
                </a:lnTo>
                <a:lnTo>
                  <a:pt x="793481" y="305832"/>
                </a:lnTo>
                <a:lnTo>
                  <a:pt x="784658" y="275327"/>
                </a:lnTo>
                <a:lnTo>
                  <a:pt x="773547" y="245870"/>
                </a:lnTo>
                <a:lnTo>
                  <a:pt x="760249" y="217562"/>
                </a:lnTo>
                <a:lnTo>
                  <a:pt x="744870" y="190508"/>
                </a:lnTo>
                <a:lnTo>
                  <a:pt x="727512" y="164811"/>
                </a:lnTo>
                <a:lnTo>
                  <a:pt x="708280" y="140575"/>
                </a:lnTo>
                <a:lnTo>
                  <a:pt x="687276" y="117903"/>
                </a:lnTo>
                <a:lnTo>
                  <a:pt x="664604" y="96899"/>
                </a:lnTo>
                <a:lnTo>
                  <a:pt x="640368" y="77667"/>
                </a:lnTo>
                <a:lnTo>
                  <a:pt x="614671" y="60309"/>
                </a:lnTo>
                <a:lnTo>
                  <a:pt x="587617" y="44930"/>
                </a:lnTo>
                <a:lnTo>
                  <a:pt x="559309" y="31632"/>
                </a:lnTo>
                <a:lnTo>
                  <a:pt x="529852" y="20521"/>
                </a:lnTo>
                <a:lnTo>
                  <a:pt x="499347" y="11698"/>
                </a:lnTo>
                <a:lnTo>
                  <a:pt x="467900" y="5268"/>
                </a:lnTo>
                <a:lnTo>
                  <a:pt x="435613" y="1334"/>
                </a:lnTo>
                <a:lnTo>
                  <a:pt x="402589" y="0"/>
                </a:lnTo>
                <a:lnTo>
                  <a:pt x="369566" y="1334"/>
                </a:lnTo>
                <a:lnTo>
                  <a:pt x="337279" y="5268"/>
                </a:lnTo>
                <a:lnTo>
                  <a:pt x="305832" y="11698"/>
                </a:lnTo>
                <a:lnTo>
                  <a:pt x="275327" y="20521"/>
                </a:lnTo>
                <a:lnTo>
                  <a:pt x="245870" y="31632"/>
                </a:lnTo>
                <a:lnTo>
                  <a:pt x="217562" y="44930"/>
                </a:lnTo>
                <a:lnTo>
                  <a:pt x="190508" y="60309"/>
                </a:lnTo>
                <a:lnTo>
                  <a:pt x="164811" y="77667"/>
                </a:lnTo>
                <a:lnTo>
                  <a:pt x="140575" y="96899"/>
                </a:lnTo>
                <a:lnTo>
                  <a:pt x="117903" y="117903"/>
                </a:lnTo>
                <a:lnTo>
                  <a:pt x="96899" y="140575"/>
                </a:lnTo>
                <a:lnTo>
                  <a:pt x="77667" y="164811"/>
                </a:lnTo>
                <a:lnTo>
                  <a:pt x="60309" y="190508"/>
                </a:lnTo>
                <a:lnTo>
                  <a:pt x="44930" y="217562"/>
                </a:lnTo>
                <a:lnTo>
                  <a:pt x="31632" y="245870"/>
                </a:lnTo>
                <a:lnTo>
                  <a:pt x="20521" y="275327"/>
                </a:lnTo>
                <a:lnTo>
                  <a:pt x="11698" y="305832"/>
                </a:lnTo>
                <a:lnTo>
                  <a:pt x="5268" y="337279"/>
                </a:lnTo>
                <a:lnTo>
                  <a:pt x="1334" y="369566"/>
                </a:lnTo>
                <a:lnTo>
                  <a:pt x="0" y="402590"/>
                </a:lnTo>
                <a:close/>
              </a:path>
            </a:pathLst>
          </a:custGeom>
          <a:solidFill>
            <a:srgbClr val="4AA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8" name="object 27"/>
          <p:cNvSpPr>
            <a:spLocks/>
          </p:cNvSpPr>
          <p:nvPr/>
        </p:nvSpPr>
        <p:spPr bwMode="auto">
          <a:xfrm>
            <a:off x="2117725" y="3622675"/>
            <a:ext cx="193675" cy="171450"/>
          </a:xfrm>
          <a:custGeom>
            <a:avLst/>
            <a:gdLst>
              <a:gd name="T0" fmla="*/ 96266 w 258444"/>
              <a:gd name="T1" fmla="*/ 0 h 228346"/>
              <a:gd name="T2" fmla="*/ 0 w 258444"/>
              <a:gd name="T3" fmla="*/ 143637 h 228346"/>
              <a:gd name="T4" fmla="*/ 51688 w 258444"/>
              <a:gd name="T5" fmla="*/ 126746 h 228346"/>
              <a:gd name="T6" fmla="*/ 84708 w 258444"/>
              <a:gd name="T7" fmla="*/ 228346 h 228346"/>
              <a:gd name="T8" fmla="*/ 239775 w 258444"/>
              <a:gd name="T9" fmla="*/ 178054 h 228346"/>
              <a:gd name="T10" fmla="*/ 206756 w 258444"/>
              <a:gd name="T11" fmla="*/ 76454 h 228346"/>
              <a:gd name="T12" fmla="*/ 258444 w 258444"/>
              <a:gd name="T13" fmla="*/ 59690 h 228346"/>
              <a:gd name="T14" fmla="*/ 96266 w 258444"/>
              <a:gd name="T15" fmla="*/ 0 h 228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8444" h="228346">
                <a:moveTo>
                  <a:pt x="96266" y="0"/>
                </a:moveTo>
                <a:lnTo>
                  <a:pt x="0" y="143637"/>
                </a:lnTo>
                <a:lnTo>
                  <a:pt x="51688" y="126746"/>
                </a:lnTo>
                <a:lnTo>
                  <a:pt x="84708" y="228346"/>
                </a:lnTo>
                <a:lnTo>
                  <a:pt x="239775" y="178054"/>
                </a:lnTo>
                <a:lnTo>
                  <a:pt x="206756" y="76454"/>
                </a:lnTo>
                <a:lnTo>
                  <a:pt x="258444" y="59690"/>
                </a:lnTo>
                <a:lnTo>
                  <a:pt x="96266" y="0"/>
                </a:lnTo>
                <a:close/>
              </a:path>
            </a:pathLst>
          </a:custGeom>
          <a:solidFill>
            <a:srgbClr val="4AA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9" name="object 28"/>
          <p:cNvSpPr>
            <a:spLocks/>
          </p:cNvSpPr>
          <p:nvPr/>
        </p:nvSpPr>
        <p:spPr bwMode="auto">
          <a:xfrm>
            <a:off x="1771650" y="2960688"/>
            <a:ext cx="603250" cy="603250"/>
          </a:xfrm>
          <a:custGeom>
            <a:avLst/>
            <a:gdLst>
              <a:gd name="T0" fmla="*/ 1334 w 805180"/>
              <a:gd name="T1" fmla="*/ 435613 h 805179"/>
              <a:gd name="T2" fmla="*/ 11698 w 805180"/>
              <a:gd name="T3" fmla="*/ 499347 h 805179"/>
              <a:gd name="T4" fmla="*/ 31632 w 805180"/>
              <a:gd name="T5" fmla="*/ 559309 h 805179"/>
              <a:gd name="T6" fmla="*/ 60309 w 805180"/>
              <a:gd name="T7" fmla="*/ 614671 h 805179"/>
              <a:gd name="T8" fmla="*/ 96899 w 805180"/>
              <a:gd name="T9" fmla="*/ 664604 h 805179"/>
              <a:gd name="T10" fmla="*/ 140575 w 805180"/>
              <a:gd name="T11" fmla="*/ 708280 h 805179"/>
              <a:gd name="T12" fmla="*/ 190508 w 805180"/>
              <a:gd name="T13" fmla="*/ 744870 h 805179"/>
              <a:gd name="T14" fmla="*/ 245870 w 805180"/>
              <a:gd name="T15" fmla="*/ 773547 h 805179"/>
              <a:gd name="T16" fmla="*/ 305832 w 805180"/>
              <a:gd name="T17" fmla="*/ 793481 h 805179"/>
              <a:gd name="T18" fmla="*/ 369566 w 805180"/>
              <a:gd name="T19" fmla="*/ 803845 h 805179"/>
              <a:gd name="T20" fmla="*/ 435613 w 805180"/>
              <a:gd name="T21" fmla="*/ 803845 h 805179"/>
              <a:gd name="T22" fmla="*/ 499347 w 805180"/>
              <a:gd name="T23" fmla="*/ 793481 h 805179"/>
              <a:gd name="T24" fmla="*/ 559309 w 805180"/>
              <a:gd name="T25" fmla="*/ 773547 h 805179"/>
              <a:gd name="T26" fmla="*/ 614671 w 805180"/>
              <a:gd name="T27" fmla="*/ 744870 h 805179"/>
              <a:gd name="T28" fmla="*/ 664604 w 805180"/>
              <a:gd name="T29" fmla="*/ 708280 h 805179"/>
              <a:gd name="T30" fmla="*/ 708280 w 805180"/>
              <a:gd name="T31" fmla="*/ 664604 h 805179"/>
              <a:gd name="T32" fmla="*/ 744870 w 805180"/>
              <a:gd name="T33" fmla="*/ 614671 h 805179"/>
              <a:gd name="T34" fmla="*/ 773547 w 805180"/>
              <a:gd name="T35" fmla="*/ 559309 h 805179"/>
              <a:gd name="T36" fmla="*/ 793481 w 805180"/>
              <a:gd name="T37" fmla="*/ 499347 h 805179"/>
              <a:gd name="T38" fmla="*/ 803845 w 805180"/>
              <a:gd name="T39" fmla="*/ 435613 h 805179"/>
              <a:gd name="T40" fmla="*/ 803845 w 805180"/>
              <a:gd name="T41" fmla="*/ 369566 h 805179"/>
              <a:gd name="T42" fmla="*/ 793481 w 805180"/>
              <a:gd name="T43" fmla="*/ 305832 h 805179"/>
              <a:gd name="T44" fmla="*/ 773547 w 805180"/>
              <a:gd name="T45" fmla="*/ 245870 h 805179"/>
              <a:gd name="T46" fmla="*/ 744870 w 805180"/>
              <a:gd name="T47" fmla="*/ 190508 h 805179"/>
              <a:gd name="T48" fmla="*/ 708280 w 805180"/>
              <a:gd name="T49" fmla="*/ 140575 h 805179"/>
              <a:gd name="T50" fmla="*/ 664604 w 805180"/>
              <a:gd name="T51" fmla="*/ 96899 h 805179"/>
              <a:gd name="T52" fmla="*/ 614671 w 805180"/>
              <a:gd name="T53" fmla="*/ 60309 h 805179"/>
              <a:gd name="T54" fmla="*/ 559309 w 805180"/>
              <a:gd name="T55" fmla="*/ 31632 h 805179"/>
              <a:gd name="T56" fmla="*/ 499347 w 805180"/>
              <a:gd name="T57" fmla="*/ 11698 h 805179"/>
              <a:gd name="T58" fmla="*/ 435613 w 805180"/>
              <a:gd name="T59" fmla="*/ 1334 h 805179"/>
              <a:gd name="T60" fmla="*/ 369566 w 805180"/>
              <a:gd name="T61" fmla="*/ 1334 h 805179"/>
              <a:gd name="T62" fmla="*/ 305832 w 805180"/>
              <a:gd name="T63" fmla="*/ 11698 h 805179"/>
              <a:gd name="T64" fmla="*/ 245870 w 805180"/>
              <a:gd name="T65" fmla="*/ 31632 h 805179"/>
              <a:gd name="T66" fmla="*/ 190508 w 805180"/>
              <a:gd name="T67" fmla="*/ 60309 h 805179"/>
              <a:gd name="T68" fmla="*/ 140575 w 805180"/>
              <a:gd name="T69" fmla="*/ 96899 h 805179"/>
              <a:gd name="T70" fmla="*/ 96899 w 805180"/>
              <a:gd name="T71" fmla="*/ 140575 h 805179"/>
              <a:gd name="T72" fmla="*/ 60309 w 805180"/>
              <a:gd name="T73" fmla="*/ 190508 h 805179"/>
              <a:gd name="T74" fmla="*/ 31632 w 805180"/>
              <a:gd name="T75" fmla="*/ 245870 h 805179"/>
              <a:gd name="T76" fmla="*/ 11698 w 805180"/>
              <a:gd name="T77" fmla="*/ 305832 h 805179"/>
              <a:gd name="T78" fmla="*/ 1334 w 805180"/>
              <a:gd name="T79" fmla="*/ 369566 h 805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180" h="805179">
                <a:moveTo>
                  <a:pt x="0" y="402589"/>
                </a:moveTo>
                <a:lnTo>
                  <a:pt x="1334" y="435613"/>
                </a:lnTo>
                <a:lnTo>
                  <a:pt x="5268" y="467900"/>
                </a:lnTo>
                <a:lnTo>
                  <a:pt x="11698" y="499347"/>
                </a:lnTo>
                <a:lnTo>
                  <a:pt x="20521" y="529852"/>
                </a:lnTo>
                <a:lnTo>
                  <a:pt x="31632" y="559309"/>
                </a:lnTo>
                <a:lnTo>
                  <a:pt x="44930" y="587617"/>
                </a:lnTo>
                <a:lnTo>
                  <a:pt x="60309" y="614671"/>
                </a:lnTo>
                <a:lnTo>
                  <a:pt x="77667" y="640368"/>
                </a:lnTo>
                <a:lnTo>
                  <a:pt x="96899" y="664604"/>
                </a:lnTo>
                <a:lnTo>
                  <a:pt x="117903" y="687276"/>
                </a:lnTo>
                <a:lnTo>
                  <a:pt x="140575" y="708280"/>
                </a:lnTo>
                <a:lnTo>
                  <a:pt x="164811" y="727512"/>
                </a:lnTo>
                <a:lnTo>
                  <a:pt x="190508" y="744870"/>
                </a:lnTo>
                <a:lnTo>
                  <a:pt x="217562" y="760249"/>
                </a:lnTo>
                <a:lnTo>
                  <a:pt x="245870" y="773547"/>
                </a:lnTo>
                <a:lnTo>
                  <a:pt x="275327" y="784658"/>
                </a:lnTo>
                <a:lnTo>
                  <a:pt x="305832" y="793481"/>
                </a:lnTo>
                <a:lnTo>
                  <a:pt x="337279" y="799911"/>
                </a:lnTo>
                <a:lnTo>
                  <a:pt x="369566" y="803845"/>
                </a:lnTo>
                <a:lnTo>
                  <a:pt x="402589" y="805179"/>
                </a:lnTo>
                <a:lnTo>
                  <a:pt x="435613" y="803845"/>
                </a:lnTo>
                <a:lnTo>
                  <a:pt x="467900" y="799911"/>
                </a:lnTo>
                <a:lnTo>
                  <a:pt x="499347" y="793481"/>
                </a:lnTo>
                <a:lnTo>
                  <a:pt x="529852" y="784658"/>
                </a:lnTo>
                <a:lnTo>
                  <a:pt x="559309" y="773547"/>
                </a:lnTo>
                <a:lnTo>
                  <a:pt x="587617" y="760249"/>
                </a:lnTo>
                <a:lnTo>
                  <a:pt x="614671" y="744870"/>
                </a:lnTo>
                <a:lnTo>
                  <a:pt x="640368" y="727512"/>
                </a:lnTo>
                <a:lnTo>
                  <a:pt x="664604" y="708280"/>
                </a:lnTo>
                <a:lnTo>
                  <a:pt x="687276" y="687276"/>
                </a:lnTo>
                <a:lnTo>
                  <a:pt x="708280" y="664604"/>
                </a:lnTo>
                <a:lnTo>
                  <a:pt x="727512" y="640368"/>
                </a:lnTo>
                <a:lnTo>
                  <a:pt x="744870" y="614671"/>
                </a:lnTo>
                <a:lnTo>
                  <a:pt x="760249" y="587617"/>
                </a:lnTo>
                <a:lnTo>
                  <a:pt x="773547" y="559309"/>
                </a:lnTo>
                <a:lnTo>
                  <a:pt x="784658" y="529852"/>
                </a:lnTo>
                <a:lnTo>
                  <a:pt x="793481" y="499347"/>
                </a:lnTo>
                <a:lnTo>
                  <a:pt x="799911" y="467900"/>
                </a:lnTo>
                <a:lnTo>
                  <a:pt x="803845" y="435613"/>
                </a:lnTo>
                <a:lnTo>
                  <a:pt x="805180" y="402589"/>
                </a:lnTo>
                <a:lnTo>
                  <a:pt x="803845" y="369566"/>
                </a:lnTo>
                <a:lnTo>
                  <a:pt x="799911" y="337279"/>
                </a:lnTo>
                <a:lnTo>
                  <a:pt x="793481" y="305832"/>
                </a:lnTo>
                <a:lnTo>
                  <a:pt x="784658" y="275327"/>
                </a:lnTo>
                <a:lnTo>
                  <a:pt x="773547" y="245870"/>
                </a:lnTo>
                <a:lnTo>
                  <a:pt x="760249" y="217562"/>
                </a:lnTo>
                <a:lnTo>
                  <a:pt x="744870" y="190508"/>
                </a:lnTo>
                <a:lnTo>
                  <a:pt x="727512" y="164811"/>
                </a:lnTo>
                <a:lnTo>
                  <a:pt x="708280" y="140575"/>
                </a:lnTo>
                <a:lnTo>
                  <a:pt x="687276" y="117903"/>
                </a:lnTo>
                <a:lnTo>
                  <a:pt x="664604" y="96899"/>
                </a:lnTo>
                <a:lnTo>
                  <a:pt x="640368" y="77667"/>
                </a:lnTo>
                <a:lnTo>
                  <a:pt x="614671" y="60309"/>
                </a:lnTo>
                <a:lnTo>
                  <a:pt x="587617" y="44930"/>
                </a:lnTo>
                <a:lnTo>
                  <a:pt x="559309" y="31632"/>
                </a:lnTo>
                <a:lnTo>
                  <a:pt x="529852" y="20521"/>
                </a:lnTo>
                <a:lnTo>
                  <a:pt x="499347" y="11698"/>
                </a:lnTo>
                <a:lnTo>
                  <a:pt x="467900" y="5268"/>
                </a:lnTo>
                <a:lnTo>
                  <a:pt x="435613" y="1334"/>
                </a:lnTo>
                <a:lnTo>
                  <a:pt x="402589" y="0"/>
                </a:lnTo>
                <a:lnTo>
                  <a:pt x="369566" y="1334"/>
                </a:lnTo>
                <a:lnTo>
                  <a:pt x="337279" y="5268"/>
                </a:lnTo>
                <a:lnTo>
                  <a:pt x="305832" y="11698"/>
                </a:lnTo>
                <a:lnTo>
                  <a:pt x="275327" y="20521"/>
                </a:lnTo>
                <a:lnTo>
                  <a:pt x="245870" y="31632"/>
                </a:lnTo>
                <a:lnTo>
                  <a:pt x="217562" y="44930"/>
                </a:lnTo>
                <a:lnTo>
                  <a:pt x="190508" y="60309"/>
                </a:lnTo>
                <a:lnTo>
                  <a:pt x="164811" y="77667"/>
                </a:lnTo>
                <a:lnTo>
                  <a:pt x="140575" y="96899"/>
                </a:lnTo>
                <a:lnTo>
                  <a:pt x="117903" y="117903"/>
                </a:lnTo>
                <a:lnTo>
                  <a:pt x="96899" y="140575"/>
                </a:lnTo>
                <a:lnTo>
                  <a:pt x="77667" y="164811"/>
                </a:lnTo>
                <a:lnTo>
                  <a:pt x="60309" y="190508"/>
                </a:lnTo>
                <a:lnTo>
                  <a:pt x="44930" y="217562"/>
                </a:lnTo>
                <a:lnTo>
                  <a:pt x="31632" y="245870"/>
                </a:lnTo>
                <a:lnTo>
                  <a:pt x="20521" y="275327"/>
                </a:lnTo>
                <a:lnTo>
                  <a:pt x="11698" y="305832"/>
                </a:lnTo>
                <a:lnTo>
                  <a:pt x="5268" y="337279"/>
                </a:lnTo>
                <a:lnTo>
                  <a:pt x="1334" y="369566"/>
                </a:lnTo>
                <a:lnTo>
                  <a:pt x="0" y="40258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object 29"/>
          <p:cNvSpPr>
            <a:spLocks/>
          </p:cNvSpPr>
          <p:nvPr/>
        </p:nvSpPr>
        <p:spPr bwMode="auto">
          <a:xfrm>
            <a:off x="2335213" y="2917825"/>
            <a:ext cx="165100" cy="177800"/>
          </a:xfrm>
          <a:custGeom>
            <a:avLst/>
            <a:gdLst>
              <a:gd name="T0" fmla="*/ 220725 w 220725"/>
              <a:gd name="T1" fmla="*/ 47117 h 238633"/>
              <a:gd name="T2" fmla="*/ 54482 w 220725"/>
              <a:gd name="T3" fmla="*/ 0 h 238633"/>
              <a:gd name="T4" fmla="*/ 86360 w 220725"/>
              <a:gd name="T5" fmla="*/ 43942 h 238633"/>
              <a:gd name="T6" fmla="*/ 0 w 220725"/>
              <a:gd name="T7" fmla="*/ 106680 h 238633"/>
              <a:gd name="T8" fmla="*/ 95757 w 220725"/>
              <a:gd name="T9" fmla="*/ 238633 h 238633"/>
              <a:gd name="T10" fmla="*/ 182245 w 220725"/>
              <a:gd name="T11" fmla="*/ 175895 h 238633"/>
              <a:gd name="T12" fmla="*/ 214122 w 220725"/>
              <a:gd name="T13" fmla="*/ 219837 h 238633"/>
              <a:gd name="T14" fmla="*/ 220725 w 220725"/>
              <a:gd name="T15" fmla="*/ 47117 h 238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725" h="238633">
                <a:moveTo>
                  <a:pt x="220725" y="47117"/>
                </a:moveTo>
                <a:lnTo>
                  <a:pt x="54482" y="0"/>
                </a:lnTo>
                <a:lnTo>
                  <a:pt x="86360" y="43942"/>
                </a:lnTo>
                <a:lnTo>
                  <a:pt x="0" y="106680"/>
                </a:lnTo>
                <a:lnTo>
                  <a:pt x="95757" y="238633"/>
                </a:lnTo>
                <a:lnTo>
                  <a:pt x="182245" y="175895"/>
                </a:lnTo>
                <a:lnTo>
                  <a:pt x="214122" y="219837"/>
                </a:lnTo>
                <a:lnTo>
                  <a:pt x="220725" y="47117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1" name="object 30"/>
          <p:cNvSpPr>
            <a:spLocks/>
          </p:cNvSpPr>
          <p:nvPr/>
        </p:nvSpPr>
        <p:spPr bwMode="auto">
          <a:xfrm>
            <a:off x="1912938" y="4483100"/>
            <a:ext cx="6126162" cy="593725"/>
          </a:xfrm>
          <a:custGeom>
            <a:avLst/>
            <a:gdLst>
              <a:gd name="T0" fmla="*/ 4084319 w 8168640"/>
              <a:gd name="T1" fmla="*/ 792479 h 792479"/>
              <a:gd name="T2" fmla="*/ 8168640 w 8168640"/>
              <a:gd name="T3" fmla="*/ 396239 h 792479"/>
              <a:gd name="T4" fmla="*/ 6126480 w 8168640"/>
              <a:gd name="T5" fmla="*/ 396239 h 792479"/>
              <a:gd name="T6" fmla="*/ 6126480 w 8168640"/>
              <a:gd name="T7" fmla="*/ 0 h 792479"/>
              <a:gd name="T8" fmla="*/ 2042160 w 8168640"/>
              <a:gd name="T9" fmla="*/ 0 h 792479"/>
              <a:gd name="T10" fmla="*/ 2042160 w 8168640"/>
              <a:gd name="T11" fmla="*/ 396239 h 792479"/>
              <a:gd name="T12" fmla="*/ 0 w 8168640"/>
              <a:gd name="T13" fmla="*/ 396239 h 792479"/>
              <a:gd name="T14" fmla="*/ 4084319 w 8168640"/>
              <a:gd name="T15" fmla="*/ 792479 h 79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168640" h="792479">
                <a:moveTo>
                  <a:pt x="4084319" y="792479"/>
                </a:moveTo>
                <a:lnTo>
                  <a:pt x="8168640" y="396239"/>
                </a:lnTo>
                <a:lnTo>
                  <a:pt x="6126480" y="396239"/>
                </a:lnTo>
                <a:lnTo>
                  <a:pt x="6126480" y="0"/>
                </a:lnTo>
                <a:lnTo>
                  <a:pt x="2042160" y="0"/>
                </a:lnTo>
                <a:lnTo>
                  <a:pt x="2042160" y="396239"/>
                </a:lnTo>
                <a:lnTo>
                  <a:pt x="0" y="396239"/>
                </a:lnTo>
                <a:lnTo>
                  <a:pt x="4084319" y="792479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2" name="object 31"/>
          <p:cNvSpPr>
            <a:spLocks/>
          </p:cNvSpPr>
          <p:nvPr/>
        </p:nvSpPr>
        <p:spPr bwMode="auto">
          <a:xfrm>
            <a:off x="1912938" y="4483100"/>
            <a:ext cx="6126162" cy="593725"/>
          </a:xfrm>
          <a:custGeom>
            <a:avLst/>
            <a:gdLst>
              <a:gd name="T0" fmla="*/ 0 w 8168640"/>
              <a:gd name="T1" fmla="*/ 396239 h 792479"/>
              <a:gd name="T2" fmla="*/ 2042160 w 8168640"/>
              <a:gd name="T3" fmla="*/ 396239 h 792479"/>
              <a:gd name="T4" fmla="*/ 2042160 w 8168640"/>
              <a:gd name="T5" fmla="*/ 0 h 792479"/>
              <a:gd name="T6" fmla="*/ 6126480 w 8168640"/>
              <a:gd name="T7" fmla="*/ 0 h 792479"/>
              <a:gd name="T8" fmla="*/ 6126480 w 8168640"/>
              <a:gd name="T9" fmla="*/ 396239 h 792479"/>
              <a:gd name="T10" fmla="*/ 8168640 w 8168640"/>
              <a:gd name="T11" fmla="*/ 396239 h 792479"/>
              <a:gd name="T12" fmla="*/ 4084319 w 8168640"/>
              <a:gd name="T13" fmla="*/ 792479 h 792479"/>
              <a:gd name="T14" fmla="*/ 0 w 8168640"/>
              <a:gd name="T15" fmla="*/ 396239 h 79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168640" h="792479">
                <a:moveTo>
                  <a:pt x="0" y="396239"/>
                </a:moveTo>
                <a:lnTo>
                  <a:pt x="2042160" y="396239"/>
                </a:lnTo>
                <a:lnTo>
                  <a:pt x="2042160" y="0"/>
                </a:lnTo>
                <a:lnTo>
                  <a:pt x="6126480" y="0"/>
                </a:lnTo>
                <a:lnTo>
                  <a:pt x="6126480" y="396239"/>
                </a:lnTo>
                <a:lnTo>
                  <a:pt x="8168640" y="396239"/>
                </a:lnTo>
                <a:lnTo>
                  <a:pt x="4084319" y="792479"/>
                </a:lnTo>
                <a:lnTo>
                  <a:pt x="0" y="396239"/>
                </a:lnTo>
                <a:close/>
              </a:path>
            </a:pathLst>
          </a:custGeom>
          <a:noFill/>
          <a:ln w="25400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3" name="object 32"/>
          <p:cNvSpPr>
            <a:spLocks/>
          </p:cNvSpPr>
          <p:nvPr/>
        </p:nvSpPr>
        <p:spPr bwMode="auto">
          <a:xfrm>
            <a:off x="3446463" y="5208588"/>
            <a:ext cx="3051175" cy="506412"/>
          </a:xfrm>
          <a:custGeom>
            <a:avLst/>
            <a:gdLst>
              <a:gd name="T0" fmla="*/ 0 w 4069080"/>
              <a:gd name="T1" fmla="*/ 675639 h 675639"/>
              <a:gd name="T2" fmla="*/ 4069080 w 4069080"/>
              <a:gd name="T3" fmla="*/ 675639 h 675639"/>
              <a:gd name="T4" fmla="*/ 4069080 w 4069080"/>
              <a:gd name="T5" fmla="*/ 0 h 675639"/>
              <a:gd name="T6" fmla="*/ 0 w 4069080"/>
              <a:gd name="T7" fmla="*/ 0 h 675639"/>
              <a:gd name="T8" fmla="*/ 0 w 4069080"/>
              <a:gd name="T9" fmla="*/ 675639 h 67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9080" h="675639">
                <a:moveTo>
                  <a:pt x="0" y="675639"/>
                </a:moveTo>
                <a:lnTo>
                  <a:pt x="4069080" y="675639"/>
                </a:lnTo>
                <a:lnTo>
                  <a:pt x="4069080" y="0"/>
                </a:lnTo>
                <a:lnTo>
                  <a:pt x="0" y="0"/>
                </a:lnTo>
                <a:lnTo>
                  <a:pt x="0" y="6756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4" name="object 33"/>
          <p:cNvSpPr>
            <a:spLocks/>
          </p:cNvSpPr>
          <p:nvPr/>
        </p:nvSpPr>
        <p:spPr bwMode="auto">
          <a:xfrm>
            <a:off x="3446463" y="5208588"/>
            <a:ext cx="3051175" cy="506412"/>
          </a:xfrm>
          <a:custGeom>
            <a:avLst/>
            <a:gdLst>
              <a:gd name="T0" fmla="*/ 0 w 4069080"/>
              <a:gd name="T1" fmla="*/ 675639 h 675639"/>
              <a:gd name="T2" fmla="*/ 4069080 w 4069080"/>
              <a:gd name="T3" fmla="*/ 675639 h 675639"/>
              <a:gd name="T4" fmla="*/ 4069080 w 4069080"/>
              <a:gd name="T5" fmla="*/ 0 h 675639"/>
              <a:gd name="T6" fmla="*/ 0 w 4069080"/>
              <a:gd name="T7" fmla="*/ 0 h 675639"/>
              <a:gd name="T8" fmla="*/ 0 w 4069080"/>
              <a:gd name="T9" fmla="*/ 675639 h 67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9080" h="675639">
                <a:moveTo>
                  <a:pt x="0" y="675639"/>
                </a:moveTo>
                <a:lnTo>
                  <a:pt x="4069080" y="675639"/>
                </a:lnTo>
                <a:lnTo>
                  <a:pt x="4069080" y="0"/>
                </a:lnTo>
                <a:lnTo>
                  <a:pt x="0" y="0"/>
                </a:lnTo>
                <a:lnTo>
                  <a:pt x="0" y="675639"/>
                </a:lnTo>
                <a:close/>
              </a:path>
            </a:pathLst>
          </a:custGeom>
          <a:noFill/>
          <a:ln w="25400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5" name="object 34"/>
          <p:cNvSpPr>
            <a:spLocks/>
          </p:cNvSpPr>
          <p:nvPr/>
        </p:nvSpPr>
        <p:spPr bwMode="auto">
          <a:xfrm>
            <a:off x="0" y="5797550"/>
            <a:ext cx="9144000" cy="203200"/>
          </a:xfrm>
          <a:custGeom>
            <a:avLst/>
            <a:gdLst>
              <a:gd name="T0" fmla="*/ 12192000 w 12192000"/>
              <a:gd name="T1" fmla="*/ 271777 h 271777"/>
              <a:gd name="T2" fmla="*/ 12192000 w 12192000"/>
              <a:gd name="T3" fmla="*/ 0 h 271777"/>
              <a:gd name="T4" fmla="*/ 0 w 12192000"/>
              <a:gd name="T5" fmla="*/ 0 h 271777"/>
              <a:gd name="T6" fmla="*/ 0 w 12192000"/>
              <a:gd name="T7" fmla="*/ 271777 h 271777"/>
              <a:gd name="T8" fmla="*/ 12192000 w 12192000"/>
              <a:gd name="T9" fmla="*/ 271777 h 27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271777">
                <a:moveTo>
                  <a:pt x="12192000" y="271777"/>
                </a:moveTo>
                <a:lnTo>
                  <a:pt x="12192000" y="0"/>
                </a:lnTo>
                <a:lnTo>
                  <a:pt x="0" y="0"/>
                </a:lnTo>
                <a:lnTo>
                  <a:pt x="0" y="271777"/>
                </a:lnTo>
                <a:lnTo>
                  <a:pt x="12192000" y="271777"/>
                </a:lnTo>
                <a:close/>
              </a:path>
            </a:pathLst>
          </a:custGeom>
          <a:solidFill>
            <a:srgbClr val="E36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6" name="object 35"/>
          <p:cNvSpPr>
            <a:spLocks/>
          </p:cNvSpPr>
          <p:nvPr/>
        </p:nvSpPr>
        <p:spPr bwMode="auto">
          <a:xfrm>
            <a:off x="0" y="5797550"/>
            <a:ext cx="9144000" cy="203200"/>
          </a:xfrm>
          <a:custGeom>
            <a:avLst/>
            <a:gdLst>
              <a:gd name="T0" fmla="*/ 12192000 w 12192000"/>
              <a:gd name="T1" fmla="*/ 271777 h 271777"/>
              <a:gd name="T2" fmla="*/ 0 w 12192000"/>
              <a:gd name="T3" fmla="*/ 271777 h 271777"/>
              <a:gd name="T4" fmla="*/ 0 w 12192000"/>
              <a:gd name="T5" fmla="*/ 0 h 271777"/>
              <a:gd name="T6" fmla="*/ 12192000 w 12192000"/>
              <a:gd name="T7" fmla="*/ 0 h 271777"/>
              <a:gd name="T8" fmla="*/ 12192000 w 12192000"/>
              <a:gd name="T9" fmla="*/ 271777 h 27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271777">
                <a:moveTo>
                  <a:pt x="12192000" y="271777"/>
                </a:moveTo>
                <a:lnTo>
                  <a:pt x="0" y="27177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271777"/>
                </a:lnTo>
                <a:close/>
              </a:path>
            </a:pathLst>
          </a:custGeom>
          <a:noFill/>
          <a:ln w="25400">
            <a:solidFill>
              <a:srgbClr val="385D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7" name="object 36"/>
          <p:cNvSpPr>
            <a:spLocks/>
          </p:cNvSpPr>
          <p:nvPr/>
        </p:nvSpPr>
        <p:spPr bwMode="auto">
          <a:xfrm>
            <a:off x="1930400" y="3600450"/>
            <a:ext cx="844550" cy="1060450"/>
          </a:xfrm>
          <a:custGeom>
            <a:avLst/>
            <a:gdLst>
              <a:gd name="T0" fmla="*/ 166819 w 1125465"/>
              <a:gd name="T1" fmla="*/ 418467 h 1414031"/>
              <a:gd name="T2" fmla="*/ 235771 w 1125465"/>
              <a:gd name="T3" fmla="*/ 318944 h 1414031"/>
              <a:gd name="T4" fmla="*/ 311457 w 1125465"/>
              <a:gd name="T5" fmla="*/ 231243 h 1414031"/>
              <a:gd name="T6" fmla="*/ 392242 w 1125465"/>
              <a:gd name="T7" fmla="*/ 156254 h 1414031"/>
              <a:gd name="T8" fmla="*/ 476494 w 1125465"/>
              <a:gd name="T9" fmla="*/ 94868 h 1414031"/>
              <a:gd name="T10" fmla="*/ 562579 w 1125465"/>
              <a:gd name="T11" fmla="*/ 47976 h 1414031"/>
              <a:gd name="T12" fmla="*/ 648866 w 1125465"/>
              <a:gd name="T13" fmla="*/ 16467 h 1414031"/>
              <a:gd name="T14" fmla="*/ 733720 w 1125465"/>
              <a:gd name="T15" fmla="*/ 1234 h 1414031"/>
              <a:gd name="T16" fmla="*/ 815509 w 1125465"/>
              <a:gd name="T17" fmla="*/ 3167 h 1414031"/>
              <a:gd name="T18" fmla="*/ 892600 w 1125465"/>
              <a:gd name="T19" fmla="*/ 23157 h 1414031"/>
              <a:gd name="T20" fmla="*/ 962702 w 1125465"/>
              <a:gd name="T21" fmla="*/ 61649 h 1414031"/>
              <a:gd name="T22" fmla="*/ 1020911 w 1125465"/>
              <a:gd name="T23" fmla="*/ 115950 h 1414031"/>
              <a:gd name="T24" fmla="*/ 1066418 w 1125465"/>
              <a:gd name="T25" fmla="*/ 183910 h 1414031"/>
              <a:gd name="T26" fmla="*/ 1099097 w 1125465"/>
              <a:gd name="T27" fmla="*/ 263674 h 1414031"/>
              <a:gd name="T28" fmla="*/ 1118822 w 1125465"/>
              <a:gd name="T29" fmla="*/ 353384 h 1414031"/>
              <a:gd name="T30" fmla="*/ 1125465 w 1125465"/>
              <a:gd name="T31" fmla="*/ 451186 h 1414031"/>
              <a:gd name="T32" fmla="*/ 1118900 w 1125465"/>
              <a:gd name="T33" fmla="*/ 555222 h 1414031"/>
              <a:gd name="T34" fmla="*/ 1099002 w 1125465"/>
              <a:gd name="T35" fmla="*/ 663637 h 1414031"/>
              <a:gd name="T36" fmla="*/ 1065642 w 1125465"/>
              <a:gd name="T37" fmla="*/ 774574 h 1414031"/>
              <a:gd name="T38" fmla="*/ 1018695 w 1125465"/>
              <a:gd name="T39" fmla="*/ 886176 h 1414031"/>
              <a:gd name="T40" fmla="*/ 958645 w 1125465"/>
              <a:gd name="T41" fmla="*/ 995563 h 1414031"/>
              <a:gd name="T42" fmla="*/ 889686 w 1125465"/>
              <a:gd name="T43" fmla="*/ 1095086 h 1414031"/>
              <a:gd name="T44" fmla="*/ 813990 w 1125465"/>
              <a:gd name="T45" fmla="*/ 1182787 h 1414031"/>
              <a:gd name="T46" fmla="*/ 733192 w 1125465"/>
              <a:gd name="T47" fmla="*/ 1257776 h 1414031"/>
              <a:gd name="T48" fmla="*/ 648928 w 1125465"/>
              <a:gd name="T49" fmla="*/ 1319162 h 1414031"/>
              <a:gd name="T50" fmla="*/ 562833 w 1125465"/>
              <a:gd name="T51" fmla="*/ 1366055 h 1414031"/>
              <a:gd name="T52" fmla="*/ 476542 w 1125465"/>
              <a:gd name="T53" fmla="*/ 1397563 h 1414031"/>
              <a:gd name="T54" fmla="*/ 391691 w 1125465"/>
              <a:gd name="T55" fmla="*/ 1412796 h 1414031"/>
              <a:gd name="T56" fmla="*/ 309914 w 1125465"/>
              <a:gd name="T57" fmla="*/ 1410863 h 1414031"/>
              <a:gd name="T58" fmla="*/ 232847 w 1125465"/>
              <a:gd name="T59" fmla="*/ 1390873 h 1414031"/>
              <a:gd name="T60" fmla="*/ 162763 w 1125465"/>
              <a:gd name="T61" fmla="*/ 1352381 h 1414031"/>
              <a:gd name="T62" fmla="*/ 104554 w 1125465"/>
              <a:gd name="T63" fmla="*/ 1298080 h 1414031"/>
              <a:gd name="T64" fmla="*/ 59046 w 1125465"/>
              <a:gd name="T65" fmla="*/ 1230120 h 1414031"/>
              <a:gd name="T66" fmla="*/ 26367 w 1125465"/>
              <a:gd name="T67" fmla="*/ 1150357 h 1414031"/>
              <a:gd name="T68" fmla="*/ 6643 w 1125465"/>
              <a:gd name="T69" fmla="*/ 1060646 h 1414031"/>
              <a:gd name="T70" fmla="*/ 0 w 1125465"/>
              <a:gd name="T71" fmla="*/ 962844 h 1414031"/>
              <a:gd name="T72" fmla="*/ 6564 w 1125465"/>
              <a:gd name="T73" fmla="*/ 858808 h 1414031"/>
              <a:gd name="T74" fmla="*/ 26463 w 1125465"/>
              <a:gd name="T75" fmla="*/ 750394 h 1414031"/>
              <a:gd name="T76" fmla="*/ 59822 w 1125465"/>
              <a:gd name="T77" fmla="*/ 639457 h 1414031"/>
              <a:gd name="T78" fmla="*/ 106769 w 1125465"/>
              <a:gd name="T79" fmla="*/ 527854 h 141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25465" h="1414031">
                <a:moveTo>
                  <a:pt x="135377" y="472383"/>
                </a:moveTo>
                <a:lnTo>
                  <a:pt x="166819" y="418467"/>
                </a:lnTo>
                <a:lnTo>
                  <a:pt x="200351" y="367284"/>
                </a:lnTo>
                <a:lnTo>
                  <a:pt x="235771" y="318944"/>
                </a:lnTo>
                <a:lnTo>
                  <a:pt x="272875" y="273561"/>
                </a:lnTo>
                <a:lnTo>
                  <a:pt x="311457" y="231243"/>
                </a:lnTo>
                <a:lnTo>
                  <a:pt x="351314" y="192104"/>
                </a:lnTo>
                <a:lnTo>
                  <a:pt x="392242" y="156254"/>
                </a:lnTo>
                <a:lnTo>
                  <a:pt x="434037" y="123805"/>
                </a:lnTo>
                <a:lnTo>
                  <a:pt x="476494" y="94868"/>
                </a:lnTo>
                <a:lnTo>
                  <a:pt x="519409" y="69554"/>
                </a:lnTo>
                <a:lnTo>
                  <a:pt x="562579" y="47976"/>
                </a:lnTo>
                <a:lnTo>
                  <a:pt x="605800" y="30243"/>
                </a:lnTo>
                <a:lnTo>
                  <a:pt x="648866" y="16467"/>
                </a:lnTo>
                <a:lnTo>
                  <a:pt x="691574" y="6761"/>
                </a:lnTo>
                <a:lnTo>
                  <a:pt x="733720" y="1234"/>
                </a:lnTo>
                <a:lnTo>
                  <a:pt x="775100" y="0"/>
                </a:lnTo>
                <a:lnTo>
                  <a:pt x="815509" y="3167"/>
                </a:lnTo>
                <a:lnTo>
                  <a:pt x="854744" y="10849"/>
                </a:lnTo>
                <a:lnTo>
                  <a:pt x="892600" y="23157"/>
                </a:lnTo>
                <a:lnTo>
                  <a:pt x="928873" y="40202"/>
                </a:lnTo>
                <a:lnTo>
                  <a:pt x="962702" y="61649"/>
                </a:lnTo>
                <a:lnTo>
                  <a:pt x="993386" y="86976"/>
                </a:lnTo>
                <a:lnTo>
                  <a:pt x="1020911" y="115950"/>
                </a:lnTo>
                <a:lnTo>
                  <a:pt x="1045260" y="148339"/>
                </a:lnTo>
                <a:lnTo>
                  <a:pt x="1066418" y="183910"/>
                </a:lnTo>
                <a:lnTo>
                  <a:pt x="1084369" y="222432"/>
                </a:lnTo>
                <a:lnTo>
                  <a:pt x="1099097" y="263674"/>
                </a:lnTo>
                <a:lnTo>
                  <a:pt x="1110587" y="307401"/>
                </a:lnTo>
                <a:lnTo>
                  <a:pt x="1118822" y="353384"/>
                </a:lnTo>
                <a:lnTo>
                  <a:pt x="1123787" y="401390"/>
                </a:lnTo>
                <a:lnTo>
                  <a:pt x="1125465" y="451186"/>
                </a:lnTo>
                <a:lnTo>
                  <a:pt x="1123842" y="502541"/>
                </a:lnTo>
                <a:lnTo>
                  <a:pt x="1118900" y="555222"/>
                </a:lnTo>
                <a:lnTo>
                  <a:pt x="1110626" y="608998"/>
                </a:lnTo>
                <a:lnTo>
                  <a:pt x="1099002" y="663637"/>
                </a:lnTo>
                <a:lnTo>
                  <a:pt x="1084012" y="718906"/>
                </a:lnTo>
                <a:lnTo>
                  <a:pt x="1065642" y="774574"/>
                </a:lnTo>
                <a:lnTo>
                  <a:pt x="1043875" y="830408"/>
                </a:lnTo>
                <a:lnTo>
                  <a:pt x="1018695" y="886176"/>
                </a:lnTo>
                <a:lnTo>
                  <a:pt x="990087" y="941648"/>
                </a:lnTo>
                <a:lnTo>
                  <a:pt x="958645" y="995563"/>
                </a:lnTo>
                <a:lnTo>
                  <a:pt x="925110" y="1046747"/>
                </a:lnTo>
                <a:lnTo>
                  <a:pt x="889686" y="1095086"/>
                </a:lnTo>
                <a:lnTo>
                  <a:pt x="852578" y="1140470"/>
                </a:lnTo>
                <a:lnTo>
                  <a:pt x="813990" y="1182787"/>
                </a:lnTo>
                <a:lnTo>
                  <a:pt x="774127" y="1221926"/>
                </a:lnTo>
                <a:lnTo>
                  <a:pt x="733192" y="1257776"/>
                </a:lnTo>
                <a:lnTo>
                  <a:pt x="691391" y="1290225"/>
                </a:lnTo>
                <a:lnTo>
                  <a:pt x="648928" y="1319162"/>
                </a:lnTo>
                <a:lnTo>
                  <a:pt x="606008" y="1344476"/>
                </a:lnTo>
                <a:lnTo>
                  <a:pt x="562833" y="1366055"/>
                </a:lnTo>
                <a:lnTo>
                  <a:pt x="519610" y="1383787"/>
                </a:lnTo>
                <a:lnTo>
                  <a:pt x="476542" y="1397563"/>
                </a:lnTo>
                <a:lnTo>
                  <a:pt x="433835" y="1407269"/>
                </a:lnTo>
                <a:lnTo>
                  <a:pt x="391691" y="1412796"/>
                </a:lnTo>
                <a:lnTo>
                  <a:pt x="350316" y="1414031"/>
                </a:lnTo>
                <a:lnTo>
                  <a:pt x="309914" y="1410863"/>
                </a:lnTo>
                <a:lnTo>
                  <a:pt x="270690" y="1403181"/>
                </a:lnTo>
                <a:lnTo>
                  <a:pt x="232847" y="1390873"/>
                </a:lnTo>
                <a:lnTo>
                  <a:pt x="196591" y="1373829"/>
                </a:lnTo>
                <a:lnTo>
                  <a:pt x="162763" y="1352381"/>
                </a:lnTo>
                <a:lnTo>
                  <a:pt x="132079" y="1327054"/>
                </a:lnTo>
                <a:lnTo>
                  <a:pt x="104554" y="1298080"/>
                </a:lnTo>
                <a:lnTo>
                  <a:pt x="80204" y="1265692"/>
                </a:lnTo>
                <a:lnTo>
                  <a:pt x="59046" y="1230120"/>
                </a:lnTo>
                <a:lnTo>
                  <a:pt x="41095" y="1191598"/>
                </a:lnTo>
                <a:lnTo>
                  <a:pt x="26367" y="1150357"/>
                </a:lnTo>
                <a:lnTo>
                  <a:pt x="14878" y="1106629"/>
                </a:lnTo>
                <a:lnTo>
                  <a:pt x="6643" y="1060646"/>
                </a:lnTo>
                <a:lnTo>
                  <a:pt x="1678" y="1012641"/>
                </a:lnTo>
                <a:lnTo>
                  <a:pt x="0" y="962844"/>
                </a:lnTo>
                <a:lnTo>
                  <a:pt x="1623" y="911490"/>
                </a:lnTo>
                <a:lnTo>
                  <a:pt x="6564" y="858808"/>
                </a:lnTo>
                <a:lnTo>
                  <a:pt x="14839" y="805032"/>
                </a:lnTo>
                <a:lnTo>
                  <a:pt x="26463" y="750394"/>
                </a:lnTo>
                <a:lnTo>
                  <a:pt x="41452" y="695124"/>
                </a:lnTo>
                <a:lnTo>
                  <a:pt x="59822" y="639457"/>
                </a:lnTo>
                <a:lnTo>
                  <a:pt x="81589" y="583622"/>
                </a:lnTo>
                <a:lnTo>
                  <a:pt x="106769" y="527854"/>
                </a:lnTo>
                <a:lnTo>
                  <a:pt x="135377" y="472383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object 18"/>
          <p:cNvSpPr txBox="1"/>
          <p:nvPr/>
        </p:nvSpPr>
        <p:spPr>
          <a:xfrm>
            <a:off x="1001713" y="1235075"/>
            <a:ext cx="6492875" cy="768350"/>
          </a:xfrm>
          <a:prstGeom prst="rect">
            <a:avLst/>
          </a:prstGeom>
        </p:spPr>
        <p:txBody>
          <a:bodyPr lIns="0" tIns="16049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525"/>
              </a:lnSpc>
            </a:pPr>
            <a:r>
              <a:rPr lang="en-US" sz="2400" b="1">
                <a:solidFill>
                  <a:srgbClr val="001F5F"/>
                </a:solidFill>
                <a:latin typeface="Arial" panose="020B0604020202020204" pitchFamily="34" charset="0"/>
              </a:rPr>
              <a:t>Inti </a:t>
            </a: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SPMI</a:t>
            </a:r>
            <a:endParaRPr lang="en-US" sz="24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1638"/>
              </a:spcBef>
            </a:pP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Pasal 5 ayat (1) </a:t>
            </a:r>
            <a:r>
              <a:rPr lang="en-US" sz="1500" b="1">
                <a:solidFill>
                  <a:srgbClr val="003366"/>
                </a:solidFill>
                <a:latin typeface="Arial" panose="020B0604020202020204" pitchFamily="34" charset="0"/>
              </a:rPr>
              <a:t>Permenristekdikti No. 62 Tahun 2016 Tentang SPM Dikti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1713" y="2079625"/>
            <a:ext cx="514350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b="1" spc="2" dirty="0">
                <a:solidFill>
                  <a:srgbClr val="FF0000"/>
                </a:solidFill>
                <a:latin typeface="Arial"/>
                <a:cs typeface="Arial"/>
              </a:rPr>
              <a:t>SPMI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9238" y="2079625"/>
            <a:ext cx="738187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spc="1" dirty="0">
                <a:solidFill>
                  <a:srgbClr val="003366"/>
                </a:solidFill>
                <a:latin typeface="Arial"/>
                <a:cs typeface="Arial"/>
              </a:rPr>
              <a:t>memiliki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91" name="object 15"/>
          <p:cNvSpPr txBox="1">
            <a:spLocks noChangeArrowheads="1"/>
          </p:cNvSpPr>
          <p:nvPr/>
        </p:nvSpPr>
        <p:spPr bwMode="auto">
          <a:xfrm>
            <a:off x="2260600" y="2079625"/>
            <a:ext cx="1825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solidFill>
                  <a:srgbClr val="003366"/>
                </a:solidFill>
                <a:latin typeface="Arial" panose="020B0604020202020204" pitchFamily="34" charset="0"/>
              </a:rPr>
              <a:t>siklus </a:t>
            </a:r>
            <a:r>
              <a:rPr lang="en-US" sz="1500">
                <a:solidFill>
                  <a:srgbClr val="003366"/>
                </a:solidFill>
                <a:latin typeface="Arial" panose="020B0604020202020204" pitchFamily="34" charset="0"/>
              </a:rPr>
              <a:t>kegiatan yang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7192" name="object 14"/>
          <p:cNvSpPr txBox="1">
            <a:spLocks noChangeArrowheads="1"/>
          </p:cNvSpPr>
          <p:nvPr/>
        </p:nvSpPr>
        <p:spPr bwMode="auto">
          <a:xfrm>
            <a:off x="4092575" y="2079625"/>
            <a:ext cx="9890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>
                <a:solidFill>
                  <a:srgbClr val="003366"/>
                </a:solidFill>
                <a:latin typeface="Arial" panose="020B0604020202020204" pitchFamily="34" charset="0"/>
              </a:rPr>
              <a:t>terdiri atas: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7193" name="object 13"/>
          <p:cNvSpPr txBox="1">
            <a:spLocks noChangeArrowheads="1"/>
          </p:cNvSpPr>
          <p:nvPr/>
        </p:nvSpPr>
        <p:spPr bwMode="auto">
          <a:xfrm>
            <a:off x="4375150" y="2476500"/>
            <a:ext cx="28765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enetapan </a:t>
            </a: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Standar Dikti</a:t>
            </a:r>
            <a:endParaRPr lang="en-US" sz="15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450"/>
              </a:spcBef>
            </a:pPr>
            <a:r>
              <a:rPr lang="en-US" sz="1500" b="1">
                <a:solidFill>
                  <a:srgbClr val="77923B"/>
                </a:solidFill>
                <a:latin typeface="Arial" panose="020B0604020202020204" pitchFamily="34" charset="0"/>
              </a:rPr>
              <a:t>P</a:t>
            </a: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elaksanaan </a:t>
            </a: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Standar Dikti;</a:t>
            </a:r>
            <a:endParaRPr lang="en-US" sz="15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525"/>
              </a:spcBef>
            </a:pPr>
            <a:r>
              <a:rPr lang="en-US" sz="1500" b="1">
                <a:solidFill>
                  <a:srgbClr val="B3A1C6"/>
                </a:solidFill>
                <a:latin typeface="Arial" panose="020B0604020202020204" pitchFamily="34" charset="0"/>
              </a:rPr>
              <a:t>E</a:t>
            </a: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valuasi  (</a:t>
            </a: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Pelaksanaan) Standar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11450" y="2570163"/>
            <a:ext cx="239713" cy="342900"/>
          </a:xfrm>
          <a:prstGeom prst="rect">
            <a:avLst/>
          </a:prstGeom>
        </p:spPr>
        <p:txBody>
          <a:bodyPr lIns="0" tIns="16669" rIns="0" bIns="0"/>
          <a:lstStyle/>
          <a:p>
            <a:pPr marL="9525">
              <a:lnSpc>
                <a:spcPts val="2625"/>
              </a:lnSpc>
              <a:defRPr/>
            </a:pPr>
            <a:r>
              <a:rPr sz="25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53288" y="3048000"/>
            <a:ext cx="758825" cy="495300"/>
          </a:xfrm>
          <a:prstGeom prst="rect">
            <a:avLst/>
          </a:prstGeom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Dikti;</a:t>
            </a:r>
            <a:endParaRPr lang="en-US" sz="15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  <a:spcBef>
                <a:spcPts val="450"/>
              </a:spcBef>
            </a:pP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Standar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78025" y="3101975"/>
            <a:ext cx="239713" cy="342900"/>
          </a:xfrm>
          <a:prstGeom prst="rect">
            <a:avLst/>
          </a:prstGeom>
        </p:spPr>
        <p:txBody>
          <a:bodyPr lIns="0" tIns="16669" rIns="0" bIns="0"/>
          <a:lstStyle/>
          <a:p>
            <a:pPr marL="9525">
              <a:lnSpc>
                <a:spcPts val="2625"/>
              </a:lnSpc>
              <a:defRPr/>
            </a:pPr>
            <a:r>
              <a:rPr sz="25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4875" y="3101975"/>
            <a:ext cx="239713" cy="342900"/>
          </a:xfrm>
          <a:prstGeom prst="rect">
            <a:avLst/>
          </a:prstGeom>
        </p:spPr>
        <p:txBody>
          <a:bodyPr lIns="0" tIns="16669" rIns="0" bIns="0"/>
          <a:lstStyle/>
          <a:p>
            <a:pPr marL="9525">
              <a:lnSpc>
                <a:spcPts val="2625"/>
              </a:lnSpc>
              <a:defRPr/>
            </a:pPr>
            <a:r>
              <a:rPr sz="25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5150" y="3333750"/>
            <a:ext cx="1287463" cy="438150"/>
          </a:xfrm>
          <a:prstGeom prst="rect">
            <a:avLst/>
          </a:prstGeom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solidFill>
                  <a:srgbClr val="548ED4"/>
                </a:solidFill>
                <a:latin typeface="Arial" panose="020B0604020202020204" pitchFamily="34" charset="0"/>
              </a:rPr>
              <a:t>P</a:t>
            </a: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engendalian</a:t>
            </a:r>
            <a:endParaRPr lang="en-US" sz="1500">
              <a:latin typeface="Arial" panose="020B0604020202020204" pitchFamily="34" charset="0"/>
            </a:endParaRPr>
          </a:p>
          <a:p>
            <a:pPr>
              <a:lnSpc>
                <a:spcPct val="96000"/>
              </a:lnSpc>
            </a:pP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Dikti; dan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42000" y="3333750"/>
            <a:ext cx="1276350" cy="209550"/>
          </a:xfrm>
          <a:prstGeom prst="rect">
            <a:avLst/>
          </a:prstGeom>
        </p:spPr>
        <p:txBody>
          <a:bodyPr lIns="0" tIns="10215" rIns="0" bIns="0"/>
          <a:lstStyle/>
          <a:p>
            <a:pPr marL="9525">
              <a:lnSpc>
                <a:spcPts val="1609"/>
              </a:lnSpc>
              <a:defRPr/>
            </a:pPr>
            <a:r>
              <a:rPr sz="1500" spc="1" dirty="0">
                <a:solidFill>
                  <a:srgbClr val="001F5F"/>
                </a:solidFill>
                <a:latin typeface="Arial"/>
                <a:cs typeface="Arial"/>
              </a:rPr>
              <a:t>(Pelaksanaan)</a:t>
            </a:r>
            <a:endParaRPr sz="1500">
              <a:latin typeface="Arial"/>
              <a:cs typeface="Arial"/>
            </a:endParaRPr>
          </a:p>
        </p:txBody>
      </p:sp>
      <p:sp>
        <p:nvSpPr>
          <p:cNvPr id="7200" name="object 6"/>
          <p:cNvSpPr txBox="1">
            <a:spLocks noChangeArrowheads="1"/>
          </p:cNvSpPr>
          <p:nvPr/>
        </p:nvSpPr>
        <p:spPr bwMode="auto">
          <a:xfrm>
            <a:off x="4375150" y="3848100"/>
            <a:ext cx="23749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215" rIns="0" bIns="0"/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13"/>
              </a:lnSpc>
            </a:pPr>
            <a:r>
              <a:rPr lang="en-US" sz="1500" b="1">
                <a:solidFill>
                  <a:srgbClr val="F79546"/>
                </a:solidFill>
                <a:latin typeface="Arial" panose="020B0604020202020204" pitchFamily="34" charset="0"/>
              </a:rPr>
              <a:t>P</a:t>
            </a:r>
            <a:r>
              <a:rPr lang="en-US" sz="1500" b="1">
                <a:solidFill>
                  <a:srgbClr val="001F5F"/>
                </a:solidFill>
                <a:latin typeface="Arial" panose="020B0604020202020204" pitchFamily="34" charset="0"/>
              </a:rPr>
              <a:t>eningkatan </a:t>
            </a:r>
            <a:r>
              <a:rPr lang="en-US" sz="1500">
                <a:solidFill>
                  <a:srgbClr val="001F5F"/>
                </a:solidFill>
                <a:latin typeface="Arial" panose="020B0604020202020204" pitchFamily="34" charset="0"/>
              </a:rPr>
              <a:t>Standar Dikti.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7425" y="3963988"/>
            <a:ext cx="239713" cy="342900"/>
          </a:xfrm>
          <a:prstGeom prst="rect">
            <a:avLst/>
          </a:prstGeom>
        </p:spPr>
        <p:txBody>
          <a:bodyPr lIns="0" tIns="16669" rIns="0" bIns="0"/>
          <a:lstStyle/>
          <a:p>
            <a:pPr marL="9525">
              <a:lnSpc>
                <a:spcPts val="2625"/>
              </a:lnSpc>
              <a:defRPr/>
            </a:pPr>
            <a:r>
              <a:rPr sz="255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0238" y="3963988"/>
            <a:ext cx="225425" cy="342900"/>
          </a:xfrm>
          <a:prstGeom prst="rect">
            <a:avLst/>
          </a:prstGeom>
        </p:spPr>
        <p:txBody>
          <a:bodyPr lIns="0" tIns="16669" rIns="0" bIns="0"/>
          <a:lstStyle/>
          <a:p>
            <a:pPr marL="9525">
              <a:lnSpc>
                <a:spcPts val="2625"/>
              </a:lnSpc>
              <a:defRPr/>
            </a:pPr>
            <a:r>
              <a:rPr sz="25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5797550"/>
            <a:ext cx="9144000" cy="203200"/>
          </a:xfrm>
          <a:prstGeom prst="rect">
            <a:avLst/>
          </a:prstGeom>
        </p:spPr>
        <p:txBody>
          <a:bodyPr lIns="0" tIns="0" rIns="0" bIns="0"/>
          <a:lstStyle/>
          <a:p>
            <a:pPr marL="19050">
              <a:lnSpc>
                <a:spcPts val="750"/>
              </a:lnSpc>
              <a:defRPr/>
            </a:pPr>
            <a:endParaRPr sz="750"/>
          </a:p>
        </p:txBody>
      </p:sp>
      <p:sp>
        <p:nvSpPr>
          <p:cNvPr id="2" name="object 2"/>
          <p:cNvSpPr txBox="1"/>
          <p:nvPr/>
        </p:nvSpPr>
        <p:spPr>
          <a:xfrm>
            <a:off x="3446463" y="5208588"/>
            <a:ext cx="3051175" cy="506412"/>
          </a:xfrm>
          <a:prstGeom prst="rect">
            <a:avLst/>
          </a:prstGeom>
        </p:spPr>
        <p:txBody>
          <a:bodyPr lIns="0" tIns="595" rIns="0" bIns="0"/>
          <a:lstStyle/>
          <a:p>
            <a:pPr>
              <a:lnSpc>
                <a:spcPts val="488"/>
              </a:lnSpc>
              <a:defRPr/>
            </a:pPr>
            <a:endParaRPr sz="488"/>
          </a:p>
          <a:p>
            <a:pPr marL="334613">
              <a:lnSpc>
                <a:spcPct val="101725"/>
              </a:lnSpc>
              <a:defRPr/>
            </a:pPr>
            <a:r>
              <a:rPr sz="2400" b="1" spc="-17" dirty="0">
                <a:solidFill>
                  <a:srgbClr val="C00000"/>
                </a:solidFill>
                <a:latin typeface="Calibri"/>
                <a:cs typeface="Calibri"/>
              </a:rPr>
              <a:t>TERDOKUMENTASI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089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3580597" y="5432984"/>
            <a:ext cx="37783" cy="23424"/>
          </a:xfrm>
          <a:custGeom>
            <a:avLst/>
            <a:gdLst/>
            <a:ahLst/>
            <a:cxnLst/>
            <a:rect l="l" t="t" r="r" b="b"/>
            <a:pathLst>
              <a:path w="50377" h="31232">
                <a:moveTo>
                  <a:pt x="13897" y="0"/>
                </a:moveTo>
                <a:lnTo>
                  <a:pt x="0" y="0"/>
                </a:lnTo>
                <a:lnTo>
                  <a:pt x="20845" y="7348"/>
                </a:lnTo>
                <a:lnTo>
                  <a:pt x="36479" y="18371"/>
                </a:lnTo>
                <a:lnTo>
                  <a:pt x="46902" y="31232"/>
                </a:lnTo>
                <a:lnTo>
                  <a:pt x="50377" y="22046"/>
                </a:lnTo>
                <a:lnTo>
                  <a:pt x="43428" y="7348"/>
                </a:lnTo>
                <a:lnTo>
                  <a:pt x="27793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3077697" y="5449519"/>
            <a:ext cx="10422" cy="4134"/>
          </a:xfrm>
          <a:custGeom>
            <a:avLst/>
            <a:gdLst/>
            <a:ahLst/>
            <a:cxnLst/>
            <a:rect l="l" t="t" r="r" b="b"/>
            <a:pathLst>
              <a:path w="13896" h="5512">
                <a:moveTo>
                  <a:pt x="13896" y="5512"/>
                </a:moveTo>
                <a:lnTo>
                  <a:pt x="0" y="0"/>
                </a:lnTo>
                <a:lnTo>
                  <a:pt x="13896" y="551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3022976" y="5482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3025583" y="547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3039914" y="5464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5" name="object 15"/>
          <p:cNvSpPr/>
          <p:nvPr/>
        </p:nvSpPr>
        <p:spPr>
          <a:xfrm>
            <a:off x="3842471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6" name="object 16"/>
          <p:cNvSpPr/>
          <p:nvPr/>
        </p:nvSpPr>
        <p:spPr>
          <a:xfrm>
            <a:off x="3962332" y="3659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7" name="object 17"/>
          <p:cNvSpPr/>
          <p:nvPr/>
        </p:nvSpPr>
        <p:spPr>
          <a:xfrm>
            <a:off x="3957121" y="3681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8" name="object 18"/>
          <p:cNvSpPr/>
          <p:nvPr/>
        </p:nvSpPr>
        <p:spPr>
          <a:xfrm>
            <a:off x="3837258" y="3944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3852893" y="3942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3864619" y="3913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3860710" y="393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3867224" y="3921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3708277" y="3419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3809899" y="3457059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3825533" y="39048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3822927" y="3480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3825533" y="39076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28"/>
          <p:cNvSpPr/>
          <p:nvPr/>
        </p:nvSpPr>
        <p:spPr>
          <a:xfrm>
            <a:off x="3782539" y="343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29"/>
          <p:cNvSpPr/>
          <p:nvPr/>
        </p:nvSpPr>
        <p:spPr>
          <a:xfrm>
            <a:off x="3760391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30"/>
          <p:cNvSpPr/>
          <p:nvPr/>
        </p:nvSpPr>
        <p:spPr>
          <a:xfrm>
            <a:off x="3762996" y="34391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31"/>
          <p:cNvSpPr/>
          <p:nvPr/>
        </p:nvSpPr>
        <p:spPr>
          <a:xfrm>
            <a:off x="3755179" y="344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32"/>
          <p:cNvSpPr/>
          <p:nvPr/>
        </p:nvSpPr>
        <p:spPr>
          <a:xfrm>
            <a:off x="6018232" y="2110839"/>
            <a:ext cx="267083" cy="147437"/>
          </a:xfrm>
          <a:custGeom>
            <a:avLst/>
            <a:gdLst/>
            <a:ahLst/>
            <a:cxnLst/>
            <a:rect l="l" t="t" r="r" b="b"/>
            <a:pathLst>
              <a:path w="356111" h="196582">
                <a:moveTo>
                  <a:pt x="64273" y="112071"/>
                </a:moveTo>
                <a:lnTo>
                  <a:pt x="79907" y="119419"/>
                </a:lnTo>
                <a:lnTo>
                  <a:pt x="97279" y="134117"/>
                </a:lnTo>
                <a:lnTo>
                  <a:pt x="130284" y="134117"/>
                </a:lnTo>
                <a:lnTo>
                  <a:pt x="144181" y="141466"/>
                </a:lnTo>
                <a:lnTo>
                  <a:pt x="159815" y="146978"/>
                </a:lnTo>
                <a:lnTo>
                  <a:pt x="206719" y="146978"/>
                </a:lnTo>
                <a:lnTo>
                  <a:pt x="217140" y="134117"/>
                </a:lnTo>
                <a:lnTo>
                  <a:pt x="203244" y="123093"/>
                </a:lnTo>
                <a:lnTo>
                  <a:pt x="213667" y="108395"/>
                </a:lnTo>
                <a:lnTo>
                  <a:pt x="217140" y="95535"/>
                </a:lnTo>
                <a:lnTo>
                  <a:pt x="213667" y="80838"/>
                </a:lnTo>
                <a:lnTo>
                  <a:pt x="192821" y="73489"/>
                </a:lnTo>
                <a:lnTo>
                  <a:pt x="177186" y="84512"/>
                </a:lnTo>
                <a:lnTo>
                  <a:pt x="163290" y="91861"/>
                </a:lnTo>
                <a:lnTo>
                  <a:pt x="166764" y="77163"/>
                </a:lnTo>
                <a:lnTo>
                  <a:pt x="159815" y="66140"/>
                </a:lnTo>
                <a:lnTo>
                  <a:pt x="130284" y="73489"/>
                </a:lnTo>
                <a:lnTo>
                  <a:pt x="116387" y="69814"/>
                </a:lnTo>
                <a:lnTo>
                  <a:pt x="100752" y="77163"/>
                </a:lnTo>
                <a:lnTo>
                  <a:pt x="86856" y="77163"/>
                </a:lnTo>
                <a:lnTo>
                  <a:pt x="72958" y="91861"/>
                </a:lnTo>
                <a:lnTo>
                  <a:pt x="53850" y="99209"/>
                </a:lnTo>
                <a:lnTo>
                  <a:pt x="50375" y="112071"/>
                </a:lnTo>
                <a:lnTo>
                  <a:pt x="64273" y="112071"/>
                </a:lnTo>
                <a:close/>
              </a:path>
              <a:path w="356111" h="196582">
                <a:moveTo>
                  <a:pt x="36479" y="77163"/>
                </a:moveTo>
                <a:lnTo>
                  <a:pt x="13896" y="73489"/>
                </a:lnTo>
                <a:lnTo>
                  <a:pt x="0" y="77163"/>
                </a:lnTo>
                <a:lnTo>
                  <a:pt x="24319" y="95535"/>
                </a:lnTo>
                <a:lnTo>
                  <a:pt x="43427" y="95535"/>
                </a:lnTo>
                <a:lnTo>
                  <a:pt x="60798" y="88187"/>
                </a:lnTo>
                <a:lnTo>
                  <a:pt x="36479" y="77163"/>
                </a:lnTo>
                <a:close/>
              </a:path>
              <a:path w="356111" h="196582">
                <a:moveTo>
                  <a:pt x="17371" y="49604"/>
                </a:moveTo>
                <a:lnTo>
                  <a:pt x="10421" y="60628"/>
                </a:lnTo>
                <a:lnTo>
                  <a:pt x="24319" y="66140"/>
                </a:lnTo>
                <a:lnTo>
                  <a:pt x="46902" y="73489"/>
                </a:lnTo>
                <a:lnTo>
                  <a:pt x="60798" y="77163"/>
                </a:lnTo>
                <a:lnTo>
                  <a:pt x="79907" y="73489"/>
                </a:lnTo>
                <a:lnTo>
                  <a:pt x="93804" y="69814"/>
                </a:lnTo>
                <a:lnTo>
                  <a:pt x="116387" y="66140"/>
                </a:lnTo>
                <a:lnTo>
                  <a:pt x="149392" y="60628"/>
                </a:lnTo>
                <a:lnTo>
                  <a:pt x="149392" y="45930"/>
                </a:lnTo>
                <a:lnTo>
                  <a:pt x="163290" y="34907"/>
                </a:lnTo>
                <a:lnTo>
                  <a:pt x="140707" y="18373"/>
                </a:lnTo>
                <a:lnTo>
                  <a:pt x="126810" y="3675"/>
                </a:lnTo>
                <a:lnTo>
                  <a:pt x="97279" y="0"/>
                </a:lnTo>
                <a:lnTo>
                  <a:pt x="79907" y="11023"/>
                </a:lnTo>
                <a:lnTo>
                  <a:pt x="60798" y="14697"/>
                </a:lnTo>
                <a:lnTo>
                  <a:pt x="46902" y="14697"/>
                </a:lnTo>
                <a:lnTo>
                  <a:pt x="36479" y="27558"/>
                </a:lnTo>
                <a:lnTo>
                  <a:pt x="50375" y="31233"/>
                </a:lnTo>
                <a:lnTo>
                  <a:pt x="36479" y="45930"/>
                </a:lnTo>
                <a:lnTo>
                  <a:pt x="17371" y="49604"/>
                </a:lnTo>
                <a:close/>
              </a:path>
              <a:path w="356111" h="196582">
                <a:moveTo>
                  <a:pt x="253621" y="123093"/>
                </a:moveTo>
                <a:lnTo>
                  <a:pt x="243198" y="137791"/>
                </a:lnTo>
                <a:lnTo>
                  <a:pt x="246672" y="150652"/>
                </a:lnTo>
                <a:lnTo>
                  <a:pt x="232775" y="150652"/>
                </a:lnTo>
                <a:lnTo>
                  <a:pt x="229301" y="158000"/>
                </a:lnTo>
                <a:lnTo>
                  <a:pt x="220615" y="172698"/>
                </a:lnTo>
                <a:lnTo>
                  <a:pt x="210192" y="185559"/>
                </a:lnTo>
                <a:lnTo>
                  <a:pt x="225827" y="196582"/>
                </a:lnTo>
                <a:lnTo>
                  <a:pt x="246672" y="185559"/>
                </a:lnTo>
                <a:lnTo>
                  <a:pt x="265781" y="185559"/>
                </a:lnTo>
                <a:lnTo>
                  <a:pt x="286626" y="180047"/>
                </a:lnTo>
                <a:lnTo>
                  <a:pt x="316157" y="180047"/>
                </a:lnTo>
                <a:lnTo>
                  <a:pt x="330055" y="176373"/>
                </a:lnTo>
                <a:lnTo>
                  <a:pt x="356111" y="165350"/>
                </a:lnTo>
                <a:lnTo>
                  <a:pt x="352637" y="150652"/>
                </a:lnTo>
                <a:lnTo>
                  <a:pt x="338740" y="146978"/>
                </a:lnTo>
                <a:lnTo>
                  <a:pt x="323107" y="134117"/>
                </a:lnTo>
                <a:lnTo>
                  <a:pt x="309209" y="130442"/>
                </a:lnTo>
                <a:lnTo>
                  <a:pt x="293575" y="134117"/>
                </a:lnTo>
                <a:lnTo>
                  <a:pt x="283152" y="146978"/>
                </a:lnTo>
                <a:lnTo>
                  <a:pt x="290101" y="130442"/>
                </a:lnTo>
                <a:lnTo>
                  <a:pt x="297049" y="115745"/>
                </a:lnTo>
                <a:lnTo>
                  <a:pt x="283152" y="112071"/>
                </a:lnTo>
                <a:lnTo>
                  <a:pt x="269255" y="119419"/>
                </a:lnTo>
                <a:lnTo>
                  <a:pt x="253621" y="12309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33"/>
          <p:cNvSpPr/>
          <p:nvPr/>
        </p:nvSpPr>
        <p:spPr>
          <a:xfrm>
            <a:off x="5996084" y="2113595"/>
            <a:ext cx="22148" cy="5511"/>
          </a:xfrm>
          <a:custGeom>
            <a:avLst/>
            <a:gdLst/>
            <a:ahLst/>
            <a:cxnLst/>
            <a:rect l="l" t="t" r="r" b="b"/>
            <a:pathLst>
              <a:path w="29531" h="7348">
                <a:moveTo>
                  <a:pt x="0" y="3674"/>
                </a:moveTo>
                <a:lnTo>
                  <a:pt x="29531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4" name="object 34"/>
          <p:cNvSpPr/>
          <p:nvPr/>
        </p:nvSpPr>
        <p:spPr>
          <a:xfrm>
            <a:off x="6302253" y="22458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35"/>
          <p:cNvSpPr/>
          <p:nvPr/>
        </p:nvSpPr>
        <p:spPr>
          <a:xfrm>
            <a:off x="6304860" y="2250008"/>
            <a:ext cx="20845" cy="5511"/>
          </a:xfrm>
          <a:custGeom>
            <a:avLst/>
            <a:gdLst/>
            <a:ahLst/>
            <a:cxnLst/>
            <a:rect l="l" t="t" r="r" b="b"/>
            <a:pathLst>
              <a:path w="27793" h="7348">
                <a:moveTo>
                  <a:pt x="0" y="0"/>
                </a:moveTo>
                <a:lnTo>
                  <a:pt x="13896" y="3674"/>
                </a:lnTo>
                <a:lnTo>
                  <a:pt x="27793" y="7348"/>
                </a:lnTo>
                <a:lnTo>
                  <a:pt x="3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36"/>
          <p:cNvSpPr/>
          <p:nvPr/>
        </p:nvSpPr>
        <p:spPr>
          <a:xfrm>
            <a:off x="5734210" y="2185246"/>
            <a:ext cx="27359" cy="6889"/>
          </a:xfrm>
          <a:custGeom>
            <a:avLst/>
            <a:gdLst/>
            <a:ahLst/>
            <a:cxnLst/>
            <a:rect l="l" t="t" r="r" b="b"/>
            <a:pathLst>
              <a:path w="36479" h="9185">
                <a:moveTo>
                  <a:pt x="0" y="5511"/>
                </a:moveTo>
                <a:lnTo>
                  <a:pt x="13897" y="9185"/>
                </a:lnTo>
                <a:lnTo>
                  <a:pt x="36479" y="9185"/>
                </a:lnTo>
                <a:lnTo>
                  <a:pt x="6949" y="0"/>
                </a:lnTo>
                <a:lnTo>
                  <a:pt x="0" y="551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37"/>
          <p:cNvSpPr/>
          <p:nvPr/>
        </p:nvSpPr>
        <p:spPr>
          <a:xfrm>
            <a:off x="5788930" y="2124619"/>
            <a:ext cx="18239" cy="6889"/>
          </a:xfrm>
          <a:custGeom>
            <a:avLst/>
            <a:gdLst/>
            <a:ahLst/>
            <a:cxnLst/>
            <a:rect l="l" t="t" r="r" b="b"/>
            <a:pathLst>
              <a:path w="24319" h="9185">
                <a:moveTo>
                  <a:pt x="0" y="9185"/>
                </a:moveTo>
                <a:lnTo>
                  <a:pt x="24319" y="9185"/>
                </a:lnTo>
                <a:lnTo>
                  <a:pt x="3474" y="0"/>
                </a:lnTo>
                <a:lnTo>
                  <a:pt x="0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38"/>
          <p:cNvSpPr/>
          <p:nvPr/>
        </p:nvSpPr>
        <p:spPr>
          <a:xfrm>
            <a:off x="6183694" y="218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9" name="object 39"/>
          <p:cNvSpPr/>
          <p:nvPr/>
        </p:nvSpPr>
        <p:spPr>
          <a:xfrm>
            <a:off x="5149231" y="2131508"/>
            <a:ext cx="123770" cy="19290"/>
          </a:xfrm>
          <a:custGeom>
            <a:avLst/>
            <a:gdLst/>
            <a:ahLst/>
            <a:cxnLst/>
            <a:rect l="l" t="t" r="r" b="b"/>
            <a:pathLst>
              <a:path w="165027" h="25720">
                <a:moveTo>
                  <a:pt x="19108" y="14697"/>
                </a:moveTo>
                <a:lnTo>
                  <a:pt x="33006" y="22045"/>
                </a:lnTo>
                <a:lnTo>
                  <a:pt x="48639" y="14697"/>
                </a:lnTo>
                <a:lnTo>
                  <a:pt x="62536" y="3674"/>
                </a:lnTo>
                <a:lnTo>
                  <a:pt x="88593" y="11023"/>
                </a:lnTo>
                <a:lnTo>
                  <a:pt x="69485" y="0"/>
                </a:lnTo>
                <a:lnTo>
                  <a:pt x="55587" y="0"/>
                </a:lnTo>
                <a:lnTo>
                  <a:pt x="39954" y="3674"/>
                </a:lnTo>
                <a:lnTo>
                  <a:pt x="0" y="11023"/>
                </a:lnTo>
                <a:lnTo>
                  <a:pt x="3473" y="14697"/>
                </a:lnTo>
                <a:lnTo>
                  <a:pt x="19108" y="14697"/>
                </a:lnTo>
                <a:close/>
              </a:path>
              <a:path w="165027" h="25720">
                <a:moveTo>
                  <a:pt x="88593" y="29395"/>
                </a:moveTo>
                <a:lnTo>
                  <a:pt x="109439" y="25721"/>
                </a:lnTo>
                <a:lnTo>
                  <a:pt x="128548" y="18371"/>
                </a:lnTo>
                <a:lnTo>
                  <a:pt x="145919" y="18371"/>
                </a:lnTo>
                <a:lnTo>
                  <a:pt x="165027" y="7348"/>
                </a:lnTo>
                <a:lnTo>
                  <a:pt x="145919" y="-3674"/>
                </a:lnTo>
                <a:lnTo>
                  <a:pt x="109439" y="-3674"/>
                </a:lnTo>
                <a:lnTo>
                  <a:pt x="102490" y="11023"/>
                </a:lnTo>
                <a:lnTo>
                  <a:pt x="99016" y="18371"/>
                </a:lnTo>
                <a:lnTo>
                  <a:pt x="85119" y="14697"/>
                </a:lnTo>
                <a:lnTo>
                  <a:pt x="69485" y="18371"/>
                </a:lnTo>
                <a:lnTo>
                  <a:pt x="55587" y="22045"/>
                </a:lnTo>
                <a:lnTo>
                  <a:pt x="36479" y="29395"/>
                </a:lnTo>
                <a:lnTo>
                  <a:pt x="52114" y="38581"/>
                </a:lnTo>
                <a:lnTo>
                  <a:pt x="69485" y="33069"/>
                </a:lnTo>
                <a:lnTo>
                  <a:pt x="66010" y="45930"/>
                </a:lnTo>
                <a:lnTo>
                  <a:pt x="79908" y="45930"/>
                </a:lnTo>
                <a:lnTo>
                  <a:pt x="95542" y="42255"/>
                </a:lnTo>
                <a:lnTo>
                  <a:pt x="88593" y="2939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0" name="object 40"/>
          <p:cNvSpPr/>
          <p:nvPr/>
        </p:nvSpPr>
        <p:spPr>
          <a:xfrm>
            <a:off x="5250852" y="2168712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13897" y="3674"/>
                </a:moveTo>
                <a:lnTo>
                  <a:pt x="0" y="0"/>
                </a:lnTo>
                <a:lnTo>
                  <a:pt x="13897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1" name="object 41"/>
          <p:cNvSpPr/>
          <p:nvPr/>
        </p:nvSpPr>
        <p:spPr>
          <a:xfrm>
            <a:off x="5248246" y="2116351"/>
            <a:ext cx="10423" cy="2756"/>
          </a:xfrm>
          <a:custGeom>
            <a:avLst/>
            <a:gdLst/>
            <a:ahLst/>
            <a:cxnLst/>
            <a:rect l="l" t="t" r="r" b="b"/>
            <a:pathLst>
              <a:path w="13897" h="3674">
                <a:moveTo>
                  <a:pt x="0" y="3674"/>
                </a:moveTo>
                <a:lnTo>
                  <a:pt x="13897" y="3674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2" name="object 42"/>
          <p:cNvSpPr/>
          <p:nvPr/>
        </p:nvSpPr>
        <p:spPr>
          <a:xfrm>
            <a:off x="5313389" y="2142531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13896" y="7348"/>
                </a:moveTo>
                <a:lnTo>
                  <a:pt x="0" y="0"/>
                </a:lnTo>
                <a:lnTo>
                  <a:pt x="13896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3" name="object 43"/>
          <p:cNvSpPr/>
          <p:nvPr/>
        </p:nvSpPr>
        <p:spPr>
          <a:xfrm>
            <a:off x="5348567" y="2153555"/>
            <a:ext cx="24753" cy="12401"/>
          </a:xfrm>
          <a:custGeom>
            <a:avLst/>
            <a:gdLst/>
            <a:ahLst/>
            <a:cxnLst/>
            <a:rect l="l" t="t" r="r" b="b"/>
            <a:pathLst>
              <a:path w="33004" h="16535">
                <a:moveTo>
                  <a:pt x="33004" y="16535"/>
                </a:moveTo>
                <a:lnTo>
                  <a:pt x="33004" y="0"/>
                </a:lnTo>
                <a:lnTo>
                  <a:pt x="8685" y="0"/>
                </a:lnTo>
                <a:lnTo>
                  <a:pt x="3473" y="12860"/>
                </a:lnTo>
                <a:lnTo>
                  <a:pt x="0" y="12860"/>
                </a:lnTo>
                <a:lnTo>
                  <a:pt x="33004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4" name="object 44"/>
          <p:cNvSpPr/>
          <p:nvPr/>
        </p:nvSpPr>
        <p:spPr>
          <a:xfrm>
            <a:off x="5385046" y="2119107"/>
            <a:ext cx="20845" cy="15157"/>
          </a:xfrm>
          <a:custGeom>
            <a:avLst/>
            <a:gdLst/>
            <a:ahLst/>
            <a:cxnLst/>
            <a:rect l="l" t="t" r="r" b="b"/>
            <a:pathLst>
              <a:path w="27793" h="20209">
                <a:moveTo>
                  <a:pt x="13896" y="0"/>
                </a:moveTo>
                <a:lnTo>
                  <a:pt x="0" y="3674"/>
                </a:lnTo>
                <a:lnTo>
                  <a:pt x="6948" y="20209"/>
                </a:lnTo>
                <a:lnTo>
                  <a:pt x="24319" y="20209"/>
                </a:lnTo>
                <a:lnTo>
                  <a:pt x="27793" y="7349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5" name="object 45"/>
          <p:cNvSpPr/>
          <p:nvPr/>
        </p:nvSpPr>
        <p:spPr>
          <a:xfrm>
            <a:off x="5373320" y="2145287"/>
            <a:ext cx="41692" cy="17912"/>
          </a:xfrm>
          <a:custGeom>
            <a:avLst/>
            <a:gdLst/>
            <a:ahLst/>
            <a:cxnLst/>
            <a:rect l="l" t="t" r="r" b="b"/>
            <a:pathLst>
              <a:path w="55589" h="23883">
                <a:moveTo>
                  <a:pt x="0" y="0"/>
                </a:moveTo>
                <a:lnTo>
                  <a:pt x="6949" y="20209"/>
                </a:lnTo>
                <a:lnTo>
                  <a:pt x="22583" y="23883"/>
                </a:lnTo>
                <a:lnTo>
                  <a:pt x="33006" y="11023"/>
                </a:lnTo>
                <a:lnTo>
                  <a:pt x="55589" y="11023"/>
                </a:lnTo>
                <a:lnTo>
                  <a:pt x="36480" y="3674"/>
                </a:lnTo>
                <a:lnTo>
                  <a:pt x="10422" y="3674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6" name="object 46"/>
          <p:cNvSpPr/>
          <p:nvPr/>
        </p:nvSpPr>
        <p:spPr>
          <a:xfrm>
            <a:off x="5408497" y="2165956"/>
            <a:ext cx="14331" cy="5511"/>
          </a:xfrm>
          <a:custGeom>
            <a:avLst/>
            <a:gdLst/>
            <a:ahLst/>
            <a:cxnLst/>
            <a:rect l="l" t="t" r="r" b="b"/>
            <a:pathLst>
              <a:path w="19108" h="7348">
                <a:moveTo>
                  <a:pt x="0" y="3674"/>
                </a:moveTo>
                <a:lnTo>
                  <a:pt x="19108" y="7348"/>
                </a:lnTo>
                <a:lnTo>
                  <a:pt x="0" y="0"/>
                </a:lnTo>
                <a:lnTo>
                  <a:pt x="0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7" name="object 47"/>
          <p:cNvSpPr/>
          <p:nvPr/>
        </p:nvSpPr>
        <p:spPr>
          <a:xfrm>
            <a:off x="5338143" y="21604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8" name="object 48"/>
          <p:cNvSpPr/>
          <p:nvPr/>
        </p:nvSpPr>
        <p:spPr>
          <a:xfrm>
            <a:off x="5321206" y="2116351"/>
            <a:ext cx="63840" cy="23425"/>
          </a:xfrm>
          <a:custGeom>
            <a:avLst/>
            <a:gdLst/>
            <a:ahLst/>
            <a:cxnLst/>
            <a:rect l="l" t="t" r="r" b="b"/>
            <a:pathLst>
              <a:path w="85120" h="31233">
                <a:moveTo>
                  <a:pt x="0" y="16535"/>
                </a:moveTo>
                <a:lnTo>
                  <a:pt x="3474" y="23883"/>
                </a:lnTo>
                <a:lnTo>
                  <a:pt x="22583" y="23883"/>
                </a:lnTo>
                <a:lnTo>
                  <a:pt x="36480" y="31233"/>
                </a:lnTo>
                <a:lnTo>
                  <a:pt x="52114" y="31233"/>
                </a:lnTo>
                <a:lnTo>
                  <a:pt x="85120" y="23883"/>
                </a:lnTo>
                <a:lnTo>
                  <a:pt x="66012" y="16535"/>
                </a:lnTo>
                <a:lnTo>
                  <a:pt x="48641" y="7348"/>
                </a:lnTo>
                <a:lnTo>
                  <a:pt x="29531" y="7348"/>
                </a:lnTo>
                <a:lnTo>
                  <a:pt x="12160" y="0"/>
                </a:lnTo>
                <a:lnTo>
                  <a:pt x="0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9" name="object 49"/>
          <p:cNvSpPr/>
          <p:nvPr/>
        </p:nvSpPr>
        <p:spPr>
          <a:xfrm>
            <a:off x="5412406" y="2110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0" name="object 50"/>
          <p:cNvSpPr/>
          <p:nvPr/>
        </p:nvSpPr>
        <p:spPr>
          <a:xfrm>
            <a:off x="5343354" y="2099816"/>
            <a:ext cx="57326" cy="16535"/>
          </a:xfrm>
          <a:custGeom>
            <a:avLst/>
            <a:gdLst/>
            <a:ahLst/>
            <a:cxnLst/>
            <a:rect l="l" t="t" r="r" b="b"/>
            <a:pathLst>
              <a:path w="76434" h="22047">
                <a:moveTo>
                  <a:pt x="0" y="11023"/>
                </a:moveTo>
                <a:lnTo>
                  <a:pt x="6949" y="18373"/>
                </a:lnTo>
                <a:lnTo>
                  <a:pt x="43428" y="18373"/>
                </a:lnTo>
                <a:lnTo>
                  <a:pt x="59062" y="22047"/>
                </a:lnTo>
                <a:lnTo>
                  <a:pt x="62537" y="7349"/>
                </a:lnTo>
                <a:lnTo>
                  <a:pt x="76434" y="7349"/>
                </a:lnTo>
                <a:lnTo>
                  <a:pt x="62537" y="0"/>
                </a:lnTo>
                <a:lnTo>
                  <a:pt x="46903" y="0"/>
                </a:lnTo>
                <a:lnTo>
                  <a:pt x="33006" y="3675"/>
                </a:lnTo>
                <a:lnTo>
                  <a:pt x="19109" y="11023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1" name="object 51"/>
          <p:cNvSpPr/>
          <p:nvPr/>
        </p:nvSpPr>
        <p:spPr>
          <a:xfrm>
            <a:off x="5288635" y="2150799"/>
            <a:ext cx="19542" cy="9645"/>
          </a:xfrm>
          <a:custGeom>
            <a:avLst/>
            <a:gdLst/>
            <a:ahLst/>
            <a:cxnLst/>
            <a:rect l="l" t="t" r="r" b="b"/>
            <a:pathLst>
              <a:path w="26056" h="12860">
                <a:moveTo>
                  <a:pt x="0" y="12860"/>
                </a:moveTo>
                <a:lnTo>
                  <a:pt x="26056" y="12860"/>
                </a:lnTo>
                <a:lnTo>
                  <a:pt x="19108" y="0"/>
                </a:lnTo>
                <a:lnTo>
                  <a:pt x="3473" y="3674"/>
                </a:lnTo>
                <a:lnTo>
                  <a:pt x="0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2" name="object 52"/>
          <p:cNvSpPr/>
          <p:nvPr/>
        </p:nvSpPr>
        <p:spPr>
          <a:xfrm>
            <a:off x="5390258" y="2084660"/>
            <a:ext cx="27359" cy="5511"/>
          </a:xfrm>
          <a:custGeom>
            <a:avLst/>
            <a:gdLst/>
            <a:ahLst/>
            <a:cxnLst/>
            <a:rect l="l" t="t" r="r" b="b"/>
            <a:pathLst>
              <a:path w="36479" h="7348">
                <a:moveTo>
                  <a:pt x="0" y="7348"/>
                </a:moveTo>
                <a:lnTo>
                  <a:pt x="36479" y="3674"/>
                </a:lnTo>
                <a:lnTo>
                  <a:pt x="3474" y="0"/>
                </a:lnTo>
                <a:lnTo>
                  <a:pt x="0" y="7348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3" name="object 53"/>
          <p:cNvSpPr/>
          <p:nvPr/>
        </p:nvSpPr>
        <p:spPr>
          <a:xfrm>
            <a:off x="5477548" y="2113596"/>
            <a:ext cx="54720" cy="23423"/>
          </a:xfrm>
          <a:custGeom>
            <a:avLst/>
            <a:gdLst/>
            <a:ahLst/>
            <a:cxnLst/>
            <a:rect l="l" t="t" r="r" b="b"/>
            <a:pathLst>
              <a:path w="72960" h="31231">
                <a:moveTo>
                  <a:pt x="50377" y="27557"/>
                </a:moveTo>
                <a:lnTo>
                  <a:pt x="72960" y="14697"/>
                </a:lnTo>
                <a:lnTo>
                  <a:pt x="57325" y="0"/>
                </a:lnTo>
                <a:lnTo>
                  <a:pt x="43428" y="0"/>
                </a:lnTo>
                <a:lnTo>
                  <a:pt x="33006" y="14697"/>
                </a:lnTo>
                <a:lnTo>
                  <a:pt x="13897" y="14697"/>
                </a:lnTo>
                <a:lnTo>
                  <a:pt x="0" y="23883"/>
                </a:lnTo>
                <a:lnTo>
                  <a:pt x="13897" y="31231"/>
                </a:lnTo>
                <a:lnTo>
                  <a:pt x="50377" y="2755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4" name="object 54"/>
          <p:cNvSpPr/>
          <p:nvPr/>
        </p:nvSpPr>
        <p:spPr>
          <a:xfrm>
            <a:off x="5472337" y="2090171"/>
            <a:ext cx="23451" cy="5512"/>
          </a:xfrm>
          <a:custGeom>
            <a:avLst/>
            <a:gdLst/>
            <a:ahLst/>
            <a:cxnLst/>
            <a:rect l="l" t="t" r="r" b="b"/>
            <a:pathLst>
              <a:path w="31268" h="7349">
                <a:moveTo>
                  <a:pt x="6948" y="3674"/>
                </a:moveTo>
                <a:lnTo>
                  <a:pt x="31268" y="7349"/>
                </a:lnTo>
                <a:lnTo>
                  <a:pt x="13897" y="0"/>
                </a:lnTo>
                <a:lnTo>
                  <a:pt x="0" y="0"/>
                </a:lnTo>
                <a:lnTo>
                  <a:pt x="6948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5" name="object 55"/>
          <p:cNvSpPr/>
          <p:nvPr/>
        </p:nvSpPr>
        <p:spPr>
          <a:xfrm>
            <a:off x="5438463" y="2119107"/>
            <a:ext cx="19543" cy="5512"/>
          </a:xfrm>
          <a:custGeom>
            <a:avLst/>
            <a:gdLst/>
            <a:ahLst/>
            <a:cxnLst/>
            <a:rect l="l" t="t" r="r" b="b"/>
            <a:pathLst>
              <a:path w="26057" h="7349">
                <a:moveTo>
                  <a:pt x="8686" y="7349"/>
                </a:moveTo>
                <a:lnTo>
                  <a:pt x="26057" y="3674"/>
                </a:lnTo>
                <a:lnTo>
                  <a:pt x="0" y="0"/>
                </a:lnTo>
                <a:lnTo>
                  <a:pt x="8686" y="7349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6" name="object 56"/>
          <p:cNvSpPr/>
          <p:nvPr/>
        </p:nvSpPr>
        <p:spPr>
          <a:xfrm>
            <a:off x="5417617" y="2128752"/>
            <a:ext cx="52114" cy="19290"/>
          </a:xfrm>
          <a:custGeom>
            <a:avLst/>
            <a:gdLst/>
            <a:ahLst/>
            <a:cxnLst/>
            <a:rect l="l" t="t" r="r" b="b"/>
            <a:pathLst>
              <a:path w="69485" h="25720">
                <a:moveTo>
                  <a:pt x="0" y="14697"/>
                </a:moveTo>
                <a:lnTo>
                  <a:pt x="13897" y="25720"/>
                </a:lnTo>
                <a:lnTo>
                  <a:pt x="33006" y="25720"/>
                </a:lnTo>
                <a:lnTo>
                  <a:pt x="46902" y="22045"/>
                </a:lnTo>
                <a:lnTo>
                  <a:pt x="60799" y="18371"/>
                </a:lnTo>
                <a:lnTo>
                  <a:pt x="69485" y="3674"/>
                </a:lnTo>
                <a:lnTo>
                  <a:pt x="53851" y="0"/>
                </a:lnTo>
                <a:lnTo>
                  <a:pt x="36480" y="3674"/>
                </a:lnTo>
                <a:lnTo>
                  <a:pt x="6948" y="3674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7" name="object 57"/>
          <p:cNvSpPr/>
          <p:nvPr/>
        </p:nvSpPr>
        <p:spPr>
          <a:xfrm>
            <a:off x="4889963" y="2160444"/>
            <a:ext cx="41690" cy="2756"/>
          </a:xfrm>
          <a:custGeom>
            <a:avLst/>
            <a:gdLst/>
            <a:ahLst/>
            <a:cxnLst/>
            <a:rect l="l" t="t" r="r" b="b"/>
            <a:pathLst>
              <a:path w="55587" h="3674">
                <a:moveTo>
                  <a:pt x="26056" y="3674"/>
                </a:moveTo>
                <a:lnTo>
                  <a:pt x="55587" y="0"/>
                </a:lnTo>
                <a:lnTo>
                  <a:pt x="39954" y="0"/>
                </a:lnTo>
                <a:lnTo>
                  <a:pt x="0" y="3674"/>
                </a:lnTo>
                <a:lnTo>
                  <a:pt x="2605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8" name="object 58"/>
          <p:cNvSpPr/>
          <p:nvPr/>
        </p:nvSpPr>
        <p:spPr>
          <a:xfrm>
            <a:off x="4822214" y="2214183"/>
            <a:ext cx="27359" cy="6890"/>
          </a:xfrm>
          <a:custGeom>
            <a:avLst/>
            <a:gdLst/>
            <a:ahLst/>
            <a:cxnLst/>
            <a:rect l="l" t="t" r="r" b="b"/>
            <a:pathLst>
              <a:path w="36479" h="9187">
                <a:moveTo>
                  <a:pt x="17372" y="3675"/>
                </a:moveTo>
                <a:lnTo>
                  <a:pt x="36479" y="9187"/>
                </a:lnTo>
                <a:lnTo>
                  <a:pt x="17372" y="0"/>
                </a:lnTo>
                <a:lnTo>
                  <a:pt x="0" y="9187"/>
                </a:lnTo>
                <a:lnTo>
                  <a:pt x="17372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9" name="object 59"/>
          <p:cNvSpPr/>
          <p:nvPr/>
        </p:nvSpPr>
        <p:spPr>
          <a:xfrm>
            <a:off x="4794854" y="2221073"/>
            <a:ext cx="10422" cy="5511"/>
          </a:xfrm>
          <a:custGeom>
            <a:avLst/>
            <a:gdLst/>
            <a:ahLst/>
            <a:cxnLst/>
            <a:rect l="l" t="t" r="r" b="b"/>
            <a:pathLst>
              <a:path w="13896" h="7348">
                <a:moveTo>
                  <a:pt x="0" y="0"/>
                </a:moveTo>
                <a:lnTo>
                  <a:pt x="13896" y="7348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0" name="object 60"/>
          <p:cNvSpPr/>
          <p:nvPr/>
        </p:nvSpPr>
        <p:spPr>
          <a:xfrm>
            <a:off x="1096060" y="2985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1" name="object 61"/>
          <p:cNvSpPr/>
          <p:nvPr/>
        </p:nvSpPr>
        <p:spPr>
          <a:xfrm>
            <a:off x="1054369" y="2774992"/>
            <a:ext cx="57325" cy="20669"/>
          </a:xfrm>
          <a:custGeom>
            <a:avLst/>
            <a:gdLst/>
            <a:ahLst/>
            <a:cxnLst/>
            <a:rect l="l" t="t" r="r" b="b"/>
            <a:pathLst>
              <a:path w="76433" h="27558">
                <a:moveTo>
                  <a:pt x="0" y="0"/>
                </a:moveTo>
                <a:lnTo>
                  <a:pt x="0" y="14697"/>
                </a:lnTo>
                <a:lnTo>
                  <a:pt x="29531" y="14697"/>
                </a:lnTo>
                <a:lnTo>
                  <a:pt x="45165" y="23884"/>
                </a:lnTo>
                <a:lnTo>
                  <a:pt x="59062" y="27558"/>
                </a:lnTo>
                <a:lnTo>
                  <a:pt x="72958" y="23884"/>
                </a:lnTo>
                <a:lnTo>
                  <a:pt x="76433" y="23884"/>
                </a:lnTo>
                <a:lnTo>
                  <a:pt x="62536" y="14697"/>
                </a:lnTo>
                <a:lnTo>
                  <a:pt x="45165" y="11023"/>
                </a:lnTo>
                <a:lnTo>
                  <a:pt x="29531" y="3675"/>
                </a:lnTo>
                <a:lnTo>
                  <a:pt x="15633" y="3675"/>
                </a:lnTo>
                <a:lnTo>
                  <a:pt x="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2" name="object 62"/>
          <p:cNvSpPr/>
          <p:nvPr/>
        </p:nvSpPr>
        <p:spPr>
          <a:xfrm>
            <a:off x="1093454" y="3090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3" name="object 63"/>
          <p:cNvSpPr/>
          <p:nvPr/>
        </p:nvSpPr>
        <p:spPr>
          <a:xfrm>
            <a:off x="1090848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4" name="object 64"/>
          <p:cNvSpPr/>
          <p:nvPr/>
        </p:nvSpPr>
        <p:spPr>
          <a:xfrm>
            <a:off x="1079122" y="297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5" name="object 65"/>
          <p:cNvSpPr/>
          <p:nvPr/>
        </p:nvSpPr>
        <p:spPr>
          <a:xfrm>
            <a:off x="2324648" y="2313393"/>
            <a:ext cx="18240" cy="13778"/>
          </a:xfrm>
          <a:custGeom>
            <a:avLst/>
            <a:gdLst/>
            <a:ahLst/>
            <a:cxnLst/>
            <a:rect l="l" t="t" r="r" b="b"/>
            <a:pathLst>
              <a:path w="24320" h="18371">
                <a:moveTo>
                  <a:pt x="13897" y="0"/>
                </a:moveTo>
                <a:lnTo>
                  <a:pt x="0" y="0"/>
                </a:lnTo>
                <a:lnTo>
                  <a:pt x="3474" y="14697"/>
                </a:lnTo>
                <a:lnTo>
                  <a:pt x="24320" y="18371"/>
                </a:lnTo>
                <a:lnTo>
                  <a:pt x="20845" y="3674"/>
                </a:lnTo>
                <a:lnTo>
                  <a:pt x="13897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6" name="object 66"/>
          <p:cNvSpPr/>
          <p:nvPr/>
        </p:nvSpPr>
        <p:spPr>
          <a:xfrm>
            <a:off x="2327255" y="2313392"/>
            <a:ext cx="134192" cy="66140"/>
          </a:xfrm>
          <a:custGeom>
            <a:avLst/>
            <a:gdLst/>
            <a:ahLst/>
            <a:cxnLst/>
            <a:rect l="l" t="t" r="r" b="b"/>
            <a:pathLst>
              <a:path w="178923" h="88186">
                <a:moveTo>
                  <a:pt x="116387" y="0"/>
                </a:moveTo>
                <a:lnTo>
                  <a:pt x="97279" y="3674"/>
                </a:lnTo>
                <a:lnTo>
                  <a:pt x="109438" y="18371"/>
                </a:lnTo>
                <a:lnTo>
                  <a:pt x="109438" y="34905"/>
                </a:lnTo>
                <a:lnTo>
                  <a:pt x="86856" y="22045"/>
                </a:lnTo>
                <a:lnTo>
                  <a:pt x="72958" y="11022"/>
                </a:lnTo>
                <a:lnTo>
                  <a:pt x="57325" y="18371"/>
                </a:lnTo>
                <a:lnTo>
                  <a:pt x="72958" y="22045"/>
                </a:lnTo>
                <a:lnTo>
                  <a:pt x="66010" y="34905"/>
                </a:lnTo>
                <a:lnTo>
                  <a:pt x="83381" y="45929"/>
                </a:lnTo>
                <a:lnTo>
                  <a:pt x="69485" y="45929"/>
                </a:lnTo>
                <a:lnTo>
                  <a:pt x="53850" y="42255"/>
                </a:lnTo>
                <a:lnTo>
                  <a:pt x="39954" y="53279"/>
                </a:lnTo>
                <a:lnTo>
                  <a:pt x="72958" y="56953"/>
                </a:lnTo>
                <a:lnTo>
                  <a:pt x="86856" y="56953"/>
                </a:lnTo>
                <a:lnTo>
                  <a:pt x="112913" y="53279"/>
                </a:lnTo>
                <a:lnTo>
                  <a:pt x="130284" y="53279"/>
                </a:lnTo>
                <a:lnTo>
                  <a:pt x="133758" y="3674"/>
                </a:lnTo>
                <a:lnTo>
                  <a:pt x="116387" y="0"/>
                </a:lnTo>
                <a:close/>
              </a:path>
              <a:path w="178923" h="88186">
                <a:moveTo>
                  <a:pt x="90330" y="0"/>
                </a:moveTo>
                <a:lnTo>
                  <a:pt x="72958" y="0"/>
                </a:lnTo>
                <a:lnTo>
                  <a:pt x="69485" y="3674"/>
                </a:lnTo>
                <a:lnTo>
                  <a:pt x="90330" y="0"/>
                </a:lnTo>
                <a:close/>
              </a:path>
              <a:path w="178923" h="88186">
                <a:moveTo>
                  <a:pt x="0" y="25720"/>
                </a:moveTo>
                <a:lnTo>
                  <a:pt x="13896" y="34905"/>
                </a:lnTo>
                <a:lnTo>
                  <a:pt x="29531" y="38581"/>
                </a:lnTo>
                <a:lnTo>
                  <a:pt x="43427" y="45929"/>
                </a:lnTo>
                <a:lnTo>
                  <a:pt x="57325" y="38581"/>
                </a:lnTo>
                <a:lnTo>
                  <a:pt x="46902" y="25720"/>
                </a:lnTo>
                <a:lnTo>
                  <a:pt x="33004" y="18371"/>
                </a:lnTo>
                <a:lnTo>
                  <a:pt x="17371" y="22045"/>
                </a:lnTo>
                <a:lnTo>
                  <a:pt x="0" y="25720"/>
                </a:lnTo>
                <a:close/>
              </a:path>
              <a:path w="178923" h="88186">
                <a:moveTo>
                  <a:pt x="152867" y="88186"/>
                </a:moveTo>
                <a:lnTo>
                  <a:pt x="166764" y="80836"/>
                </a:lnTo>
                <a:lnTo>
                  <a:pt x="163290" y="64301"/>
                </a:lnTo>
                <a:lnTo>
                  <a:pt x="178923" y="64301"/>
                </a:lnTo>
                <a:lnTo>
                  <a:pt x="163290" y="49603"/>
                </a:lnTo>
                <a:lnTo>
                  <a:pt x="170238" y="34905"/>
                </a:lnTo>
                <a:lnTo>
                  <a:pt x="170238" y="22045"/>
                </a:lnTo>
                <a:lnTo>
                  <a:pt x="166764" y="7348"/>
                </a:lnTo>
                <a:lnTo>
                  <a:pt x="152867" y="3674"/>
                </a:lnTo>
                <a:lnTo>
                  <a:pt x="133758" y="0"/>
                </a:lnTo>
                <a:lnTo>
                  <a:pt x="133758" y="3674"/>
                </a:lnTo>
                <a:lnTo>
                  <a:pt x="130284" y="53279"/>
                </a:lnTo>
                <a:lnTo>
                  <a:pt x="116387" y="53279"/>
                </a:lnTo>
                <a:lnTo>
                  <a:pt x="102490" y="64301"/>
                </a:lnTo>
                <a:lnTo>
                  <a:pt x="105964" y="77162"/>
                </a:lnTo>
                <a:lnTo>
                  <a:pt x="119861" y="88186"/>
                </a:lnTo>
                <a:lnTo>
                  <a:pt x="152867" y="88186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7" name="object 67"/>
          <p:cNvSpPr/>
          <p:nvPr/>
        </p:nvSpPr>
        <p:spPr>
          <a:xfrm>
            <a:off x="2322042" y="2361619"/>
            <a:ext cx="15634" cy="17913"/>
          </a:xfrm>
          <a:custGeom>
            <a:avLst/>
            <a:gdLst/>
            <a:ahLst/>
            <a:cxnLst/>
            <a:rect l="l" t="t" r="r" b="b"/>
            <a:pathLst>
              <a:path w="20845" h="23884">
                <a:moveTo>
                  <a:pt x="0" y="9187"/>
                </a:moveTo>
                <a:lnTo>
                  <a:pt x="6949" y="23884"/>
                </a:lnTo>
                <a:lnTo>
                  <a:pt x="20845" y="20209"/>
                </a:lnTo>
                <a:lnTo>
                  <a:pt x="20845" y="3675"/>
                </a:lnTo>
                <a:lnTo>
                  <a:pt x="6949" y="0"/>
                </a:lnTo>
                <a:lnTo>
                  <a:pt x="0" y="918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8" name="object 68"/>
          <p:cNvSpPr/>
          <p:nvPr/>
        </p:nvSpPr>
        <p:spPr>
          <a:xfrm>
            <a:off x="2491413" y="2411224"/>
            <a:ext cx="100320" cy="81296"/>
          </a:xfrm>
          <a:custGeom>
            <a:avLst/>
            <a:gdLst/>
            <a:ahLst/>
            <a:cxnLst/>
            <a:rect l="l" t="t" r="r" b="b"/>
            <a:pathLst>
              <a:path w="133760" h="108395">
                <a:moveTo>
                  <a:pt x="3474" y="45930"/>
                </a:moveTo>
                <a:lnTo>
                  <a:pt x="0" y="60628"/>
                </a:lnTo>
                <a:lnTo>
                  <a:pt x="3474" y="73488"/>
                </a:lnTo>
                <a:lnTo>
                  <a:pt x="10422" y="91860"/>
                </a:lnTo>
                <a:lnTo>
                  <a:pt x="13897" y="104721"/>
                </a:lnTo>
                <a:lnTo>
                  <a:pt x="27793" y="108395"/>
                </a:lnTo>
                <a:lnTo>
                  <a:pt x="43428" y="104721"/>
                </a:lnTo>
                <a:lnTo>
                  <a:pt x="53851" y="88186"/>
                </a:lnTo>
                <a:lnTo>
                  <a:pt x="39954" y="73488"/>
                </a:lnTo>
                <a:lnTo>
                  <a:pt x="53851" y="73488"/>
                </a:lnTo>
                <a:lnTo>
                  <a:pt x="83383" y="77162"/>
                </a:lnTo>
                <a:lnTo>
                  <a:pt x="97279" y="66140"/>
                </a:lnTo>
                <a:lnTo>
                  <a:pt x="104228" y="53279"/>
                </a:lnTo>
                <a:lnTo>
                  <a:pt x="112914" y="45930"/>
                </a:lnTo>
                <a:lnTo>
                  <a:pt x="123337" y="31233"/>
                </a:lnTo>
                <a:lnTo>
                  <a:pt x="133760" y="18371"/>
                </a:lnTo>
                <a:lnTo>
                  <a:pt x="116387" y="11023"/>
                </a:lnTo>
                <a:lnTo>
                  <a:pt x="100754" y="7349"/>
                </a:lnTo>
                <a:lnTo>
                  <a:pt x="86857" y="11023"/>
                </a:lnTo>
                <a:lnTo>
                  <a:pt x="71222" y="3674"/>
                </a:lnTo>
                <a:lnTo>
                  <a:pt x="57326" y="0"/>
                </a:lnTo>
                <a:lnTo>
                  <a:pt x="43428" y="3674"/>
                </a:lnTo>
                <a:lnTo>
                  <a:pt x="27793" y="3674"/>
                </a:lnTo>
                <a:lnTo>
                  <a:pt x="13897" y="7349"/>
                </a:lnTo>
                <a:lnTo>
                  <a:pt x="17372" y="23883"/>
                </a:lnTo>
                <a:lnTo>
                  <a:pt x="3474" y="23883"/>
                </a:lnTo>
                <a:lnTo>
                  <a:pt x="3474" y="4593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9" name="object 69"/>
          <p:cNvSpPr/>
          <p:nvPr/>
        </p:nvSpPr>
        <p:spPr>
          <a:xfrm>
            <a:off x="2160490" y="2252764"/>
            <a:ext cx="67748" cy="31691"/>
          </a:xfrm>
          <a:custGeom>
            <a:avLst/>
            <a:gdLst/>
            <a:ahLst/>
            <a:cxnLst/>
            <a:rect l="l" t="t" r="r" b="b"/>
            <a:pathLst>
              <a:path w="90331" h="42255">
                <a:moveTo>
                  <a:pt x="50377" y="38581"/>
                </a:moveTo>
                <a:lnTo>
                  <a:pt x="69485" y="34907"/>
                </a:lnTo>
                <a:lnTo>
                  <a:pt x="76434" y="22047"/>
                </a:lnTo>
                <a:lnTo>
                  <a:pt x="62537" y="18371"/>
                </a:lnTo>
                <a:lnTo>
                  <a:pt x="76434" y="11023"/>
                </a:lnTo>
                <a:lnTo>
                  <a:pt x="90331" y="3674"/>
                </a:lnTo>
                <a:lnTo>
                  <a:pt x="69485" y="0"/>
                </a:lnTo>
                <a:lnTo>
                  <a:pt x="50377" y="0"/>
                </a:lnTo>
                <a:lnTo>
                  <a:pt x="22583" y="3674"/>
                </a:lnTo>
                <a:lnTo>
                  <a:pt x="3474" y="11023"/>
                </a:lnTo>
                <a:lnTo>
                  <a:pt x="0" y="25721"/>
                </a:lnTo>
                <a:lnTo>
                  <a:pt x="13897" y="38581"/>
                </a:lnTo>
                <a:lnTo>
                  <a:pt x="29531" y="42255"/>
                </a:lnTo>
                <a:lnTo>
                  <a:pt x="50377" y="3858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0" name="object 70"/>
          <p:cNvSpPr/>
          <p:nvPr/>
        </p:nvSpPr>
        <p:spPr>
          <a:xfrm>
            <a:off x="2133129" y="2255520"/>
            <a:ext cx="10423" cy="13780"/>
          </a:xfrm>
          <a:custGeom>
            <a:avLst/>
            <a:gdLst/>
            <a:ahLst/>
            <a:cxnLst/>
            <a:rect l="l" t="t" r="r" b="b"/>
            <a:pathLst>
              <a:path w="13897" h="18373">
                <a:moveTo>
                  <a:pt x="0" y="14697"/>
                </a:moveTo>
                <a:lnTo>
                  <a:pt x="13897" y="18373"/>
                </a:lnTo>
                <a:lnTo>
                  <a:pt x="13897" y="3674"/>
                </a:lnTo>
                <a:lnTo>
                  <a:pt x="0" y="0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1" name="object 71"/>
          <p:cNvSpPr/>
          <p:nvPr/>
        </p:nvSpPr>
        <p:spPr>
          <a:xfrm>
            <a:off x="2160490" y="2223828"/>
            <a:ext cx="71657" cy="19291"/>
          </a:xfrm>
          <a:custGeom>
            <a:avLst/>
            <a:gdLst/>
            <a:ahLst/>
            <a:cxnLst/>
            <a:rect l="l" t="t" r="r" b="b"/>
            <a:pathLst>
              <a:path w="95543" h="25721">
                <a:moveTo>
                  <a:pt x="6949" y="18371"/>
                </a:moveTo>
                <a:lnTo>
                  <a:pt x="0" y="25721"/>
                </a:lnTo>
                <a:lnTo>
                  <a:pt x="13897" y="22045"/>
                </a:lnTo>
                <a:lnTo>
                  <a:pt x="36480" y="25721"/>
                </a:lnTo>
                <a:lnTo>
                  <a:pt x="50377" y="22045"/>
                </a:lnTo>
                <a:lnTo>
                  <a:pt x="69485" y="25721"/>
                </a:lnTo>
                <a:lnTo>
                  <a:pt x="86856" y="25721"/>
                </a:lnTo>
                <a:lnTo>
                  <a:pt x="95543" y="11023"/>
                </a:lnTo>
                <a:lnTo>
                  <a:pt x="79908" y="3674"/>
                </a:lnTo>
                <a:lnTo>
                  <a:pt x="66012" y="0"/>
                </a:lnTo>
                <a:lnTo>
                  <a:pt x="43428" y="7348"/>
                </a:lnTo>
                <a:lnTo>
                  <a:pt x="26057" y="11023"/>
                </a:lnTo>
                <a:lnTo>
                  <a:pt x="6949" y="18371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2" name="object 72"/>
          <p:cNvSpPr/>
          <p:nvPr/>
        </p:nvSpPr>
        <p:spPr>
          <a:xfrm>
            <a:off x="2796281" y="2332683"/>
            <a:ext cx="11725" cy="9646"/>
          </a:xfrm>
          <a:custGeom>
            <a:avLst/>
            <a:gdLst/>
            <a:ahLst/>
            <a:cxnLst/>
            <a:rect l="l" t="t" r="r" b="b"/>
            <a:pathLst>
              <a:path w="15633" h="12861">
                <a:moveTo>
                  <a:pt x="12160" y="0"/>
                </a:moveTo>
                <a:lnTo>
                  <a:pt x="0" y="12861"/>
                </a:lnTo>
                <a:lnTo>
                  <a:pt x="15633" y="9185"/>
                </a:lnTo>
                <a:lnTo>
                  <a:pt x="12160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3" name="object 73"/>
          <p:cNvSpPr/>
          <p:nvPr/>
        </p:nvSpPr>
        <p:spPr>
          <a:xfrm>
            <a:off x="2409333" y="2163200"/>
            <a:ext cx="24755" cy="13780"/>
          </a:xfrm>
          <a:custGeom>
            <a:avLst/>
            <a:gdLst/>
            <a:ahLst/>
            <a:cxnLst/>
            <a:rect l="l" t="t" r="r" b="b"/>
            <a:pathLst>
              <a:path w="33006" h="18373">
                <a:moveTo>
                  <a:pt x="0" y="14697"/>
                </a:moveTo>
                <a:lnTo>
                  <a:pt x="17372" y="18373"/>
                </a:lnTo>
                <a:lnTo>
                  <a:pt x="33006" y="18373"/>
                </a:lnTo>
                <a:lnTo>
                  <a:pt x="27795" y="3675"/>
                </a:lnTo>
                <a:lnTo>
                  <a:pt x="13897" y="0"/>
                </a:lnTo>
                <a:lnTo>
                  <a:pt x="0" y="3675"/>
                </a:lnTo>
                <a:lnTo>
                  <a:pt x="0" y="14697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4" name="object 74"/>
          <p:cNvSpPr/>
          <p:nvPr/>
        </p:nvSpPr>
        <p:spPr>
          <a:xfrm>
            <a:off x="2482294" y="2266543"/>
            <a:ext cx="52114" cy="15157"/>
          </a:xfrm>
          <a:custGeom>
            <a:avLst/>
            <a:gdLst/>
            <a:ahLst/>
            <a:cxnLst/>
            <a:rect l="l" t="t" r="r" b="b"/>
            <a:pathLst>
              <a:path w="69485" h="20209">
                <a:moveTo>
                  <a:pt x="3473" y="16535"/>
                </a:moveTo>
                <a:lnTo>
                  <a:pt x="43427" y="16535"/>
                </a:lnTo>
                <a:lnTo>
                  <a:pt x="59061" y="20209"/>
                </a:lnTo>
                <a:lnTo>
                  <a:pt x="69485" y="7349"/>
                </a:lnTo>
                <a:lnTo>
                  <a:pt x="55587" y="0"/>
                </a:lnTo>
                <a:lnTo>
                  <a:pt x="22581" y="0"/>
                </a:lnTo>
                <a:lnTo>
                  <a:pt x="0" y="3675"/>
                </a:lnTo>
                <a:lnTo>
                  <a:pt x="0" y="16535"/>
                </a:lnTo>
                <a:lnTo>
                  <a:pt x="3473" y="1653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5" name="object 75"/>
          <p:cNvSpPr/>
          <p:nvPr/>
        </p:nvSpPr>
        <p:spPr>
          <a:xfrm>
            <a:off x="2008055" y="2347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6" name="object 76"/>
          <p:cNvSpPr/>
          <p:nvPr/>
        </p:nvSpPr>
        <p:spPr>
          <a:xfrm>
            <a:off x="2299894" y="2266543"/>
            <a:ext cx="22148" cy="26180"/>
          </a:xfrm>
          <a:custGeom>
            <a:avLst/>
            <a:gdLst/>
            <a:ahLst/>
            <a:cxnLst/>
            <a:rect l="l" t="t" r="r" b="b"/>
            <a:pathLst>
              <a:path w="29531" h="34907">
                <a:moveTo>
                  <a:pt x="0" y="11023"/>
                </a:moveTo>
                <a:lnTo>
                  <a:pt x="6949" y="23883"/>
                </a:lnTo>
                <a:lnTo>
                  <a:pt x="29531" y="34907"/>
                </a:lnTo>
                <a:lnTo>
                  <a:pt x="26057" y="20209"/>
                </a:lnTo>
                <a:lnTo>
                  <a:pt x="13897" y="7349"/>
                </a:lnTo>
                <a:lnTo>
                  <a:pt x="0" y="0"/>
                </a:lnTo>
                <a:lnTo>
                  <a:pt x="0" y="1102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7" name="object 77"/>
          <p:cNvSpPr/>
          <p:nvPr/>
        </p:nvSpPr>
        <p:spPr>
          <a:xfrm>
            <a:off x="2305106" y="2200404"/>
            <a:ext cx="84685" cy="68896"/>
          </a:xfrm>
          <a:custGeom>
            <a:avLst/>
            <a:gdLst/>
            <a:ahLst/>
            <a:cxnLst/>
            <a:rect l="l" t="t" r="r" b="b"/>
            <a:pathLst>
              <a:path w="112913" h="91861">
                <a:moveTo>
                  <a:pt x="99016" y="80838"/>
                </a:moveTo>
                <a:lnTo>
                  <a:pt x="79908" y="80838"/>
                </a:lnTo>
                <a:lnTo>
                  <a:pt x="95542" y="91861"/>
                </a:lnTo>
                <a:lnTo>
                  <a:pt x="112913" y="88186"/>
                </a:lnTo>
                <a:lnTo>
                  <a:pt x="99016" y="80838"/>
                </a:lnTo>
                <a:close/>
              </a:path>
              <a:path w="112913" h="91861">
                <a:moveTo>
                  <a:pt x="109439" y="31233"/>
                </a:moveTo>
                <a:lnTo>
                  <a:pt x="112913" y="18371"/>
                </a:lnTo>
                <a:lnTo>
                  <a:pt x="95542" y="11023"/>
                </a:lnTo>
                <a:lnTo>
                  <a:pt x="79908" y="14697"/>
                </a:lnTo>
                <a:lnTo>
                  <a:pt x="66010" y="3674"/>
                </a:lnTo>
                <a:lnTo>
                  <a:pt x="50377" y="0"/>
                </a:lnTo>
                <a:lnTo>
                  <a:pt x="3473" y="0"/>
                </a:lnTo>
                <a:lnTo>
                  <a:pt x="0" y="14697"/>
                </a:lnTo>
                <a:lnTo>
                  <a:pt x="13896" y="14697"/>
                </a:lnTo>
                <a:lnTo>
                  <a:pt x="13896" y="27558"/>
                </a:lnTo>
                <a:lnTo>
                  <a:pt x="29531" y="18371"/>
                </a:lnTo>
                <a:lnTo>
                  <a:pt x="33004" y="31233"/>
                </a:lnTo>
                <a:lnTo>
                  <a:pt x="50377" y="31233"/>
                </a:lnTo>
                <a:lnTo>
                  <a:pt x="36479" y="38581"/>
                </a:lnTo>
                <a:lnTo>
                  <a:pt x="50377" y="42256"/>
                </a:lnTo>
                <a:lnTo>
                  <a:pt x="19108" y="42256"/>
                </a:lnTo>
                <a:lnTo>
                  <a:pt x="26056" y="56954"/>
                </a:lnTo>
                <a:lnTo>
                  <a:pt x="39954" y="60628"/>
                </a:lnTo>
                <a:lnTo>
                  <a:pt x="69485" y="53279"/>
                </a:lnTo>
                <a:lnTo>
                  <a:pt x="86856" y="56954"/>
                </a:lnTo>
                <a:lnTo>
                  <a:pt x="105964" y="66140"/>
                </a:lnTo>
                <a:lnTo>
                  <a:pt x="119861" y="69814"/>
                </a:lnTo>
                <a:lnTo>
                  <a:pt x="132021" y="84512"/>
                </a:lnTo>
                <a:lnTo>
                  <a:pt x="159815" y="84512"/>
                </a:lnTo>
                <a:lnTo>
                  <a:pt x="163290" y="69814"/>
                </a:lnTo>
                <a:lnTo>
                  <a:pt x="149392" y="56954"/>
                </a:lnTo>
                <a:lnTo>
                  <a:pt x="149392" y="42256"/>
                </a:lnTo>
                <a:lnTo>
                  <a:pt x="126810" y="27558"/>
                </a:lnTo>
                <a:lnTo>
                  <a:pt x="109439" y="31233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8" name="object 78"/>
          <p:cNvSpPr/>
          <p:nvPr/>
        </p:nvSpPr>
        <p:spPr>
          <a:xfrm>
            <a:off x="2457539" y="24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9" name="object 79"/>
          <p:cNvSpPr/>
          <p:nvPr/>
        </p:nvSpPr>
        <p:spPr>
          <a:xfrm>
            <a:off x="7434431" y="5340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0" name="object 80"/>
          <p:cNvSpPr/>
          <p:nvPr/>
        </p:nvSpPr>
        <p:spPr>
          <a:xfrm>
            <a:off x="7295026" y="5449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1" name="object 81"/>
          <p:cNvSpPr/>
          <p:nvPr/>
        </p:nvSpPr>
        <p:spPr>
          <a:xfrm>
            <a:off x="1109088" y="1997850"/>
            <a:ext cx="6778735" cy="3475093"/>
          </a:xfrm>
          <a:custGeom>
            <a:avLst/>
            <a:gdLst/>
            <a:ahLst/>
            <a:cxnLst/>
            <a:rect l="l" t="t" r="r" b="b"/>
            <a:pathLst>
              <a:path w="9038313" h="4633457">
                <a:moveTo>
                  <a:pt x="2032448" y="200256"/>
                </a:moveTo>
                <a:lnTo>
                  <a:pt x="2023762" y="216791"/>
                </a:lnTo>
                <a:lnTo>
                  <a:pt x="2032448" y="301303"/>
                </a:lnTo>
                <a:lnTo>
                  <a:pt x="2032448" y="288442"/>
                </a:lnTo>
                <a:lnTo>
                  <a:pt x="2039396" y="301303"/>
                </a:lnTo>
                <a:lnTo>
                  <a:pt x="2039396" y="224141"/>
                </a:lnTo>
                <a:lnTo>
                  <a:pt x="2046345" y="207605"/>
                </a:lnTo>
                <a:lnTo>
                  <a:pt x="2032448" y="200256"/>
                </a:lnTo>
                <a:close/>
              </a:path>
              <a:path w="9038313" h="4633457">
                <a:moveTo>
                  <a:pt x="2053294" y="255372"/>
                </a:moveTo>
                <a:lnTo>
                  <a:pt x="2060242" y="238838"/>
                </a:lnTo>
                <a:lnTo>
                  <a:pt x="2056768" y="224141"/>
                </a:lnTo>
                <a:lnTo>
                  <a:pt x="2039396" y="224141"/>
                </a:lnTo>
                <a:lnTo>
                  <a:pt x="2053294" y="297629"/>
                </a:lnTo>
                <a:lnTo>
                  <a:pt x="2067190" y="288442"/>
                </a:lnTo>
                <a:lnTo>
                  <a:pt x="2067190" y="249861"/>
                </a:lnTo>
                <a:lnTo>
                  <a:pt x="2053294" y="255372"/>
                </a:lnTo>
                <a:close/>
              </a:path>
              <a:path w="9038313" h="4633457">
                <a:moveTo>
                  <a:pt x="2082825" y="255372"/>
                </a:moveTo>
                <a:lnTo>
                  <a:pt x="2067190" y="249861"/>
                </a:lnTo>
                <a:lnTo>
                  <a:pt x="2082825" y="281094"/>
                </a:lnTo>
                <a:lnTo>
                  <a:pt x="2103671" y="273744"/>
                </a:lnTo>
                <a:lnTo>
                  <a:pt x="2096723" y="255372"/>
                </a:lnTo>
                <a:lnTo>
                  <a:pt x="2082825" y="255372"/>
                </a:lnTo>
                <a:close/>
              </a:path>
              <a:path w="9038313" h="4633457">
                <a:moveTo>
                  <a:pt x="2100196" y="766118"/>
                </a:moveTo>
                <a:lnTo>
                  <a:pt x="2115831" y="801025"/>
                </a:lnTo>
                <a:lnTo>
                  <a:pt x="2122779" y="898397"/>
                </a:lnTo>
                <a:lnTo>
                  <a:pt x="2136675" y="909421"/>
                </a:lnTo>
                <a:lnTo>
                  <a:pt x="2148836" y="924119"/>
                </a:lnTo>
                <a:lnTo>
                  <a:pt x="2162733" y="916771"/>
                </a:lnTo>
                <a:lnTo>
                  <a:pt x="2148836" y="769793"/>
                </a:lnTo>
                <a:lnTo>
                  <a:pt x="2129727" y="766118"/>
                </a:lnTo>
                <a:lnTo>
                  <a:pt x="2100196" y="766118"/>
                </a:lnTo>
                <a:close/>
              </a:path>
              <a:path w="9038313" h="4633457">
                <a:moveTo>
                  <a:pt x="2100196" y="778979"/>
                </a:moveTo>
                <a:lnTo>
                  <a:pt x="2100196" y="793677"/>
                </a:lnTo>
                <a:lnTo>
                  <a:pt x="2115831" y="801025"/>
                </a:lnTo>
                <a:lnTo>
                  <a:pt x="2100196" y="766118"/>
                </a:lnTo>
                <a:lnTo>
                  <a:pt x="2100196" y="778979"/>
                </a:lnTo>
                <a:close/>
              </a:path>
              <a:path w="9038313" h="4633457">
                <a:moveTo>
                  <a:pt x="2086298" y="569536"/>
                </a:moveTo>
                <a:lnTo>
                  <a:pt x="2067190" y="569536"/>
                </a:lnTo>
                <a:lnTo>
                  <a:pt x="2075877" y="611793"/>
                </a:lnTo>
                <a:lnTo>
                  <a:pt x="2086298" y="597095"/>
                </a:lnTo>
                <a:lnTo>
                  <a:pt x="2103671" y="582397"/>
                </a:lnTo>
                <a:lnTo>
                  <a:pt x="2108881" y="569536"/>
                </a:lnTo>
                <a:lnTo>
                  <a:pt x="2086298" y="569536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86298" y="674258"/>
                </a:lnTo>
                <a:lnTo>
                  <a:pt x="2079350" y="655886"/>
                </a:lnTo>
                <a:lnTo>
                  <a:pt x="2079350" y="643025"/>
                </a:lnTo>
                <a:lnTo>
                  <a:pt x="2072402" y="628327"/>
                </a:lnTo>
                <a:lnTo>
                  <a:pt x="2075877" y="611793"/>
                </a:lnTo>
                <a:lnTo>
                  <a:pt x="2067190" y="569536"/>
                </a:lnTo>
                <a:lnTo>
                  <a:pt x="2075877" y="736723"/>
                </a:lnTo>
                <a:lnTo>
                  <a:pt x="2079350" y="709165"/>
                </a:lnTo>
                <a:lnTo>
                  <a:pt x="2093248" y="701815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0242" y="744072"/>
                </a:moveTo>
                <a:lnTo>
                  <a:pt x="2075877" y="736723"/>
                </a:lnTo>
                <a:lnTo>
                  <a:pt x="2067190" y="569536"/>
                </a:lnTo>
                <a:lnTo>
                  <a:pt x="2049819" y="575048"/>
                </a:lnTo>
                <a:lnTo>
                  <a:pt x="2049819" y="709165"/>
                </a:lnTo>
                <a:lnTo>
                  <a:pt x="2046345" y="744072"/>
                </a:lnTo>
                <a:lnTo>
                  <a:pt x="2060242" y="744072"/>
                </a:lnTo>
                <a:close/>
              </a:path>
              <a:path w="9038313" h="4633457">
                <a:moveTo>
                  <a:pt x="2002916" y="709165"/>
                </a:moveTo>
                <a:lnTo>
                  <a:pt x="2013339" y="731211"/>
                </a:lnTo>
                <a:lnTo>
                  <a:pt x="2032448" y="740398"/>
                </a:lnTo>
                <a:lnTo>
                  <a:pt x="2046345" y="744072"/>
                </a:lnTo>
                <a:lnTo>
                  <a:pt x="2049819" y="709165"/>
                </a:lnTo>
                <a:lnTo>
                  <a:pt x="2035923" y="712839"/>
                </a:lnTo>
                <a:lnTo>
                  <a:pt x="2016814" y="709165"/>
                </a:lnTo>
                <a:lnTo>
                  <a:pt x="2002916" y="709165"/>
                </a:lnTo>
                <a:close/>
              </a:path>
              <a:path w="9038313" h="4633457">
                <a:moveTo>
                  <a:pt x="2096723" y="620979"/>
                </a:moveTo>
                <a:lnTo>
                  <a:pt x="2096723" y="635676"/>
                </a:lnTo>
                <a:lnTo>
                  <a:pt x="2112356" y="643025"/>
                </a:lnTo>
                <a:lnTo>
                  <a:pt x="2112356" y="617305"/>
                </a:lnTo>
                <a:lnTo>
                  <a:pt x="2096723" y="620979"/>
                </a:lnTo>
                <a:close/>
              </a:path>
              <a:path w="9038313" h="4633457">
                <a:moveTo>
                  <a:pt x="2079350" y="709165"/>
                </a:moveTo>
                <a:lnTo>
                  <a:pt x="2089773" y="755096"/>
                </a:lnTo>
                <a:lnTo>
                  <a:pt x="2108881" y="755096"/>
                </a:lnTo>
                <a:lnTo>
                  <a:pt x="2122779" y="758770"/>
                </a:lnTo>
                <a:lnTo>
                  <a:pt x="2119304" y="694467"/>
                </a:lnTo>
                <a:lnTo>
                  <a:pt x="2115831" y="709165"/>
                </a:lnTo>
                <a:lnTo>
                  <a:pt x="2093248" y="705491"/>
                </a:lnTo>
                <a:lnTo>
                  <a:pt x="2079350" y="709165"/>
                </a:lnTo>
                <a:close/>
              </a:path>
              <a:path w="9038313" h="4633457">
                <a:moveTo>
                  <a:pt x="2075877" y="736723"/>
                </a:moveTo>
                <a:lnTo>
                  <a:pt x="2075877" y="751420"/>
                </a:lnTo>
                <a:lnTo>
                  <a:pt x="2089773" y="755096"/>
                </a:lnTo>
                <a:lnTo>
                  <a:pt x="2079350" y="709165"/>
                </a:lnTo>
                <a:lnTo>
                  <a:pt x="2075877" y="736723"/>
                </a:lnTo>
                <a:close/>
              </a:path>
              <a:path w="9038313" h="4633457">
                <a:moveTo>
                  <a:pt x="2067190" y="924119"/>
                </a:moveTo>
                <a:lnTo>
                  <a:pt x="2082825" y="916771"/>
                </a:lnTo>
                <a:lnTo>
                  <a:pt x="2072402" y="874514"/>
                </a:lnTo>
                <a:lnTo>
                  <a:pt x="2056768" y="881863"/>
                </a:lnTo>
                <a:lnTo>
                  <a:pt x="2056768" y="966376"/>
                </a:lnTo>
                <a:lnTo>
                  <a:pt x="2086298" y="940654"/>
                </a:lnTo>
                <a:lnTo>
                  <a:pt x="2082825" y="927793"/>
                </a:lnTo>
                <a:lnTo>
                  <a:pt x="2067190" y="924119"/>
                </a:lnTo>
                <a:close/>
              </a:path>
              <a:path w="9038313" h="4633457">
                <a:moveTo>
                  <a:pt x="2020288" y="323349"/>
                </a:moveTo>
                <a:lnTo>
                  <a:pt x="2035923" y="316001"/>
                </a:lnTo>
                <a:lnTo>
                  <a:pt x="2032448" y="301303"/>
                </a:lnTo>
                <a:lnTo>
                  <a:pt x="2023762" y="216791"/>
                </a:lnTo>
                <a:lnTo>
                  <a:pt x="2009865" y="216791"/>
                </a:lnTo>
                <a:lnTo>
                  <a:pt x="2009865" y="336210"/>
                </a:lnTo>
                <a:lnTo>
                  <a:pt x="2020288" y="323349"/>
                </a:lnTo>
                <a:close/>
              </a:path>
              <a:path w="9038313" h="4633457">
                <a:moveTo>
                  <a:pt x="1990756" y="417047"/>
                </a:moveTo>
                <a:lnTo>
                  <a:pt x="1973385" y="411535"/>
                </a:lnTo>
                <a:lnTo>
                  <a:pt x="1976860" y="424397"/>
                </a:lnTo>
                <a:lnTo>
                  <a:pt x="1990756" y="428071"/>
                </a:lnTo>
                <a:lnTo>
                  <a:pt x="1990756" y="417047"/>
                </a:lnTo>
                <a:close/>
              </a:path>
              <a:path w="9038313" h="4633457">
                <a:moveTo>
                  <a:pt x="1980333" y="389489"/>
                </a:moveTo>
                <a:lnTo>
                  <a:pt x="1990756" y="382140"/>
                </a:lnTo>
                <a:lnTo>
                  <a:pt x="1980333" y="365606"/>
                </a:lnTo>
                <a:lnTo>
                  <a:pt x="1962962" y="365606"/>
                </a:lnTo>
                <a:lnTo>
                  <a:pt x="1956014" y="378466"/>
                </a:lnTo>
                <a:lnTo>
                  <a:pt x="1980333" y="389489"/>
                </a:lnTo>
                <a:close/>
              </a:path>
              <a:path w="9038313" h="4633457">
                <a:moveTo>
                  <a:pt x="1321960" y="393164"/>
                </a:moveTo>
                <a:lnTo>
                  <a:pt x="1339331" y="385815"/>
                </a:lnTo>
                <a:lnTo>
                  <a:pt x="1325434" y="374792"/>
                </a:lnTo>
                <a:lnTo>
                  <a:pt x="1315011" y="382140"/>
                </a:lnTo>
                <a:lnTo>
                  <a:pt x="1318486" y="424397"/>
                </a:lnTo>
                <a:lnTo>
                  <a:pt x="1325434" y="407861"/>
                </a:lnTo>
                <a:lnTo>
                  <a:pt x="1321960" y="393164"/>
                </a:lnTo>
                <a:close/>
              </a:path>
              <a:path w="9038313" h="4633457">
                <a:moveTo>
                  <a:pt x="1318486" y="424397"/>
                </a:moveTo>
                <a:lnTo>
                  <a:pt x="1315011" y="382140"/>
                </a:lnTo>
                <a:lnTo>
                  <a:pt x="1299377" y="382140"/>
                </a:lnTo>
                <a:lnTo>
                  <a:pt x="1285480" y="411535"/>
                </a:lnTo>
                <a:lnTo>
                  <a:pt x="1282006" y="424397"/>
                </a:lnTo>
                <a:lnTo>
                  <a:pt x="1288954" y="439094"/>
                </a:lnTo>
                <a:lnTo>
                  <a:pt x="1302851" y="439094"/>
                </a:lnTo>
                <a:lnTo>
                  <a:pt x="1318486" y="424397"/>
                </a:lnTo>
                <a:close/>
              </a:path>
              <a:path w="9038313" h="4633457">
                <a:moveTo>
                  <a:pt x="1282006" y="382140"/>
                </a:moveTo>
                <a:lnTo>
                  <a:pt x="1259423" y="382140"/>
                </a:lnTo>
                <a:lnTo>
                  <a:pt x="1262898" y="435420"/>
                </a:lnTo>
                <a:lnTo>
                  <a:pt x="1271583" y="420723"/>
                </a:lnTo>
                <a:lnTo>
                  <a:pt x="1285480" y="411535"/>
                </a:lnTo>
                <a:lnTo>
                  <a:pt x="1299377" y="382140"/>
                </a:lnTo>
                <a:lnTo>
                  <a:pt x="1282006" y="382140"/>
                </a:lnTo>
                <a:close/>
              </a:path>
              <a:path w="9038313" h="4633457">
                <a:moveTo>
                  <a:pt x="1231629" y="462978"/>
                </a:moveTo>
                <a:lnTo>
                  <a:pt x="1238577" y="450118"/>
                </a:lnTo>
                <a:lnTo>
                  <a:pt x="1252475" y="450118"/>
                </a:lnTo>
                <a:lnTo>
                  <a:pt x="1262898" y="435420"/>
                </a:lnTo>
                <a:lnTo>
                  <a:pt x="1259423" y="382140"/>
                </a:lnTo>
                <a:lnTo>
                  <a:pt x="1242052" y="393164"/>
                </a:lnTo>
                <a:lnTo>
                  <a:pt x="1231629" y="462978"/>
                </a:lnTo>
                <a:close/>
              </a:path>
              <a:path w="9038313" h="4633457">
                <a:moveTo>
                  <a:pt x="1222943" y="404187"/>
                </a:moveTo>
                <a:lnTo>
                  <a:pt x="1205571" y="420723"/>
                </a:lnTo>
                <a:lnTo>
                  <a:pt x="1209046" y="446443"/>
                </a:lnTo>
                <a:lnTo>
                  <a:pt x="1215994" y="459304"/>
                </a:lnTo>
                <a:lnTo>
                  <a:pt x="1231629" y="462978"/>
                </a:lnTo>
                <a:lnTo>
                  <a:pt x="1242052" y="393164"/>
                </a:lnTo>
                <a:lnTo>
                  <a:pt x="1222943" y="404187"/>
                </a:lnTo>
                <a:close/>
              </a:path>
              <a:path w="9038313" h="4633457">
                <a:moveTo>
                  <a:pt x="1209046" y="446443"/>
                </a:moveTo>
                <a:lnTo>
                  <a:pt x="1205571" y="420723"/>
                </a:lnTo>
                <a:lnTo>
                  <a:pt x="1191675" y="431745"/>
                </a:lnTo>
                <a:lnTo>
                  <a:pt x="1169092" y="435420"/>
                </a:lnTo>
                <a:lnTo>
                  <a:pt x="1165617" y="446443"/>
                </a:lnTo>
                <a:lnTo>
                  <a:pt x="1179515" y="455629"/>
                </a:lnTo>
                <a:lnTo>
                  <a:pt x="1195148" y="459304"/>
                </a:lnTo>
                <a:lnTo>
                  <a:pt x="1209046" y="446443"/>
                </a:lnTo>
                <a:close/>
              </a:path>
              <a:path w="9038313" h="4633457">
                <a:moveTo>
                  <a:pt x="1249000" y="474002"/>
                </a:moveTo>
                <a:lnTo>
                  <a:pt x="1262898" y="481350"/>
                </a:lnTo>
                <a:lnTo>
                  <a:pt x="1282006" y="466652"/>
                </a:lnTo>
                <a:lnTo>
                  <a:pt x="1292429" y="450118"/>
                </a:lnTo>
                <a:lnTo>
                  <a:pt x="1278531" y="455629"/>
                </a:lnTo>
                <a:lnTo>
                  <a:pt x="1262898" y="462978"/>
                </a:lnTo>
                <a:lnTo>
                  <a:pt x="1249000" y="474002"/>
                </a:lnTo>
                <a:close/>
              </a:path>
              <a:path w="9038313" h="4633457">
                <a:moveTo>
                  <a:pt x="12160" y="1436702"/>
                </a:moveTo>
                <a:lnTo>
                  <a:pt x="0" y="1453238"/>
                </a:lnTo>
                <a:lnTo>
                  <a:pt x="15634" y="1440376"/>
                </a:lnTo>
                <a:lnTo>
                  <a:pt x="26057" y="1433028"/>
                </a:lnTo>
                <a:lnTo>
                  <a:pt x="12160" y="1436702"/>
                </a:lnTo>
                <a:close/>
              </a:path>
              <a:path w="9038313" h="4633457">
                <a:moveTo>
                  <a:pt x="52114" y="940654"/>
                </a:moveTo>
                <a:lnTo>
                  <a:pt x="55589" y="966376"/>
                </a:lnTo>
                <a:lnTo>
                  <a:pt x="69485" y="970050"/>
                </a:lnTo>
                <a:lnTo>
                  <a:pt x="88593" y="1004957"/>
                </a:lnTo>
                <a:lnTo>
                  <a:pt x="102491" y="1004957"/>
                </a:lnTo>
                <a:lnTo>
                  <a:pt x="116389" y="1001281"/>
                </a:lnTo>
                <a:lnTo>
                  <a:pt x="132022" y="1001281"/>
                </a:lnTo>
                <a:lnTo>
                  <a:pt x="145919" y="1008631"/>
                </a:lnTo>
                <a:lnTo>
                  <a:pt x="165028" y="997607"/>
                </a:lnTo>
                <a:lnTo>
                  <a:pt x="178925" y="990259"/>
                </a:lnTo>
                <a:lnTo>
                  <a:pt x="192822" y="986585"/>
                </a:lnTo>
                <a:lnTo>
                  <a:pt x="178925" y="936980"/>
                </a:lnTo>
                <a:lnTo>
                  <a:pt x="142445" y="936980"/>
                </a:lnTo>
                <a:lnTo>
                  <a:pt x="119862" y="927793"/>
                </a:lnTo>
                <a:lnTo>
                  <a:pt x="109439" y="913095"/>
                </a:lnTo>
                <a:lnTo>
                  <a:pt x="95543" y="920445"/>
                </a:lnTo>
                <a:lnTo>
                  <a:pt x="79908" y="936980"/>
                </a:lnTo>
                <a:lnTo>
                  <a:pt x="66012" y="933305"/>
                </a:lnTo>
                <a:lnTo>
                  <a:pt x="52114" y="940654"/>
                </a:lnTo>
                <a:close/>
              </a:path>
              <a:path w="9038313" h="4633457">
                <a:moveTo>
                  <a:pt x="36480" y="948002"/>
                </a:moveTo>
                <a:lnTo>
                  <a:pt x="22583" y="951678"/>
                </a:lnTo>
                <a:lnTo>
                  <a:pt x="36480" y="962700"/>
                </a:lnTo>
                <a:lnTo>
                  <a:pt x="55589" y="966376"/>
                </a:lnTo>
                <a:lnTo>
                  <a:pt x="52114" y="940654"/>
                </a:lnTo>
                <a:lnTo>
                  <a:pt x="36480" y="948002"/>
                </a:lnTo>
                <a:close/>
              </a:path>
              <a:path w="9038313" h="4633457">
                <a:moveTo>
                  <a:pt x="178925" y="1243794"/>
                </a:moveTo>
                <a:lnTo>
                  <a:pt x="192822" y="1236446"/>
                </a:lnTo>
                <a:lnTo>
                  <a:pt x="185873" y="1047212"/>
                </a:lnTo>
                <a:lnTo>
                  <a:pt x="171977" y="1047212"/>
                </a:lnTo>
                <a:lnTo>
                  <a:pt x="156342" y="1056398"/>
                </a:lnTo>
                <a:lnTo>
                  <a:pt x="142445" y="1067422"/>
                </a:lnTo>
                <a:lnTo>
                  <a:pt x="135497" y="1162958"/>
                </a:lnTo>
                <a:lnTo>
                  <a:pt x="119862" y="1159282"/>
                </a:lnTo>
                <a:lnTo>
                  <a:pt x="142445" y="1194189"/>
                </a:lnTo>
                <a:lnTo>
                  <a:pt x="156342" y="1175818"/>
                </a:lnTo>
                <a:lnTo>
                  <a:pt x="168502" y="1162958"/>
                </a:lnTo>
                <a:lnTo>
                  <a:pt x="175450" y="1197865"/>
                </a:lnTo>
                <a:lnTo>
                  <a:pt x="178925" y="1229097"/>
                </a:lnTo>
                <a:lnTo>
                  <a:pt x="178925" y="1243794"/>
                </a:lnTo>
                <a:close/>
              </a:path>
              <a:path w="9038313" h="4633457">
                <a:moveTo>
                  <a:pt x="88593" y="1166632"/>
                </a:moveTo>
                <a:lnTo>
                  <a:pt x="102491" y="1175818"/>
                </a:lnTo>
                <a:lnTo>
                  <a:pt x="119862" y="1190515"/>
                </a:lnTo>
                <a:lnTo>
                  <a:pt x="142445" y="1194189"/>
                </a:lnTo>
                <a:lnTo>
                  <a:pt x="119862" y="1159282"/>
                </a:lnTo>
                <a:lnTo>
                  <a:pt x="105966" y="1151934"/>
                </a:lnTo>
                <a:lnTo>
                  <a:pt x="88593" y="1166632"/>
                </a:lnTo>
                <a:close/>
              </a:path>
              <a:path w="9038313" h="4633457">
                <a:moveTo>
                  <a:pt x="69485" y="970050"/>
                </a:moveTo>
                <a:lnTo>
                  <a:pt x="55589" y="979236"/>
                </a:lnTo>
                <a:lnTo>
                  <a:pt x="59062" y="993933"/>
                </a:lnTo>
                <a:lnTo>
                  <a:pt x="88593" y="1004957"/>
                </a:lnTo>
                <a:lnTo>
                  <a:pt x="69485" y="970050"/>
                </a:lnTo>
                <a:close/>
              </a:path>
              <a:path w="9038313" h="4633457">
                <a:moveTo>
                  <a:pt x="29531" y="1436702"/>
                </a:moveTo>
                <a:lnTo>
                  <a:pt x="43428" y="1436702"/>
                </a:lnTo>
                <a:lnTo>
                  <a:pt x="59062" y="1429353"/>
                </a:lnTo>
                <a:lnTo>
                  <a:pt x="62537" y="1425679"/>
                </a:lnTo>
                <a:lnTo>
                  <a:pt x="48639" y="1418330"/>
                </a:lnTo>
                <a:lnTo>
                  <a:pt x="43428" y="1433028"/>
                </a:lnTo>
                <a:lnTo>
                  <a:pt x="29531" y="1436702"/>
                </a:lnTo>
                <a:close/>
              </a:path>
              <a:path w="9038313" h="4633457">
                <a:moveTo>
                  <a:pt x="85120" y="1190515"/>
                </a:moveTo>
                <a:lnTo>
                  <a:pt x="79908" y="1179492"/>
                </a:lnTo>
                <a:lnTo>
                  <a:pt x="66012" y="1170306"/>
                </a:lnTo>
                <a:lnTo>
                  <a:pt x="52114" y="1175818"/>
                </a:lnTo>
                <a:lnTo>
                  <a:pt x="36480" y="1179492"/>
                </a:lnTo>
                <a:lnTo>
                  <a:pt x="55589" y="1194189"/>
                </a:lnTo>
                <a:lnTo>
                  <a:pt x="69485" y="1197865"/>
                </a:lnTo>
                <a:lnTo>
                  <a:pt x="85120" y="1190515"/>
                </a:lnTo>
                <a:close/>
              </a:path>
              <a:path w="9038313" h="4633457">
                <a:moveTo>
                  <a:pt x="208456" y="1229097"/>
                </a:moveTo>
                <a:lnTo>
                  <a:pt x="225827" y="1232771"/>
                </a:lnTo>
                <a:lnTo>
                  <a:pt x="208456" y="736723"/>
                </a:lnTo>
                <a:lnTo>
                  <a:pt x="182399" y="747746"/>
                </a:lnTo>
                <a:lnTo>
                  <a:pt x="165028" y="755096"/>
                </a:lnTo>
                <a:lnTo>
                  <a:pt x="149393" y="769793"/>
                </a:lnTo>
                <a:lnTo>
                  <a:pt x="145919" y="786328"/>
                </a:lnTo>
                <a:lnTo>
                  <a:pt x="128548" y="804699"/>
                </a:lnTo>
                <a:lnTo>
                  <a:pt x="149393" y="894723"/>
                </a:lnTo>
                <a:lnTo>
                  <a:pt x="165028" y="889212"/>
                </a:lnTo>
                <a:lnTo>
                  <a:pt x="178925" y="894723"/>
                </a:lnTo>
                <a:lnTo>
                  <a:pt x="189348" y="916771"/>
                </a:lnTo>
                <a:lnTo>
                  <a:pt x="208456" y="913095"/>
                </a:lnTo>
                <a:lnTo>
                  <a:pt x="208456" y="1229097"/>
                </a:lnTo>
                <a:close/>
              </a:path>
              <a:path w="9038313" h="4633457">
                <a:moveTo>
                  <a:pt x="85120" y="813887"/>
                </a:moveTo>
                <a:lnTo>
                  <a:pt x="88593" y="846956"/>
                </a:lnTo>
                <a:lnTo>
                  <a:pt x="119862" y="867166"/>
                </a:lnTo>
                <a:lnTo>
                  <a:pt x="128548" y="881863"/>
                </a:lnTo>
                <a:lnTo>
                  <a:pt x="149393" y="894723"/>
                </a:lnTo>
                <a:lnTo>
                  <a:pt x="128548" y="804699"/>
                </a:lnTo>
                <a:lnTo>
                  <a:pt x="99016" y="808375"/>
                </a:lnTo>
                <a:lnTo>
                  <a:pt x="85120" y="813887"/>
                </a:lnTo>
                <a:close/>
              </a:path>
              <a:path w="9038313" h="4633457">
                <a:moveTo>
                  <a:pt x="52114" y="835933"/>
                </a:moveTo>
                <a:lnTo>
                  <a:pt x="66012" y="839607"/>
                </a:lnTo>
                <a:lnTo>
                  <a:pt x="88593" y="846956"/>
                </a:lnTo>
                <a:lnTo>
                  <a:pt x="85120" y="813887"/>
                </a:lnTo>
                <a:lnTo>
                  <a:pt x="66012" y="808375"/>
                </a:lnTo>
                <a:lnTo>
                  <a:pt x="66012" y="824909"/>
                </a:lnTo>
                <a:lnTo>
                  <a:pt x="52114" y="835933"/>
                </a:lnTo>
                <a:close/>
              </a:path>
              <a:path w="9038313" h="4633457">
                <a:moveTo>
                  <a:pt x="201508" y="1001281"/>
                </a:moveTo>
                <a:lnTo>
                  <a:pt x="185873" y="1004957"/>
                </a:lnTo>
                <a:lnTo>
                  <a:pt x="201508" y="1025166"/>
                </a:lnTo>
                <a:lnTo>
                  <a:pt x="208456" y="1229097"/>
                </a:lnTo>
                <a:lnTo>
                  <a:pt x="208456" y="913095"/>
                </a:lnTo>
                <a:lnTo>
                  <a:pt x="196296" y="924119"/>
                </a:lnTo>
                <a:lnTo>
                  <a:pt x="192822" y="986585"/>
                </a:lnTo>
                <a:lnTo>
                  <a:pt x="201508" y="1001281"/>
                </a:lnTo>
                <a:close/>
              </a:path>
              <a:path w="9038313" h="4633457">
                <a:moveTo>
                  <a:pt x="295313" y="1232771"/>
                </a:moveTo>
                <a:lnTo>
                  <a:pt x="288364" y="1247468"/>
                </a:lnTo>
                <a:lnTo>
                  <a:pt x="295313" y="1260330"/>
                </a:lnTo>
                <a:lnTo>
                  <a:pt x="309210" y="1302585"/>
                </a:lnTo>
                <a:lnTo>
                  <a:pt x="298787" y="701815"/>
                </a:lnTo>
                <a:lnTo>
                  <a:pt x="284890" y="712839"/>
                </a:lnTo>
                <a:lnTo>
                  <a:pt x="281416" y="1236446"/>
                </a:lnTo>
                <a:lnTo>
                  <a:pt x="295313" y="1232771"/>
                </a:lnTo>
                <a:close/>
              </a:path>
              <a:path w="9038313" h="4633457">
                <a:moveTo>
                  <a:pt x="241462" y="1236446"/>
                </a:moveTo>
                <a:lnTo>
                  <a:pt x="251885" y="1252980"/>
                </a:lnTo>
                <a:lnTo>
                  <a:pt x="251885" y="1236446"/>
                </a:lnTo>
                <a:lnTo>
                  <a:pt x="269256" y="1225422"/>
                </a:lnTo>
                <a:lnTo>
                  <a:pt x="281416" y="1236446"/>
                </a:lnTo>
                <a:lnTo>
                  <a:pt x="284890" y="712839"/>
                </a:lnTo>
                <a:lnTo>
                  <a:pt x="262308" y="716513"/>
                </a:lnTo>
                <a:lnTo>
                  <a:pt x="248410" y="720189"/>
                </a:lnTo>
                <a:lnTo>
                  <a:pt x="241462" y="1236446"/>
                </a:lnTo>
                <a:close/>
              </a:path>
              <a:path w="9038313" h="4633457">
                <a:moveTo>
                  <a:pt x="208456" y="736723"/>
                </a:moveTo>
                <a:lnTo>
                  <a:pt x="225827" y="1232771"/>
                </a:lnTo>
                <a:lnTo>
                  <a:pt x="241462" y="1236446"/>
                </a:lnTo>
                <a:lnTo>
                  <a:pt x="248410" y="720189"/>
                </a:lnTo>
                <a:lnTo>
                  <a:pt x="229302" y="720189"/>
                </a:lnTo>
                <a:lnTo>
                  <a:pt x="229302" y="736723"/>
                </a:lnTo>
                <a:lnTo>
                  <a:pt x="208456" y="736723"/>
                </a:lnTo>
                <a:close/>
              </a:path>
              <a:path w="9038313" h="4633457">
                <a:moveTo>
                  <a:pt x="196296" y="924119"/>
                </a:moveTo>
                <a:lnTo>
                  <a:pt x="208456" y="913095"/>
                </a:lnTo>
                <a:lnTo>
                  <a:pt x="192822" y="916771"/>
                </a:lnTo>
                <a:lnTo>
                  <a:pt x="175450" y="916771"/>
                </a:lnTo>
                <a:lnTo>
                  <a:pt x="196296" y="924119"/>
                </a:lnTo>
                <a:close/>
              </a:path>
              <a:path w="9038313" h="4633457">
                <a:moveTo>
                  <a:pt x="331793" y="701815"/>
                </a:moveTo>
                <a:lnTo>
                  <a:pt x="328319" y="1282376"/>
                </a:lnTo>
                <a:lnTo>
                  <a:pt x="342215" y="1275027"/>
                </a:lnTo>
                <a:lnTo>
                  <a:pt x="361325" y="1264004"/>
                </a:lnTo>
                <a:lnTo>
                  <a:pt x="371746" y="1247468"/>
                </a:lnTo>
                <a:lnTo>
                  <a:pt x="375221" y="1225422"/>
                </a:lnTo>
                <a:lnTo>
                  <a:pt x="378696" y="1208887"/>
                </a:lnTo>
                <a:lnTo>
                  <a:pt x="375221" y="716513"/>
                </a:lnTo>
                <a:lnTo>
                  <a:pt x="361325" y="716513"/>
                </a:lnTo>
                <a:lnTo>
                  <a:pt x="345690" y="705491"/>
                </a:lnTo>
                <a:lnTo>
                  <a:pt x="331793" y="716513"/>
                </a:lnTo>
                <a:lnTo>
                  <a:pt x="331793" y="701815"/>
                </a:lnTo>
                <a:close/>
              </a:path>
              <a:path w="9038313" h="4633457">
                <a:moveTo>
                  <a:pt x="314421" y="698141"/>
                </a:moveTo>
                <a:lnTo>
                  <a:pt x="298787" y="701815"/>
                </a:lnTo>
                <a:lnTo>
                  <a:pt x="309210" y="1302585"/>
                </a:lnTo>
                <a:lnTo>
                  <a:pt x="314421" y="1289725"/>
                </a:lnTo>
                <a:lnTo>
                  <a:pt x="328319" y="1282376"/>
                </a:lnTo>
                <a:lnTo>
                  <a:pt x="331793" y="701815"/>
                </a:lnTo>
                <a:lnTo>
                  <a:pt x="314421" y="698141"/>
                </a:lnTo>
                <a:close/>
              </a:path>
              <a:path w="9038313" h="4633457">
                <a:moveTo>
                  <a:pt x="309210" y="1302585"/>
                </a:moveTo>
                <a:lnTo>
                  <a:pt x="295313" y="1260330"/>
                </a:lnTo>
                <a:lnTo>
                  <a:pt x="281416" y="1275027"/>
                </a:lnTo>
                <a:lnTo>
                  <a:pt x="269256" y="1289725"/>
                </a:lnTo>
                <a:lnTo>
                  <a:pt x="258833" y="1302585"/>
                </a:lnTo>
                <a:lnTo>
                  <a:pt x="244936" y="1313609"/>
                </a:lnTo>
                <a:lnTo>
                  <a:pt x="229302" y="1320957"/>
                </a:lnTo>
                <a:lnTo>
                  <a:pt x="255358" y="1341166"/>
                </a:lnTo>
                <a:lnTo>
                  <a:pt x="265781" y="1328306"/>
                </a:lnTo>
                <a:lnTo>
                  <a:pt x="281416" y="1317283"/>
                </a:lnTo>
                <a:lnTo>
                  <a:pt x="295313" y="1309935"/>
                </a:lnTo>
                <a:lnTo>
                  <a:pt x="309210" y="1302585"/>
                </a:lnTo>
                <a:close/>
              </a:path>
              <a:path w="9038313" h="4633457">
                <a:moveTo>
                  <a:pt x="225827" y="1348516"/>
                </a:moveTo>
                <a:lnTo>
                  <a:pt x="255358" y="1341166"/>
                </a:lnTo>
                <a:lnTo>
                  <a:pt x="229302" y="1320957"/>
                </a:lnTo>
                <a:lnTo>
                  <a:pt x="215404" y="1328306"/>
                </a:lnTo>
                <a:lnTo>
                  <a:pt x="211931" y="1341166"/>
                </a:lnTo>
                <a:lnTo>
                  <a:pt x="211931" y="1359540"/>
                </a:lnTo>
                <a:lnTo>
                  <a:pt x="225827" y="1348516"/>
                </a:lnTo>
                <a:close/>
              </a:path>
              <a:path w="9038313" h="4633457">
                <a:moveTo>
                  <a:pt x="171977" y="1372400"/>
                </a:moveTo>
                <a:lnTo>
                  <a:pt x="182399" y="1359540"/>
                </a:lnTo>
                <a:lnTo>
                  <a:pt x="196296" y="1363214"/>
                </a:lnTo>
                <a:lnTo>
                  <a:pt x="211931" y="1359540"/>
                </a:lnTo>
                <a:lnTo>
                  <a:pt x="211931" y="1341166"/>
                </a:lnTo>
                <a:lnTo>
                  <a:pt x="196296" y="1344842"/>
                </a:lnTo>
                <a:lnTo>
                  <a:pt x="182399" y="1344842"/>
                </a:lnTo>
                <a:lnTo>
                  <a:pt x="171977" y="1372400"/>
                </a:lnTo>
                <a:close/>
              </a:path>
              <a:path w="9038313" h="4633457">
                <a:moveTo>
                  <a:pt x="138971" y="1376074"/>
                </a:moveTo>
                <a:lnTo>
                  <a:pt x="152868" y="1379749"/>
                </a:lnTo>
                <a:lnTo>
                  <a:pt x="156342" y="1366888"/>
                </a:lnTo>
                <a:lnTo>
                  <a:pt x="171977" y="1372400"/>
                </a:lnTo>
                <a:lnTo>
                  <a:pt x="182399" y="1344842"/>
                </a:lnTo>
                <a:lnTo>
                  <a:pt x="168502" y="1352190"/>
                </a:lnTo>
                <a:lnTo>
                  <a:pt x="152868" y="1366888"/>
                </a:lnTo>
                <a:lnTo>
                  <a:pt x="138971" y="1376074"/>
                </a:lnTo>
                <a:close/>
              </a:path>
              <a:path w="9038313" h="4633457">
                <a:moveTo>
                  <a:pt x="430809" y="1155608"/>
                </a:moveTo>
                <a:lnTo>
                  <a:pt x="444707" y="1148260"/>
                </a:lnTo>
                <a:lnTo>
                  <a:pt x="458604" y="1137236"/>
                </a:lnTo>
                <a:lnTo>
                  <a:pt x="474238" y="1137236"/>
                </a:lnTo>
                <a:lnTo>
                  <a:pt x="488135" y="1128050"/>
                </a:lnTo>
                <a:lnTo>
                  <a:pt x="477713" y="1140910"/>
                </a:lnTo>
                <a:lnTo>
                  <a:pt x="495084" y="1151934"/>
                </a:lnTo>
                <a:lnTo>
                  <a:pt x="488135" y="736723"/>
                </a:lnTo>
                <a:lnTo>
                  <a:pt x="451655" y="736723"/>
                </a:lnTo>
                <a:lnTo>
                  <a:pt x="430809" y="1155608"/>
                </a:lnTo>
                <a:close/>
              </a:path>
              <a:path w="9038313" h="4633457">
                <a:moveTo>
                  <a:pt x="378696" y="1208887"/>
                </a:moveTo>
                <a:lnTo>
                  <a:pt x="394329" y="1201539"/>
                </a:lnTo>
                <a:lnTo>
                  <a:pt x="408227" y="1186841"/>
                </a:lnTo>
                <a:lnTo>
                  <a:pt x="418650" y="1170306"/>
                </a:lnTo>
                <a:lnTo>
                  <a:pt x="430809" y="1155608"/>
                </a:lnTo>
                <a:lnTo>
                  <a:pt x="451655" y="736723"/>
                </a:lnTo>
                <a:lnTo>
                  <a:pt x="427335" y="736723"/>
                </a:lnTo>
                <a:lnTo>
                  <a:pt x="411700" y="727537"/>
                </a:lnTo>
                <a:lnTo>
                  <a:pt x="394329" y="712839"/>
                </a:lnTo>
                <a:lnTo>
                  <a:pt x="378696" y="1208887"/>
                </a:lnTo>
                <a:close/>
              </a:path>
              <a:path w="9038313" h="4633457">
                <a:moveTo>
                  <a:pt x="554146" y="1148260"/>
                </a:moveTo>
                <a:lnTo>
                  <a:pt x="557620" y="751420"/>
                </a:lnTo>
                <a:lnTo>
                  <a:pt x="531563" y="747746"/>
                </a:lnTo>
                <a:lnTo>
                  <a:pt x="517667" y="744072"/>
                </a:lnTo>
                <a:lnTo>
                  <a:pt x="503769" y="740398"/>
                </a:lnTo>
                <a:lnTo>
                  <a:pt x="495084" y="1151934"/>
                </a:lnTo>
                <a:lnTo>
                  <a:pt x="477713" y="1151934"/>
                </a:lnTo>
                <a:lnTo>
                  <a:pt x="462078" y="1148260"/>
                </a:lnTo>
                <a:lnTo>
                  <a:pt x="448181" y="1197865"/>
                </a:lnTo>
                <a:lnTo>
                  <a:pt x="434284" y="1208887"/>
                </a:lnTo>
                <a:lnTo>
                  <a:pt x="430809" y="1221748"/>
                </a:lnTo>
                <a:lnTo>
                  <a:pt x="444707" y="1218073"/>
                </a:lnTo>
                <a:lnTo>
                  <a:pt x="458604" y="1208887"/>
                </a:lnTo>
                <a:lnTo>
                  <a:pt x="477713" y="1201539"/>
                </a:lnTo>
                <a:lnTo>
                  <a:pt x="488135" y="1186841"/>
                </a:lnTo>
                <a:lnTo>
                  <a:pt x="503769" y="1190515"/>
                </a:lnTo>
                <a:lnTo>
                  <a:pt x="510717" y="1155608"/>
                </a:lnTo>
                <a:lnTo>
                  <a:pt x="524615" y="1144584"/>
                </a:lnTo>
                <a:lnTo>
                  <a:pt x="538511" y="1148260"/>
                </a:lnTo>
                <a:lnTo>
                  <a:pt x="554146" y="1148260"/>
                </a:lnTo>
                <a:close/>
              </a:path>
              <a:path w="9038313" h="4633457">
                <a:moveTo>
                  <a:pt x="448181" y="1197865"/>
                </a:moveTo>
                <a:lnTo>
                  <a:pt x="462078" y="1148260"/>
                </a:lnTo>
                <a:lnTo>
                  <a:pt x="441232" y="1159282"/>
                </a:lnTo>
                <a:lnTo>
                  <a:pt x="441232" y="1179492"/>
                </a:lnTo>
                <a:lnTo>
                  <a:pt x="430809" y="1197865"/>
                </a:lnTo>
                <a:lnTo>
                  <a:pt x="448181" y="1197865"/>
                </a:lnTo>
                <a:close/>
              </a:path>
              <a:path w="9038313" h="4633457">
                <a:moveTo>
                  <a:pt x="201508" y="1039864"/>
                </a:moveTo>
                <a:lnTo>
                  <a:pt x="185873" y="1047212"/>
                </a:lnTo>
                <a:lnTo>
                  <a:pt x="192822" y="1236446"/>
                </a:lnTo>
                <a:lnTo>
                  <a:pt x="208456" y="1229097"/>
                </a:lnTo>
                <a:lnTo>
                  <a:pt x="201508" y="1025166"/>
                </a:lnTo>
                <a:lnTo>
                  <a:pt x="201508" y="1039864"/>
                </a:lnTo>
                <a:close/>
              </a:path>
              <a:path w="9038313" h="4633457">
                <a:moveTo>
                  <a:pt x="105966" y="1151934"/>
                </a:moveTo>
                <a:lnTo>
                  <a:pt x="112914" y="1151934"/>
                </a:lnTo>
                <a:lnTo>
                  <a:pt x="128548" y="1148260"/>
                </a:lnTo>
                <a:lnTo>
                  <a:pt x="135497" y="1162958"/>
                </a:lnTo>
                <a:lnTo>
                  <a:pt x="142445" y="1067422"/>
                </a:lnTo>
                <a:lnTo>
                  <a:pt x="128548" y="1067422"/>
                </a:lnTo>
                <a:lnTo>
                  <a:pt x="112914" y="1060074"/>
                </a:lnTo>
                <a:lnTo>
                  <a:pt x="105966" y="1151934"/>
                </a:lnTo>
                <a:close/>
              </a:path>
              <a:path w="9038313" h="4633457">
                <a:moveTo>
                  <a:pt x="92068" y="1137236"/>
                </a:moveTo>
                <a:lnTo>
                  <a:pt x="95543" y="1151934"/>
                </a:lnTo>
                <a:lnTo>
                  <a:pt x="105966" y="1151934"/>
                </a:lnTo>
                <a:lnTo>
                  <a:pt x="112914" y="1060074"/>
                </a:lnTo>
                <a:lnTo>
                  <a:pt x="102491" y="1074771"/>
                </a:lnTo>
                <a:lnTo>
                  <a:pt x="102491" y="1089469"/>
                </a:lnTo>
                <a:lnTo>
                  <a:pt x="92068" y="1137236"/>
                </a:lnTo>
                <a:close/>
              </a:path>
              <a:path w="9038313" h="4633457">
                <a:moveTo>
                  <a:pt x="69485" y="1124376"/>
                </a:moveTo>
                <a:lnTo>
                  <a:pt x="76434" y="1137236"/>
                </a:lnTo>
                <a:lnTo>
                  <a:pt x="92068" y="1137236"/>
                </a:lnTo>
                <a:lnTo>
                  <a:pt x="102491" y="1089469"/>
                </a:lnTo>
                <a:lnTo>
                  <a:pt x="88593" y="1094980"/>
                </a:lnTo>
                <a:lnTo>
                  <a:pt x="79908" y="1109677"/>
                </a:lnTo>
                <a:lnTo>
                  <a:pt x="69485" y="1124376"/>
                </a:lnTo>
                <a:close/>
              </a:path>
              <a:path w="9038313" h="4633457">
                <a:moveTo>
                  <a:pt x="102491" y="1390771"/>
                </a:moveTo>
                <a:lnTo>
                  <a:pt x="116389" y="1394447"/>
                </a:lnTo>
                <a:lnTo>
                  <a:pt x="135497" y="1390771"/>
                </a:lnTo>
                <a:lnTo>
                  <a:pt x="145919" y="1387097"/>
                </a:lnTo>
                <a:lnTo>
                  <a:pt x="132022" y="1376074"/>
                </a:lnTo>
                <a:lnTo>
                  <a:pt x="116389" y="1383423"/>
                </a:lnTo>
                <a:lnTo>
                  <a:pt x="102491" y="1390771"/>
                </a:lnTo>
                <a:close/>
              </a:path>
              <a:path w="9038313" h="4633457">
                <a:moveTo>
                  <a:pt x="335267" y="2458194"/>
                </a:moveTo>
                <a:lnTo>
                  <a:pt x="324844" y="2472891"/>
                </a:lnTo>
                <a:lnTo>
                  <a:pt x="328319" y="2487589"/>
                </a:lnTo>
                <a:lnTo>
                  <a:pt x="342215" y="2480241"/>
                </a:lnTo>
                <a:lnTo>
                  <a:pt x="349164" y="2472891"/>
                </a:lnTo>
                <a:lnTo>
                  <a:pt x="335267" y="2458194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68043" y="1144584"/>
                </a:lnTo>
                <a:lnTo>
                  <a:pt x="583678" y="1162958"/>
                </a:lnTo>
                <a:lnTo>
                  <a:pt x="594100" y="1175818"/>
                </a:lnTo>
                <a:lnTo>
                  <a:pt x="604523" y="1162958"/>
                </a:lnTo>
                <a:lnTo>
                  <a:pt x="597574" y="758770"/>
                </a:lnTo>
                <a:lnTo>
                  <a:pt x="580203" y="751420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739854" y="1191215"/>
                </a:moveTo>
                <a:lnTo>
                  <a:pt x="740020" y="1190515"/>
                </a:lnTo>
                <a:lnTo>
                  <a:pt x="753916" y="1194189"/>
                </a:lnTo>
                <a:lnTo>
                  <a:pt x="767814" y="1225422"/>
                </a:lnTo>
                <a:lnTo>
                  <a:pt x="783447" y="1240120"/>
                </a:lnTo>
                <a:lnTo>
                  <a:pt x="800820" y="1252980"/>
                </a:lnTo>
                <a:lnTo>
                  <a:pt x="816453" y="1252980"/>
                </a:lnTo>
                <a:lnTo>
                  <a:pt x="819928" y="1240120"/>
                </a:lnTo>
                <a:lnTo>
                  <a:pt x="804293" y="1232771"/>
                </a:lnTo>
                <a:lnTo>
                  <a:pt x="800820" y="808375"/>
                </a:lnTo>
                <a:lnTo>
                  <a:pt x="779974" y="801025"/>
                </a:lnTo>
                <a:lnTo>
                  <a:pt x="760865" y="790002"/>
                </a:lnTo>
                <a:lnTo>
                  <a:pt x="746968" y="782654"/>
                </a:lnTo>
                <a:lnTo>
                  <a:pt x="739854" y="1191215"/>
                </a:lnTo>
                <a:close/>
              </a:path>
              <a:path w="9038313" h="4633457">
                <a:moveTo>
                  <a:pt x="674009" y="1186841"/>
                </a:moveTo>
                <a:lnTo>
                  <a:pt x="687905" y="1190515"/>
                </a:lnTo>
                <a:lnTo>
                  <a:pt x="707014" y="1197865"/>
                </a:lnTo>
                <a:lnTo>
                  <a:pt x="720911" y="1197865"/>
                </a:lnTo>
                <a:lnTo>
                  <a:pt x="736545" y="1190515"/>
                </a:lnTo>
                <a:lnTo>
                  <a:pt x="739854" y="1191215"/>
                </a:lnTo>
                <a:lnTo>
                  <a:pt x="746968" y="782654"/>
                </a:lnTo>
                <a:lnTo>
                  <a:pt x="727859" y="775304"/>
                </a:lnTo>
                <a:lnTo>
                  <a:pt x="691380" y="775304"/>
                </a:lnTo>
                <a:lnTo>
                  <a:pt x="674009" y="1186841"/>
                </a:lnTo>
                <a:close/>
              </a:path>
              <a:path w="9038313" h="4633457">
                <a:moveTo>
                  <a:pt x="604523" y="1162958"/>
                </a:moveTo>
                <a:lnTo>
                  <a:pt x="620157" y="1179492"/>
                </a:lnTo>
                <a:lnTo>
                  <a:pt x="637528" y="1186841"/>
                </a:lnTo>
                <a:lnTo>
                  <a:pt x="651426" y="1183167"/>
                </a:lnTo>
                <a:lnTo>
                  <a:pt x="674009" y="1186841"/>
                </a:lnTo>
                <a:lnTo>
                  <a:pt x="691380" y="775304"/>
                </a:lnTo>
                <a:lnTo>
                  <a:pt x="670534" y="762444"/>
                </a:lnTo>
                <a:lnTo>
                  <a:pt x="644478" y="751420"/>
                </a:lnTo>
                <a:lnTo>
                  <a:pt x="623632" y="755096"/>
                </a:lnTo>
                <a:lnTo>
                  <a:pt x="604523" y="1162958"/>
                </a:lnTo>
                <a:close/>
              </a:path>
              <a:path w="9038313" h="4633457">
                <a:moveTo>
                  <a:pt x="510717" y="1155608"/>
                </a:moveTo>
                <a:lnTo>
                  <a:pt x="503769" y="1190515"/>
                </a:lnTo>
                <a:lnTo>
                  <a:pt x="517667" y="1183167"/>
                </a:lnTo>
                <a:lnTo>
                  <a:pt x="521140" y="1170306"/>
                </a:lnTo>
                <a:lnTo>
                  <a:pt x="510717" y="1155608"/>
                </a:lnTo>
                <a:close/>
              </a:path>
              <a:path w="9038313" h="4633457">
                <a:moveTo>
                  <a:pt x="364798" y="1282376"/>
                </a:moveTo>
                <a:lnTo>
                  <a:pt x="375221" y="1298911"/>
                </a:lnTo>
                <a:lnTo>
                  <a:pt x="385644" y="1302585"/>
                </a:lnTo>
                <a:lnTo>
                  <a:pt x="401278" y="1295237"/>
                </a:lnTo>
                <a:lnTo>
                  <a:pt x="401278" y="1282376"/>
                </a:lnTo>
                <a:lnTo>
                  <a:pt x="415175" y="1286051"/>
                </a:lnTo>
                <a:lnTo>
                  <a:pt x="401278" y="1275027"/>
                </a:lnTo>
                <a:lnTo>
                  <a:pt x="385644" y="1275027"/>
                </a:lnTo>
                <a:lnTo>
                  <a:pt x="378696" y="1289725"/>
                </a:lnTo>
                <a:lnTo>
                  <a:pt x="364798" y="1282376"/>
                </a:lnTo>
                <a:close/>
              </a:path>
              <a:path w="9038313" h="4633457">
                <a:moveTo>
                  <a:pt x="408227" y="1247468"/>
                </a:moveTo>
                <a:lnTo>
                  <a:pt x="390856" y="1264004"/>
                </a:lnTo>
                <a:lnTo>
                  <a:pt x="404752" y="1264004"/>
                </a:lnTo>
                <a:lnTo>
                  <a:pt x="418650" y="1256656"/>
                </a:lnTo>
                <a:lnTo>
                  <a:pt x="422123" y="1256656"/>
                </a:lnTo>
                <a:lnTo>
                  <a:pt x="408227" y="1247468"/>
                </a:lnTo>
                <a:close/>
              </a:path>
              <a:path w="9038313" h="4633457">
                <a:moveTo>
                  <a:pt x="849459" y="821235"/>
                </a:moveTo>
                <a:lnTo>
                  <a:pt x="830351" y="813887"/>
                </a:lnTo>
                <a:lnTo>
                  <a:pt x="840774" y="1225422"/>
                </a:lnTo>
                <a:lnTo>
                  <a:pt x="844247" y="1208887"/>
                </a:lnTo>
                <a:lnTo>
                  <a:pt x="849459" y="1225422"/>
                </a:lnTo>
                <a:lnTo>
                  <a:pt x="856407" y="1240120"/>
                </a:lnTo>
                <a:lnTo>
                  <a:pt x="856407" y="782654"/>
                </a:lnTo>
                <a:lnTo>
                  <a:pt x="840774" y="790002"/>
                </a:lnTo>
                <a:lnTo>
                  <a:pt x="837299" y="804699"/>
                </a:lnTo>
                <a:lnTo>
                  <a:pt x="849459" y="821235"/>
                </a:lnTo>
                <a:close/>
              </a:path>
              <a:path w="9038313" h="4633457">
                <a:moveTo>
                  <a:pt x="800820" y="808375"/>
                </a:moveTo>
                <a:lnTo>
                  <a:pt x="804293" y="1232771"/>
                </a:lnTo>
                <a:lnTo>
                  <a:pt x="819928" y="1232771"/>
                </a:lnTo>
                <a:lnTo>
                  <a:pt x="830351" y="1247468"/>
                </a:lnTo>
                <a:lnTo>
                  <a:pt x="844247" y="1256656"/>
                </a:lnTo>
                <a:lnTo>
                  <a:pt x="849459" y="1243794"/>
                </a:lnTo>
                <a:lnTo>
                  <a:pt x="840774" y="1225422"/>
                </a:lnTo>
                <a:lnTo>
                  <a:pt x="830351" y="813887"/>
                </a:lnTo>
                <a:lnTo>
                  <a:pt x="816453" y="808375"/>
                </a:lnTo>
                <a:lnTo>
                  <a:pt x="800820" y="808375"/>
                </a:lnTo>
                <a:close/>
              </a:path>
              <a:path w="9038313" h="4633457">
                <a:moveTo>
                  <a:pt x="753916" y="1218073"/>
                </a:moveTo>
                <a:lnTo>
                  <a:pt x="767814" y="1225422"/>
                </a:lnTo>
                <a:lnTo>
                  <a:pt x="753916" y="1194189"/>
                </a:lnTo>
                <a:lnTo>
                  <a:pt x="739854" y="1191215"/>
                </a:lnTo>
                <a:lnTo>
                  <a:pt x="736545" y="1205213"/>
                </a:lnTo>
                <a:lnTo>
                  <a:pt x="753916" y="1218073"/>
                </a:lnTo>
                <a:close/>
              </a:path>
              <a:path w="9038313" h="4633457">
                <a:moveTo>
                  <a:pt x="812979" y="1267678"/>
                </a:moveTo>
                <a:lnTo>
                  <a:pt x="826876" y="1278702"/>
                </a:lnTo>
                <a:lnTo>
                  <a:pt x="837299" y="1286051"/>
                </a:lnTo>
                <a:lnTo>
                  <a:pt x="852933" y="1282376"/>
                </a:lnTo>
                <a:lnTo>
                  <a:pt x="856407" y="1267678"/>
                </a:lnTo>
                <a:lnTo>
                  <a:pt x="840774" y="1264004"/>
                </a:lnTo>
                <a:lnTo>
                  <a:pt x="826876" y="1260330"/>
                </a:lnTo>
                <a:lnTo>
                  <a:pt x="812979" y="1267678"/>
                </a:lnTo>
                <a:close/>
              </a:path>
              <a:path w="9038313" h="4633457">
                <a:moveTo>
                  <a:pt x="859882" y="1333818"/>
                </a:moveTo>
                <a:lnTo>
                  <a:pt x="863356" y="1320957"/>
                </a:lnTo>
                <a:lnTo>
                  <a:pt x="863356" y="1313609"/>
                </a:lnTo>
                <a:lnTo>
                  <a:pt x="856407" y="1298911"/>
                </a:lnTo>
                <a:lnTo>
                  <a:pt x="852933" y="1286051"/>
                </a:lnTo>
                <a:lnTo>
                  <a:pt x="852933" y="1317283"/>
                </a:lnTo>
                <a:lnTo>
                  <a:pt x="859882" y="1333818"/>
                </a:lnTo>
                <a:close/>
              </a:path>
              <a:path w="9038313" h="4633457">
                <a:moveTo>
                  <a:pt x="849459" y="1302585"/>
                </a:moveTo>
                <a:lnTo>
                  <a:pt x="852933" y="1317283"/>
                </a:lnTo>
                <a:lnTo>
                  <a:pt x="852933" y="1286051"/>
                </a:lnTo>
                <a:lnTo>
                  <a:pt x="837299" y="1286051"/>
                </a:lnTo>
                <a:lnTo>
                  <a:pt x="833824" y="1298911"/>
                </a:lnTo>
                <a:lnTo>
                  <a:pt x="849459" y="1302585"/>
                </a:lnTo>
                <a:close/>
              </a:path>
              <a:path w="9038313" h="4633457">
                <a:moveTo>
                  <a:pt x="870305" y="1267678"/>
                </a:moveTo>
                <a:lnTo>
                  <a:pt x="856407" y="1252980"/>
                </a:lnTo>
                <a:lnTo>
                  <a:pt x="859882" y="1267678"/>
                </a:lnTo>
                <a:lnTo>
                  <a:pt x="863356" y="1282376"/>
                </a:lnTo>
                <a:lnTo>
                  <a:pt x="873779" y="1295237"/>
                </a:lnTo>
                <a:lnTo>
                  <a:pt x="877253" y="1282376"/>
                </a:lnTo>
                <a:lnTo>
                  <a:pt x="870305" y="1267678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903310" y="801025"/>
                </a:lnTo>
                <a:lnTo>
                  <a:pt x="917207" y="793677"/>
                </a:lnTo>
                <a:lnTo>
                  <a:pt x="932841" y="778979"/>
                </a:lnTo>
                <a:lnTo>
                  <a:pt x="946739" y="778979"/>
                </a:lnTo>
                <a:lnTo>
                  <a:pt x="962372" y="775304"/>
                </a:lnTo>
                <a:lnTo>
                  <a:pt x="986693" y="758770"/>
                </a:lnTo>
                <a:lnTo>
                  <a:pt x="972795" y="755096"/>
                </a:lnTo>
                <a:lnTo>
                  <a:pt x="953687" y="755096"/>
                </a:lnTo>
                <a:lnTo>
                  <a:pt x="939789" y="762444"/>
                </a:lnTo>
                <a:lnTo>
                  <a:pt x="925893" y="769793"/>
                </a:lnTo>
                <a:lnTo>
                  <a:pt x="906785" y="775304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892887" y="786328"/>
                </a:moveTo>
                <a:lnTo>
                  <a:pt x="877253" y="790002"/>
                </a:lnTo>
                <a:lnTo>
                  <a:pt x="880727" y="1243794"/>
                </a:lnTo>
                <a:lnTo>
                  <a:pt x="885939" y="1271353"/>
                </a:lnTo>
                <a:lnTo>
                  <a:pt x="899836" y="1271353"/>
                </a:lnTo>
                <a:lnTo>
                  <a:pt x="896362" y="813887"/>
                </a:lnTo>
                <a:lnTo>
                  <a:pt x="906785" y="775304"/>
                </a:lnTo>
                <a:lnTo>
                  <a:pt x="892887" y="786328"/>
                </a:lnTo>
                <a:close/>
              </a:path>
              <a:path w="9038313" h="4633457">
                <a:moveTo>
                  <a:pt x="885939" y="1278702"/>
                </a:moveTo>
                <a:lnTo>
                  <a:pt x="892887" y="1298911"/>
                </a:lnTo>
                <a:lnTo>
                  <a:pt x="906785" y="1302585"/>
                </a:lnTo>
                <a:lnTo>
                  <a:pt x="917207" y="1317283"/>
                </a:lnTo>
                <a:lnTo>
                  <a:pt x="929368" y="1333818"/>
                </a:lnTo>
                <a:lnTo>
                  <a:pt x="946739" y="1341166"/>
                </a:lnTo>
                <a:lnTo>
                  <a:pt x="957162" y="1355864"/>
                </a:lnTo>
                <a:lnTo>
                  <a:pt x="972795" y="1379749"/>
                </a:lnTo>
                <a:lnTo>
                  <a:pt x="976270" y="1366888"/>
                </a:lnTo>
                <a:lnTo>
                  <a:pt x="976270" y="769793"/>
                </a:lnTo>
                <a:lnTo>
                  <a:pt x="962372" y="782654"/>
                </a:lnTo>
                <a:lnTo>
                  <a:pt x="946739" y="786328"/>
                </a:lnTo>
                <a:lnTo>
                  <a:pt x="932841" y="786328"/>
                </a:lnTo>
                <a:lnTo>
                  <a:pt x="917207" y="797351"/>
                </a:lnTo>
                <a:lnTo>
                  <a:pt x="913733" y="813887"/>
                </a:lnTo>
                <a:lnTo>
                  <a:pt x="899836" y="1271353"/>
                </a:lnTo>
                <a:lnTo>
                  <a:pt x="885939" y="1278702"/>
                </a:lnTo>
                <a:close/>
              </a:path>
              <a:path w="9038313" h="4633457">
                <a:moveTo>
                  <a:pt x="885939" y="1302585"/>
                </a:moveTo>
                <a:lnTo>
                  <a:pt x="885939" y="1313609"/>
                </a:lnTo>
                <a:lnTo>
                  <a:pt x="899836" y="1324632"/>
                </a:lnTo>
                <a:lnTo>
                  <a:pt x="896362" y="1309935"/>
                </a:lnTo>
                <a:lnTo>
                  <a:pt x="903310" y="1309935"/>
                </a:lnTo>
                <a:lnTo>
                  <a:pt x="885939" y="1302585"/>
                </a:lnTo>
                <a:close/>
              </a:path>
              <a:path w="9038313" h="4633457">
                <a:moveTo>
                  <a:pt x="880727" y="1320957"/>
                </a:moveTo>
                <a:lnTo>
                  <a:pt x="885939" y="1313609"/>
                </a:lnTo>
                <a:lnTo>
                  <a:pt x="870305" y="1306261"/>
                </a:lnTo>
                <a:lnTo>
                  <a:pt x="870305" y="1333818"/>
                </a:lnTo>
                <a:lnTo>
                  <a:pt x="880727" y="1320957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6362" y="1355864"/>
                </a:lnTo>
                <a:lnTo>
                  <a:pt x="906785" y="1372400"/>
                </a:lnTo>
                <a:lnTo>
                  <a:pt x="920681" y="1383423"/>
                </a:lnTo>
                <a:lnTo>
                  <a:pt x="925893" y="1366888"/>
                </a:lnTo>
                <a:lnTo>
                  <a:pt x="917207" y="1352190"/>
                </a:lnTo>
                <a:lnTo>
                  <a:pt x="899836" y="1337492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917207" y="1425679"/>
                </a:moveTo>
                <a:lnTo>
                  <a:pt x="920681" y="1409145"/>
                </a:lnTo>
                <a:lnTo>
                  <a:pt x="906785" y="1409145"/>
                </a:lnTo>
                <a:lnTo>
                  <a:pt x="917207" y="1436702"/>
                </a:lnTo>
                <a:lnTo>
                  <a:pt x="929368" y="1429353"/>
                </a:lnTo>
                <a:lnTo>
                  <a:pt x="936316" y="1414655"/>
                </a:lnTo>
                <a:lnTo>
                  <a:pt x="917207" y="1425679"/>
                </a:lnTo>
                <a:close/>
              </a:path>
              <a:path w="9038313" h="4633457">
                <a:moveTo>
                  <a:pt x="873779" y="775304"/>
                </a:moveTo>
                <a:lnTo>
                  <a:pt x="856407" y="782654"/>
                </a:lnTo>
                <a:lnTo>
                  <a:pt x="859882" y="1252980"/>
                </a:lnTo>
                <a:lnTo>
                  <a:pt x="873779" y="1256656"/>
                </a:lnTo>
                <a:lnTo>
                  <a:pt x="880727" y="1243794"/>
                </a:lnTo>
                <a:lnTo>
                  <a:pt x="877253" y="790002"/>
                </a:lnTo>
                <a:lnTo>
                  <a:pt x="873779" y="775304"/>
                </a:lnTo>
                <a:close/>
              </a:path>
              <a:path w="9038313" h="4633457">
                <a:moveTo>
                  <a:pt x="936316" y="1444050"/>
                </a:moveTo>
                <a:lnTo>
                  <a:pt x="920681" y="1456912"/>
                </a:lnTo>
                <a:lnTo>
                  <a:pt x="936316" y="1471609"/>
                </a:lnTo>
                <a:lnTo>
                  <a:pt x="950212" y="1478958"/>
                </a:lnTo>
                <a:lnTo>
                  <a:pt x="950212" y="1475284"/>
                </a:lnTo>
                <a:lnTo>
                  <a:pt x="943264" y="1460586"/>
                </a:lnTo>
                <a:lnTo>
                  <a:pt x="929368" y="1456912"/>
                </a:lnTo>
                <a:lnTo>
                  <a:pt x="936316" y="1444050"/>
                </a:lnTo>
                <a:close/>
              </a:path>
              <a:path w="9038313" h="4633457">
                <a:moveTo>
                  <a:pt x="946739" y="1366888"/>
                </a:moveTo>
                <a:lnTo>
                  <a:pt x="950212" y="1366888"/>
                </a:lnTo>
                <a:lnTo>
                  <a:pt x="953687" y="1352190"/>
                </a:lnTo>
                <a:lnTo>
                  <a:pt x="936316" y="1348516"/>
                </a:lnTo>
                <a:lnTo>
                  <a:pt x="932841" y="1363214"/>
                </a:lnTo>
                <a:lnTo>
                  <a:pt x="946739" y="1366888"/>
                </a:lnTo>
                <a:close/>
              </a:path>
              <a:path w="9038313" h="4633457">
                <a:moveTo>
                  <a:pt x="983218" y="1405469"/>
                </a:moveTo>
                <a:lnTo>
                  <a:pt x="972795" y="1418330"/>
                </a:lnTo>
                <a:lnTo>
                  <a:pt x="983218" y="1436702"/>
                </a:lnTo>
                <a:lnTo>
                  <a:pt x="997116" y="1436702"/>
                </a:lnTo>
                <a:lnTo>
                  <a:pt x="990166" y="766118"/>
                </a:lnTo>
                <a:lnTo>
                  <a:pt x="979744" y="1366888"/>
                </a:lnTo>
                <a:lnTo>
                  <a:pt x="976270" y="1383423"/>
                </a:lnTo>
                <a:lnTo>
                  <a:pt x="969321" y="1398121"/>
                </a:lnTo>
                <a:lnTo>
                  <a:pt x="983218" y="1405469"/>
                </a:lnTo>
                <a:close/>
              </a:path>
              <a:path w="9038313" h="4633457">
                <a:moveTo>
                  <a:pt x="976270" y="769793"/>
                </a:moveTo>
                <a:lnTo>
                  <a:pt x="976270" y="1352190"/>
                </a:lnTo>
                <a:lnTo>
                  <a:pt x="979744" y="1366888"/>
                </a:lnTo>
                <a:lnTo>
                  <a:pt x="990166" y="766118"/>
                </a:lnTo>
                <a:lnTo>
                  <a:pt x="976270" y="769793"/>
                </a:lnTo>
                <a:close/>
              </a:path>
              <a:path w="9038313" h="4633457">
                <a:moveTo>
                  <a:pt x="957162" y="1355864"/>
                </a:moveTo>
                <a:lnTo>
                  <a:pt x="950212" y="1372400"/>
                </a:lnTo>
                <a:lnTo>
                  <a:pt x="957162" y="1387097"/>
                </a:lnTo>
                <a:lnTo>
                  <a:pt x="972795" y="1379749"/>
                </a:lnTo>
                <a:lnTo>
                  <a:pt x="957162" y="1355864"/>
                </a:lnTo>
                <a:close/>
              </a:path>
              <a:path w="9038313" h="4633457">
                <a:moveTo>
                  <a:pt x="1012364" y="1447726"/>
                </a:moveTo>
                <a:lnTo>
                  <a:pt x="997116" y="1447726"/>
                </a:lnTo>
                <a:lnTo>
                  <a:pt x="1002327" y="1460586"/>
                </a:lnTo>
                <a:lnTo>
                  <a:pt x="1012750" y="1475284"/>
                </a:lnTo>
                <a:lnTo>
                  <a:pt x="1015803" y="1455910"/>
                </a:lnTo>
                <a:lnTo>
                  <a:pt x="1012364" y="1447726"/>
                </a:lnTo>
                <a:close/>
              </a:path>
              <a:path w="9038313" h="4633457">
                <a:moveTo>
                  <a:pt x="1016224" y="1436702"/>
                </a:moveTo>
                <a:lnTo>
                  <a:pt x="1002327" y="1425679"/>
                </a:lnTo>
                <a:lnTo>
                  <a:pt x="1009275" y="1440376"/>
                </a:lnTo>
                <a:lnTo>
                  <a:pt x="1012364" y="1447726"/>
                </a:lnTo>
                <a:lnTo>
                  <a:pt x="1012750" y="1447726"/>
                </a:lnTo>
                <a:lnTo>
                  <a:pt x="1016224" y="1453238"/>
                </a:lnTo>
                <a:lnTo>
                  <a:pt x="1023172" y="1471609"/>
                </a:lnTo>
                <a:lnTo>
                  <a:pt x="1030121" y="1436702"/>
                </a:lnTo>
                <a:lnTo>
                  <a:pt x="1016224" y="1436702"/>
                </a:lnTo>
                <a:close/>
              </a:path>
              <a:path w="9038313" h="4633457">
                <a:moveTo>
                  <a:pt x="1016224" y="1453238"/>
                </a:moveTo>
                <a:lnTo>
                  <a:pt x="1015803" y="1455910"/>
                </a:lnTo>
                <a:lnTo>
                  <a:pt x="1016224" y="1456912"/>
                </a:lnTo>
                <a:lnTo>
                  <a:pt x="1023172" y="1471609"/>
                </a:lnTo>
                <a:lnTo>
                  <a:pt x="1016224" y="1453238"/>
                </a:lnTo>
                <a:close/>
              </a:path>
              <a:path w="9038313" h="4633457">
                <a:moveTo>
                  <a:pt x="997116" y="1436702"/>
                </a:moveTo>
                <a:lnTo>
                  <a:pt x="1002327" y="1422005"/>
                </a:lnTo>
                <a:lnTo>
                  <a:pt x="1016224" y="1422005"/>
                </a:lnTo>
                <a:lnTo>
                  <a:pt x="1030121" y="1436702"/>
                </a:lnTo>
                <a:lnTo>
                  <a:pt x="1030121" y="731211"/>
                </a:lnTo>
                <a:lnTo>
                  <a:pt x="1026647" y="744072"/>
                </a:lnTo>
                <a:lnTo>
                  <a:pt x="1019698" y="758770"/>
                </a:lnTo>
                <a:lnTo>
                  <a:pt x="1005801" y="769793"/>
                </a:lnTo>
                <a:lnTo>
                  <a:pt x="997116" y="1436702"/>
                </a:lnTo>
                <a:close/>
              </a:path>
              <a:path w="9038313" h="4633457">
                <a:moveTo>
                  <a:pt x="1042281" y="1471609"/>
                </a:moveTo>
                <a:lnTo>
                  <a:pt x="1042975" y="1471977"/>
                </a:lnTo>
                <a:lnTo>
                  <a:pt x="1052704" y="1464260"/>
                </a:lnTo>
                <a:lnTo>
                  <a:pt x="1056178" y="1478958"/>
                </a:lnTo>
                <a:lnTo>
                  <a:pt x="1056178" y="1524889"/>
                </a:lnTo>
                <a:lnTo>
                  <a:pt x="1070075" y="1524889"/>
                </a:lnTo>
                <a:lnTo>
                  <a:pt x="1056178" y="755096"/>
                </a:lnTo>
                <a:lnTo>
                  <a:pt x="1045756" y="740398"/>
                </a:lnTo>
                <a:lnTo>
                  <a:pt x="1042281" y="1471609"/>
                </a:lnTo>
                <a:close/>
              </a:path>
              <a:path w="9038313" h="4633457">
                <a:moveTo>
                  <a:pt x="1045756" y="740398"/>
                </a:moveTo>
                <a:lnTo>
                  <a:pt x="1030121" y="731211"/>
                </a:lnTo>
                <a:lnTo>
                  <a:pt x="1038806" y="1475284"/>
                </a:lnTo>
                <a:lnTo>
                  <a:pt x="1041260" y="1473337"/>
                </a:lnTo>
                <a:lnTo>
                  <a:pt x="1042281" y="1471609"/>
                </a:lnTo>
                <a:lnTo>
                  <a:pt x="1045756" y="740398"/>
                </a:lnTo>
                <a:close/>
              </a:path>
              <a:path w="9038313" h="4633457">
                <a:moveTo>
                  <a:pt x="1038806" y="1475284"/>
                </a:moveTo>
                <a:lnTo>
                  <a:pt x="1030121" y="731211"/>
                </a:lnTo>
                <a:lnTo>
                  <a:pt x="1030121" y="1436702"/>
                </a:lnTo>
                <a:lnTo>
                  <a:pt x="1023172" y="1471609"/>
                </a:lnTo>
                <a:lnTo>
                  <a:pt x="1023172" y="1486307"/>
                </a:lnTo>
                <a:lnTo>
                  <a:pt x="1038806" y="1475284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29137" y="1728820"/>
                </a:lnTo>
                <a:lnTo>
                  <a:pt x="1129137" y="1741680"/>
                </a:lnTo>
                <a:lnTo>
                  <a:pt x="1125664" y="1763726"/>
                </a:lnTo>
                <a:lnTo>
                  <a:pt x="1122189" y="1776587"/>
                </a:lnTo>
                <a:lnTo>
                  <a:pt x="1118715" y="1791285"/>
                </a:lnTo>
                <a:lnTo>
                  <a:pt x="1125664" y="1818843"/>
                </a:lnTo>
                <a:lnTo>
                  <a:pt x="1129137" y="1837216"/>
                </a:lnTo>
                <a:lnTo>
                  <a:pt x="1132612" y="1886819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9137" y="1695749"/>
                </a:moveTo>
                <a:lnTo>
                  <a:pt x="1132612" y="1710447"/>
                </a:lnTo>
                <a:lnTo>
                  <a:pt x="1136086" y="1899681"/>
                </a:lnTo>
                <a:lnTo>
                  <a:pt x="1149983" y="1929076"/>
                </a:lnTo>
                <a:lnTo>
                  <a:pt x="1155195" y="1640634"/>
                </a:lnTo>
                <a:lnTo>
                  <a:pt x="1162143" y="1625936"/>
                </a:lnTo>
                <a:lnTo>
                  <a:pt x="1146509" y="1618587"/>
                </a:lnTo>
                <a:lnTo>
                  <a:pt x="1146509" y="1682889"/>
                </a:lnTo>
                <a:lnTo>
                  <a:pt x="1132612" y="1682889"/>
                </a:lnTo>
                <a:lnTo>
                  <a:pt x="1129137" y="1695749"/>
                </a:lnTo>
                <a:close/>
              </a:path>
              <a:path w="9038313" h="4633457">
                <a:moveTo>
                  <a:pt x="1125664" y="1853750"/>
                </a:moveTo>
                <a:lnTo>
                  <a:pt x="1122189" y="1868448"/>
                </a:lnTo>
                <a:lnTo>
                  <a:pt x="1132612" y="1886819"/>
                </a:lnTo>
                <a:lnTo>
                  <a:pt x="1129137" y="1837216"/>
                </a:lnTo>
                <a:lnTo>
                  <a:pt x="1125664" y="1853750"/>
                </a:lnTo>
                <a:close/>
              </a:path>
              <a:path w="9038313" h="4633457">
                <a:moveTo>
                  <a:pt x="1122189" y="1644308"/>
                </a:moveTo>
                <a:lnTo>
                  <a:pt x="1125664" y="1657168"/>
                </a:lnTo>
                <a:lnTo>
                  <a:pt x="1132612" y="1671866"/>
                </a:lnTo>
                <a:lnTo>
                  <a:pt x="1146509" y="1682889"/>
                </a:lnTo>
                <a:lnTo>
                  <a:pt x="1146509" y="1618587"/>
                </a:lnTo>
                <a:lnTo>
                  <a:pt x="1129137" y="1618587"/>
                </a:lnTo>
                <a:lnTo>
                  <a:pt x="1122189" y="1644308"/>
                </a:lnTo>
                <a:close/>
              </a:path>
              <a:path w="9038313" h="4633457">
                <a:moveTo>
                  <a:pt x="1115241" y="1609401"/>
                </a:moveTo>
                <a:lnTo>
                  <a:pt x="1115241" y="1625936"/>
                </a:lnTo>
                <a:lnTo>
                  <a:pt x="1122189" y="1644308"/>
                </a:lnTo>
                <a:lnTo>
                  <a:pt x="1129137" y="1618587"/>
                </a:lnTo>
                <a:lnTo>
                  <a:pt x="1115241" y="1609401"/>
                </a:lnTo>
                <a:close/>
              </a:path>
              <a:path w="9038313" h="4633457">
                <a:moveTo>
                  <a:pt x="1354965" y="813887"/>
                </a:moveTo>
                <a:lnTo>
                  <a:pt x="1339331" y="804699"/>
                </a:lnTo>
                <a:lnTo>
                  <a:pt x="1344542" y="856142"/>
                </a:lnTo>
                <a:lnTo>
                  <a:pt x="1354965" y="843282"/>
                </a:lnTo>
                <a:lnTo>
                  <a:pt x="1372336" y="839607"/>
                </a:lnTo>
                <a:lnTo>
                  <a:pt x="1375811" y="824909"/>
                </a:lnTo>
                <a:lnTo>
                  <a:pt x="1354965" y="813887"/>
                </a:lnTo>
                <a:close/>
              </a:path>
              <a:path w="9038313" h="4633457">
                <a:moveTo>
                  <a:pt x="1497411" y="2276309"/>
                </a:moveTo>
                <a:lnTo>
                  <a:pt x="1500884" y="2307543"/>
                </a:lnTo>
                <a:lnTo>
                  <a:pt x="1514782" y="2311217"/>
                </a:lnTo>
                <a:lnTo>
                  <a:pt x="1518257" y="889212"/>
                </a:lnTo>
                <a:lnTo>
                  <a:pt x="1532153" y="889212"/>
                </a:lnTo>
                <a:lnTo>
                  <a:pt x="1518257" y="874514"/>
                </a:lnTo>
                <a:lnTo>
                  <a:pt x="1504359" y="863492"/>
                </a:lnTo>
                <a:lnTo>
                  <a:pt x="1497411" y="2276309"/>
                </a:lnTo>
                <a:close/>
              </a:path>
              <a:path w="9038313" h="4633457">
                <a:moveTo>
                  <a:pt x="1467879" y="2254263"/>
                </a:moveTo>
                <a:lnTo>
                  <a:pt x="1481776" y="2265287"/>
                </a:lnTo>
                <a:lnTo>
                  <a:pt x="1497411" y="2276309"/>
                </a:lnTo>
                <a:lnTo>
                  <a:pt x="1504359" y="863492"/>
                </a:lnTo>
                <a:lnTo>
                  <a:pt x="1488724" y="863492"/>
                </a:lnTo>
                <a:lnTo>
                  <a:pt x="1481776" y="850630"/>
                </a:lnTo>
                <a:lnTo>
                  <a:pt x="1467879" y="2254263"/>
                </a:lnTo>
                <a:close/>
              </a:path>
              <a:path w="9038313" h="4633457">
                <a:moveTo>
                  <a:pt x="1431399" y="2215682"/>
                </a:moveTo>
                <a:lnTo>
                  <a:pt x="1445296" y="2226704"/>
                </a:lnTo>
                <a:lnTo>
                  <a:pt x="1455719" y="2241402"/>
                </a:lnTo>
                <a:lnTo>
                  <a:pt x="1467879" y="2254263"/>
                </a:lnTo>
                <a:lnTo>
                  <a:pt x="1481776" y="850630"/>
                </a:lnTo>
                <a:lnTo>
                  <a:pt x="1460930" y="859816"/>
                </a:lnTo>
                <a:lnTo>
                  <a:pt x="1445296" y="859816"/>
                </a:lnTo>
                <a:lnTo>
                  <a:pt x="1431399" y="2215682"/>
                </a:lnTo>
                <a:close/>
              </a:path>
              <a:path w="9038313" h="4633457">
                <a:moveTo>
                  <a:pt x="1427925" y="863492"/>
                </a:moveTo>
                <a:lnTo>
                  <a:pt x="1408817" y="867166"/>
                </a:lnTo>
                <a:lnTo>
                  <a:pt x="1415765" y="2188123"/>
                </a:lnTo>
                <a:lnTo>
                  <a:pt x="1427925" y="2202821"/>
                </a:lnTo>
                <a:lnTo>
                  <a:pt x="1431399" y="2215682"/>
                </a:lnTo>
                <a:lnTo>
                  <a:pt x="1445296" y="859816"/>
                </a:lnTo>
                <a:lnTo>
                  <a:pt x="1427925" y="863492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58440" y="2125658"/>
                </a:lnTo>
                <a:lnTo>
                  <a:pt x="1375811" y="2138518"/>
                </a:lnTo>
                <a:lnTo>
                  <a:pt x="1391445" y="2138518"/>
                </a:lnTo>
                <a:lnTo>
                  <a:pt x="1405342" y="2145868"/>
                </a:lnTo>
                <a:lnTo>
                  <a:pt x="1408817" y="2173425"/>
                </a:lnTo>
                <a:lnTo>
                  <a:pt x="1415765" y="2188123"/>
                </a:lnTo>
                <a:lnTo>
                  <a:pt x="1408817" y="867166"/>
                </a:lnTo>
                <a:lnTo>
                  <a:pt x="1391445" y="863492"/>
                </a:lnTo>
                <a:lnTo>
                  <a:pt x="1375811" y="863492"/>
                </a:lnTo>
                <a:lnTo>
                  <a:pt x="1358440" y="859816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348017" y="2195473"/>
                </a:moveTo>
                <a:lnTo>
                  <a:pt x="1365388" y="2206495"/>
                </a:lnTo>
                <a:lnTo>
                  <a:pt x="1358440" y="2138518"/>
                </a:lnTo>
                <a:lnTo>
                  <a:pt x="1358440" y="859816"/>
                </a:lnTo>
                <a:lnTo>
                  <a:pt x="1344542" y="856142"/>
                </a:lnTo>
                <a:lnTo>
                  <a:pt x="1339331" y="804699"/>
                </a:lnTo>
                <a:lnTo>
                  <a:pt x="1335857" y="2180775"/>
                </a:lnTo>
                <a:lnTo>
                  <a:pt x="1348017" y="2195473"/>
                </a:lnTo>
                <a:close/>
              </a:path>
              <a:path w="9038313" h="4633457">
                <a:moveTo>
                  <a:pt x="1315011" y="2134844"/>
                </a:moveTo>
                <a:lnTo>
                  <a:pt x="1321960" y="2149542"/>
                </a:lnTo>
                <a:lnTo>
                  <a:pt x="1328908" y="2164240"/>
                </a:lnTo>
                <a:lnTo>
                  <a:pt x="1335857" y="2180775"/>
                </a:lnTo>
                <a:lnTo>
                  <a:pt x="1339331" y="804699"/>
                </a:lnTo>
                <a:lnTo>
                  <a:pt x="1325434" y="804699"/>
                </a:lnTo>
                <a:lnTo>
                  <a:pt x="1315011" y="2134844"/>
                </a:lnTo>
                <a:close/>
              </a:path>
              <a:path w="9038313" h="4633457">
                <a:moveTo>
                  <a:pt x="1295902" y="2092589"/>
                </a:moveTo>
                <a:lnTo>
                  <a:pt x="1302851" y="2107286"/>
                </a:lnTo>
                <a:lnTo>
                  <a:pt x="1311537" y="2121984"/>
                </a:lnTo>
                <a:lnTo>
                  <a:pt x="1315011" y="2134844"/>
                </a:lnTo>
                <a:lnTo>
                  <a:pt x="1325434" y="804699"/>
                </a:lnTo>
                <a:lnTo>
                  <a:pt x="1302851" y="808375"/>
                </a:lnTo>
                <a:lnTo>
                  <a:pt x="1295902" y="2092589"/>
                </a:lnTo>
                <a:close/>
              </a:path>
              <a:path w="9038313" h="4633457">
                <a:moveTo>
                  <a:pt x="1249000" y="2057681"/>
                </a:moveTo>
                <a:lnTo>
                  <a:pt x="1268108" y="2065030"/>
                </a:lnTo>
                <a:lnTo>
                  <a:pt x="1282006" y="2076053"/>
                </a:lnTo>
                <a:lnTo>
                  <a:pt x="1295902" y="2092589"/>
                </a:lnTo>
                <a:lnTo>
                  <a:pt x="1302851" y="808375"/>
                </a:lnTo>
                <a:lnTo>
                  <a:pt x="1285480" y="804699"/>
                </a:lnTo>
                <a:lnTo>
                  <a:pt x="1268108" y="797351"/>
                </a:lnTo>
                <a:lnTo>
                  <a:pt x="1249000" y="2057681"/>
                </a:lnTo>
                <a:close/>
              </a:path>
              <a:path w="9038313" h="4633457">
                <a:moveTo>
                  <a:pt x="1235102" y="790002"/>
                </a:moveTo>
                <a:lnTo>
                  <a:pt x="1209046" y="778979"/>
                </a:lnTo>
                <a:lnTo>
                  <a:pt x="1212521" y="2033798"/>
                </a:lnTo>
                <a:lnTo>
                  <a:pt x="1215994" y="2048496"/>
                </a:lnTo>
                <a:lnTo>
                  <a:pt x="1235102" y="2054007"/>
                </a:lnTo>
                <a:lnTo>
                  <a:pt x="1249000" y="2057681"/>
                </a:lnTo>
                <a:lnTo>
                  <a:pt x="1268108" y="797351"/>
                </a:lnTo>
                <a:lnTo>
                  <a:pt x="1235102" y="790002"/>
                </a:lnTo>
                <a:close/>
              </a:path>
              <a:path w="9038313" h="4633457">
                <a:moveTo>
                  <a:pt x="1172566" y="1941936"/>
                </a:moveTo>
                <a:lnTo>
                  <a:pt x="1186463" y="1941936"/>
                </a:lnTo>
                <a:lnTo>
                  <a:pt x="1195148" y="2006239"/>
                </a:lnTo>
                <a:lnTo>
                  <a:pt x="1205571" y="2019100"/>
                </a:lnTo>
                <a:lnTo>
                  <a:pt x="1212521" y="2033798"/>
                </a:lnTo>
                <a:lnTo>
                  <a:pt x="1209046" y="778979"/>
                </a:lnTo>
                <a:lnTo>
                  <a:pt x="1191675" y="769793"/>
                </a:lnTo>
                <a:lnTo>
                  <a:pt x="1172566" y="1941936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6040" y="1976843"/>
                </a:lnTo>
                <a:lnTo>
                  <a:pt x="1182989" y="1991541"/>
                </a:lnTo>
                <a:lnTo>
                  <a:pt x="1195148" y="2006239"/>
                </a:lnTo>
                <a:lnTo>
                  <a:pt x="1186463" y="1941936"/>
                </a:lnTo>
                <a:lnTo>
                  <a:pt x="1179515" y="1960309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664176" y="778979"/>
                </a:moveTo>
                <a:lnTo>
                  <a:pt x="1674599" y="766118"/>
                </a:lnTo>
                <a:lnTo>
                  <a:pt x="1690232" y="769793"/>
                </a:lnTo>
                <a:lnTo>
                  <a:pt x="1704130" y="775304"/>
                </a:lnTo>
                <a:lnTo>
                  <a:pt x="1711078" y="769793"/>
                </a:lnTo>
                <a:lnTo>
                  <a:pt x="1707603" y="755096"/>
                </a:lnTo>
                <a:lnTo>
                  <a:pt x="1693707" y="751420"/>
                </a:lnTo>
                <a:lnTo>
                  <a:pt x="1674599" y="740398"/>
                </a:lnTo>
                <a:lnTo>
                  <a:pt x="1664176" y="778979"/>
                </a:lnTo>
                <a:close/>
              </a:path>
              <a:path w="9038313" h="4633457">
                <a:moveTo>
                  <a:pt x="1638118" y="813887"/>
                </a:moveTo>
                <a:lnTo>
                  <a:pt x="1653753" y="813887"/>
                </a:lnTo>
                <a:lnTo>
                  <a:pt x="1650278" y="778979"/>
                </a:lnTo>
                <a:lnTo>
                  <a:pt x="1664176" y="778979"/>
                </a:lnTo>
                <a:lnTo>
                  <a:pt x="1674599" y="740398"/>
                </a:lnTo>
                <a:lnTo>
                  <a:pt x="1657226" y="727537"/>
                </a:lnTo>
                <a:lnTo>
                  <a:pt x="1641593" y="727537"/>
                </a:lnTo>
                <a:lnTo>
                  <a:pt x="1638118" y="813887"/>
                </a:lnTo>
                <a:close/>
              </a:path>
              <a:path w="9038313" h="4633457">
                <a:moveTo>
                  <a:pt x="1794460" y="2265287"/>
                </a:moveTo>
                <a:lnTo>
                  <a:pt x="1799670" y="2255368"/>
                </a:lnTo>
                <a:lnTo>
                  <a:pt x="1797935" y="2257938"/>
                </a:lnTo>
                <a:lnTo>
                  <a:pt x="1806620" y="863492"/>
                </a:lnTo>
                <a:lnTo>
                  <a:pt x="1790987" y="2353473"/>
                </a:lnTo>
                <a:lnTo>
                  <a:pt x="1794460" y="2322240"/>
                </a:lnTo>
                <a:lnTo>
                  <a:pt x="1803145" y="2307543"/>
                </a:lnTo>
                <a:lnTo>
                  <a:pt x="1797935" y="2279984"/>
                </a:lnTo>
                <a:lnTo>
                  <a:pt x="1794460" y="2265287"/>
                </a:lnTo>
                <a:close/>
              </a:path>
              <a:path w="9038313" h="4633457">
                <a:moveTo>
                  <a:pt x="1790987" y="2406752"/>
                </a:moveTo>
                <a:lnTo>
                  <a:pt x="1797935" y="2419612"/>
                </a:lnTo>
                <a:lnTo>
                  <a:pt x="1790987" y="2403077"/>
                </a:lnTo>
                <a:lnTo>
                  <a:pt x="1787512" y="2388379"/>
                </a:lnTo>
                <a:lnTo>
                  <a:pt x="1806620" y="2573939"/>
                </a:lnTo>
                <a:lnTo>
                  <a:pt x="1797935" y="2430636"/>
                </a:lnTo>
                <a:lnTo>
                  <a:pt x="1790987" y="2406752"/>
                </a:lnTo>
                <a:close/>
              </a:path>
              <a:path w="9038313" h="4633457">
                <a:moveTo>
                  <a:pt x="2053294" y="2419612"/>
                </a:moveTo>
                <a:lnTo>
                  <a:pt x="2035923" y="2419612"/>
                </a:lnTo>
                <a:lnTo>
                  <a:pt x="2042871" y="2504125"/>
                </a:lnTo>
                <a:lnTo>
                  <a:pt x="2046345" y="2487589"/>
                </a:lnTo>
                <a:lnTo>
                  <a:pt x="2049819" y="2458194"/>
                </a:lnTo>
                <a:lnTo>
                  <a:pt x="2060242" y="2445334"/>
                </a:lnTo>
                <a:lnTo>
                  <a:pt x="2067190" y="2430636"/>
                </a:lnTo>
                <a:lnTo>
                  <a:pt x="2053294" y="2419612"/>
                </a:lnTo>
                <a:close/>
              </a:path>
              <a:path w="9038313" h="4633457">
                <a:moveTo>
                  <a:pt x="2027237" y="2504125"/>
                </a:moveTo>
                <a:lnTo>
                  <a:pt x="2042871" y="2504125"/>
                </a:lnTo>
                <a:lnTo>
                  <a:pt x="2035923" y="2419612"/>
                </a:lnTo>
                <a:lnTo>
                  <a:pt x="2020288" y="2419612"/>
                </a:lnTo>
                <a:lnTo>
                  <a:pt x="2027237" y="2546380"/>
                </a:lnTo>
                <a:lnTo>
                  <a:pt x="2032448" y="2531682"/>
                </a:lnTo>
                <a:lnTo>
                  <a:pt x="2032448" y="2518822"/>
                </a:lnTo>
                <a:lnTo>
                  <a:pt x="2027237" y="2504125"/>
                </a:lnTo>
                <a:close/>
              </a:path>
              <a:path w="9038313" h="4633457">
                <a:moveTo>
                  <a:pt x="2020288" y="2419612"/>
                </a:moveTo>
                <a:lnTo>
                  <a:pt x="1990756" y="2426962"/>
                </a:lnTo>
                <a:lnTo>
                  <a:pt x="1999442" y="2638242"/>
                </a:lnTo>
                <a:lnTo>
                  <a:pt x="2013339" y="2641916"/>
                </a:lnTo>
                <a:lnTo>
                  <a:pt x="2020288" y="2573939"/>
                </a:lnTo>
                <a:lnTo>
                  <a:pt x="2020288" y="2561078"/>
                </a:lnTo>
                <a:lnTo>
                  <a:pt x="2027237" y="2546380"/>
                </a:lnTo>
                <a:lnTo>
                  <a:pt x="2020288" y="2419612"/>
                </a:lnTo>
                <a:close/>
              </a:path>
              <a:path w="9038313" h="4633457">
                <a:moveTo>
                  <a:pt x="1983808" y="2630892"/>
                </a:moveTo>
                <a:lnTo>
                  <a:pt x="1999442" y="2638242"/>
                </a:lnTo>
                <a:lnTo>
                  <a:pt x="1990756" y="2426962"/>
                </a:lnTo>
                <a:lnTo>
                  <a:pt x="1976860" y="2434310"/>
                </a:lnTo>
                <a:lnTo>
                  <a:pt x="1973385" y="2454520"/>
                </a:lnTo>
                <a:lnTo>
                  <a:pt x="1969910" y="2469217"/>
                </a:lnTo>
                <a:lnTo>
                  <a:pt x="1969910" y="2627218"/>
                </a:lnTo>
                <a:lnTo>
                  <a:pt x="1983808" y="2630892"/>
                </a:lnTo>
                <a:close/>
              </a:path>
              <a:path w="9038313" h="4633457">
                <a:moveTo>
                  <a:pt x="1919535" y="2500450"/>
                </a:moveTo>
                <a:lnTo>
                  <a:pt x="1923008" y="2603334"/>
                </a:lnTo>
                <a:lnTo>
                  <a:pt x="1940379" y="2619869"/>
                </a:lnTo>
                <a:lnTo>
                  <a:pt x="1956014" y="2627218"/>
                </a:lnTo>
                <a:lnTo>
                  <a:pt x="1969910" y="2627218"/>
                </a:lnTo>
                <a:lnTo>
                  <a:pt x="1969910" y="2469217"/>
                </a:lnTo>
                <a:lnTo>
                  <a:pt x="1962962" y="2483915"/>
                </a:lnTo>
                <a:lnTo>
                  <a:pt x="1947329" y="2493101"/>
                </a:lnTo>
                <a:lnTo>
                  <a:pt x="1933431" y="2496775"/>
                </a:lnTo>
                <a:lnTo>
                  <a:pt x="1919535" y="2500450"/>
                </a:lnTo>
                <a:close/>
              </a:path>
              <a:path w="9038313" h="4633457">
                <a:moveTo>
                  <a:pt x="1830941" y="2487589"/>
                </a:moveTo>
                <a:lnTo>
                  <a:pt x="1837889" y="2573939"/>
                </a:lnTo>
                <a:lnTo>
                  <a:pt x="1856997" y="2564753"/>
                </a:lnTo>
                <a:lnTo>
                  <a:pt x="1870894" y="2561078"/>
                </a:lnTo>
                <a:lnTo>
                  <a:pt x="1886529" y="2570265"/>
                </a:lnTo>
                <a:lnTo>
                  <a:pt x="1903900" y="2584963"/>
                </a:lnTo>
                <a:lnTo>
                  <a:pt x="1923008" y="2603334"/>
                </a:lnTo>
                <a:lnTo>
                  <a:pt x="1919535" y="2500450"/>
                </a:lnTo>
                <a:lnTo>
                  <a:pt x="1903900" y="2504125"/>
                </a:lnTo>
                <a:lnTo>
                  <a:pt x="1890002" y="2507799"/>
                </a:lnTo>
                <a:lnTo>
                  <a:pt x="1874368" y="2511473"/>
                </a:lnTo>
                <a:lnTo>
                  <a:pt x="1860472" y="2500450"/>
                </a:lnTo>
                <a:lnTo>
                  <a:pt x="1846574" y="2496775"/>
                </a:lnTo>
                <a:lnTo>
                  <a:pt x="1830941" y="2487589"/>
                </a:lnTo>
                <a:close/>
              </a:path>
              <a:path w="9038313" h="4633457">
                <a:moveTo>
                  <a:pt x="1823991" y="2472891"/>
                </a:moveTo>
                <a:lnTo>
                  <a:pt x="1817043" y="2458194"/>
                </a:lnTo>
                <a:lnTo>
                  <a:pt x="1820518" y="2581287"/>
                </a:lnTo>
                <a:lnTo>
                  <a:pt x="1837889" y="2573939"/>
                </a:lnTo>
                <a:lnTo>
                  <a:pt x="1830941" y="2487589"/>
                </a:lnTo>
                <a:lnTo>
                  <a:pt x="1823991" y="2472891"/>
                </a:lnTo>
                <a:close/>
              </a:path>
              <a:path w="9038313" h="4633457">
                <a:moveTo>
                  <a:pt x="1806620" y="2445334"/>
                </a:moveTo>
                <a:lnTo>
                  <a:pt x="1797935" y="2430636"/>
                </a:lnTo>
                <a:lnTo>
                  <a:pt x="1806620" y="2573939"/>
                </a:lnTo>
                <a:lnTo>
                  <a:pt x="1820518" y="2581287"/>
                </a:lnTo>
                <a:lnTo>
                  <a:pt x="1817043" y="2458194"/>
                </a:lnTo>
                <a:lnTo>
                  <a:pt x="1806620" y="2445334"/>
                </a:lnTo>
                <a:close/>
              </a:path>
              <a:path w="9038313" h="4633457">
                <a:moveTo>
                  <a:pt x="1787512" y="2388379"/>
                </a:moveTo>
                <a:lnTo>
                  <a:pt x="1790987" y="2368171"/>
                </a:lnTo>
                <a:lnTo>
                  <a:pt x="1790987" y="2353473"/>
                </a:lnTo>
                <a:lnTo>
                  <a:pt x="1806620" y="863492"/>
                </a:lnTo>
                <a:lnTo>
                  <a:pt x="1784037" y="863492"/>
                </a:lnTo>
                <a:lnTo>
                  <a:pt x="1780564" y="2564753"/>
                </a:lnTo>
                <a:lnTo>
                  <a:pt x="1806620" y="2573939"/>
                </a:lnTo>
                <a:lnTo>
                  <a:pt x="1787512" y="2388379"/>
                </a:lnTo>
                <a:close/>
              </a:path>
              <a:path w="9038313" h="4633457">
                <a:moveTo>
                  <a:pt x="1664176" y="2515148"/>
                </a:moveTo>
                <a:lnTo>
                  <a:pt x="1678072" y="2518822"/>
                </a:lnTo>
                <a:lnTo>
                  <a:pt x="1693707" y="2526170"/>
                </a:lnTo>
                <a:lnTo>
                  <a:pt x="1707603" y="2539032"/>
                </a:lnTo>
                <a:lnTo>
                  <a:pt x="1721501" y="2542706"/>
                </a:lnTo>
                <a:lnTo>
                  <a:pt x="1740609" y="2550055"/>
                </a:lnTo>
                <a:lnTo>
                  <a:pt x="1757980" y="2553729"/>
                </a:lnTo>
                <a:lnTo>
                  <a:pt x="1780564" y="2564753"/>
                </a:lnTo>
                <a:lnTo>
                  <a:pt x="1784037" y="863492"/>
                </a:lnTo>
                <a:lnTo>
                  <a:pt x="1773614" y="850630"/>
                </a:lnTo>
                <a:lnTo>
                  <a:pt x="1761455" y="863492"/>
                </a:lnTo>
                <a:lnTo>
                  <a:pt x="1747558" y="859816"/>
                </a:lnTo>
                <a:lnTo>
                  <a:pt x="1714552" y="859816"/>
                </a:lnTo>
                <a:lnTo>
                  <a:pt x="1693707" y="863492"/>
                </a:lnTo>
                <a:lnTo>
                  <a:pt x="1678072" y="863492"/>
                </a:lnTo>
                <a:lnTo>
                  <a:pt x="1664176" y="2515148"/>
                </a:lnTo>
                <a:close/>
              </a:path>
              <a:path w="9038313" h="4633457">
                <a:moveTo>
                  <a:pt x="1591216" y="2399403"/>
                </a:moveTo>
                <a:lnTo>
                  <a:pt x="1594690" y="2412264"/>
                </a:lnTo>
                <a:lnTo>
                  <a:pt x="1601638" y="2426962"/>
                </a:lnTo>
                <a:lnTo>
                  <a:pt x="1617272" y="2483915"/>
                </a:lnTo>
                <a:lnTo>
                  <a:pt x="1631170" y="2493101"/>
                </a:lnTo>
                <a:lnTo>
                  <a:pt x="1645067" y="2507799"/>
                </a:lnTo>
                <a:lnTo>
                  <a:pt x="1664176" y="2515148"/>
                </a:lnTo>
                <a:lnTo>
                  <a:pt x="1678072" y="863492"/>
                </a:lnTo>
                <a:lnTo>
                  <a:pt x="1660701" y="859816"/>
                </a:lnTo>
                <a:lnTo>
                  <a:pt x="1650278" y="846956"/>
                </a:lnTo>
                <a:lnTo>
                  <a:pt x="1620747" y="846956"/>
                </a:lnTo>
                <a:lnTo>
                  <a:pt x="1605113" y="835933"/>
                </a:lnTo>
                <a:lnTo>
                  <a:pt x="1594690" y="817561"/>
                </a:lnTo>
                <a:lnTo>
                  <a:pt x="1591216" y="2399403"/>
                </a:lnTo>
                <a:close/>
              </a:path>
              <a:path w="9038313" h="4633457">
                <a:moveTo>
                  <a:pt x="1601638" y="2469217"/>
                </a:moveTo>
                <a:lnTo>
                  <a:pt x="1617272" y="2483915"/>
                </a:lnTo>
                <a:lnTo>
                  <a:pt x="1601638" y="2426962"/>
                </a:lnTo>
                <a:lnTo>
                  <a:pt x="1594690" y="2441660"/>
                </a:lnTo>
                <a:lnTo>
                  <a:pt x="1591216" y="2454520"/>
                </a:lnTo>
                <a:lnTo>
                  <a:pt x="1601638" y="2469217"/>
                </a:lnTo>
                <a:close/>
              </a:path>
              <a:path w="9038313" h="4633457">
                <a:moveTo>
                  <a:pt x="2096723" y="2573939"/>
                </a:moveTo>
                <a:lnTo>
                  <a:pt x="2082825" y="2573939"/>
                </a:lnTo>
                <a:lnTo>
                  <a:pt x="2086298" y="2697032"/>
                </a:lnTo>
                <a:lnTo>
                  <a:pt x="2093248" y="2711730"/>
                </a:lnTo>
                <a:lnTo>
                  <a:pt x="2103671" y="2739288"/>
                </a:lnTo>
                <a:lnTo>
                  <a:pt x="2103671" y="2722753"/>
                </a:lnTo>
                <a:lnTo>
                  <a:pt x="2112356" y="2573939"/>
                </a:lnTo>
                <a:lnTo>
                  <a:pt x="2096723" y="2573939"/>
                </a:lnTo>
                <a:close/>
              </a:path>
              <a:path w="9038313" h="4633457">
                <a:moveTo>
                  <a:pt x="2046345" y="2641916"/>
                </a:moveTo>
                <a:lnTo>
                  <a:pt x="2053294" y="2654776"/>
                </a:lnTo>
                <a:lnTo>
                  <a:pt x="2063716" y="2673149"/>
                </a:lnTo>
                <a:lnTo>
                  <a:pt x="2086298" y="2697032"/>
                </a:lnTo>
                <a:lnTo>
                  <a:pt x="2082825" y="2573939"/>
                </a:lnTo>
                <a:lnTo>
                  <a:pt x="2067190" y="2577613"/>
                </a:lnTo>
                <a:lnTo>
                  <a:pt x="2053294" y="2577613"/>
                </a:lnTo>
                <a:lnTo>
                  <a:pt x="2046345" y="2641916"/>
                </a:lnTo>
                <a:close/>
              </a:path>
              <a:path w="9038313" h="4633457">
                <a:moveTo>
                  <a:pt x="2039396" y="2573939"/>
                </a:moveTo>
                <a:lnTo>
                  <a:pt x="2020288" y="2573939"/>
                </a:lnTo>
                <a:lnTo>
                  <a:pt x="2032448" y="2645590"/>
                </a:lnTo>
                <a:lnTo>
                  <a:pt x="2046345" y="2641916"/>
                </a:lnTo>
                <a:lnTo>
                  <a:pt x="2053294" y="2577613"/>
                </a:lnTo>
                <a:lnTo>
                  <a:pt x="2039396" y="2573939"/>
                </a:lnTo>
                <a:close/>
              </a:path>
              <a:path w="9038313" h="4633457">
                <a:moveTo>
                  <a:pt x="2143625" y="2673149"/>
                </a:moveTo>
                <a:lnTo>
                  <a:pt x="2148836" y="2658451"/>
                </a:lnTo>
                <a:lnTo>
                  <a:pt x="2148836" y="2641916"/>
                </a:lnTo>
                <a:lnTo>
                  <a:pt x="2152310" y="2627218"/>
                </a:lnTo>
                <a:lnTo>
                  <a:pt x="2155784" y="2603334"/>
                </a:lnTo>
                <a:lnTo>
                  <a:pt x="2143625" y="2588637"/>
                </a:lnTo>
                <a:lnTo>
                  <a:pt x="2143625" y="2673149"/>
                </a:lnTo>
                <a:close/>
              </a:path>
              <a:path w="9038313" h="4633457">
                <a:moveTo>
                  <a:pt x="2143625" y="2588637"/>
                </a:moveTo>
                <a:lnTo>
                  <a:pt x="2129727" y="2577613"/>
                </a:lnTo>
                <a:lnTo>
                  <a:pt x="2133202" y="2750311"/>
                </a:lnTo>
                <a:lnTo>
                  <a:pt x="2140150" y="2704381"/>
                </a:lnTo>
                <a:lnTo>
                  <a:pt x="2143625" y="2687847"/>
                </a:lnTo>
                <a:lnTo>
                  <a:pt x="2143625" y="2588637"/>
                </a:lnTo>
                <a:close/>
              </a:path>
              <a:path w="9038313" h="4633457">
                <a:moveTo>
                  <a:pt x="2119304" y="2735614"/>
                </a:moveTo>
                <a:lnTo>
                  <a:pt x="2133202" y="2750311"/>
                </a:lnTo>
                <a:lnTo>
                  <a:pt x="2129727" y="2577613"/>
                </a:lnTo>
                <a:lnTo>
                  <a:pt x="2112356" y="2573939"/>
                </a:lnTo>
                <a:lnTo>
                  <a:pt x="2103671" y="2722753"/>
                </a:lnTo>
                <a:lnTo>
                  <a:pt x="2119304" y="2735614"/>
                </a:lnTo>
                <a:close/>
              </a:path>
              <a:path w="9038313" h="4633457">
                <a:moveTo>
                  <a:pt x="2206161" y="3108568"/>
                </a:moveTo>
                <a:lnTo>
                  <a:pt x="2213110" y="3139801"/>
                </a:lnTo>
                <a:lnTo>
                  <a:pt x="2235692" y="3174709"/>
                </a:lnTo>
                <a:lnTo>
                  <a:pt x="2246115" y="3189406"/>
                </a:lnTo>
                <a:lnTo>
                  <a:pt x="2249590" y="2970777"/>
                </a:lnTo>
                <a:lnTo>
                  <a:pt x="2235692" y="2974451"/>
                </a:lnTo>
                <a:lnTo>
                  <a:pt x="2239167" y="3062638"/>
                </a:lnTo>
                <a:lnTo>
                  <a:pt x="2239167" y="3077335"/>
                </a:lnTo>
                <a:lnTo>
                  <a:pt x="2225269" y="3090197"/>
                </a:lnTo>
                <a:lnTo>
                  <a:pt x="2206161" y="3108568"/>
                </a:lnTo>
                <a:close/>
              </a:path>
              <a:path w="9038313" h="4633457">
                <a:moveTo>
                  <a:pt x="2265224" y="2761335"/>
                </a:moveTo>
                <a:lnTo>
                  <a:pt x="2275646" y="2774195"/>
                </a:lnTo>
                <a:lnTo>
                  <a:pt x="2289544" y="2781545"/>
                </a:lnTo>
                <a:lnTo>
                  <a:pt x="2296492" y="2816451"/>
                </a:lnTo>
                <a:lnTo>
                  <a:pt x="2301704" y="2831148"/>
                </a:lnTo>
                <a:lnTo>
                  <a:pt x="2305178" y="2845846"/>
                </a:lnTo>
                <a:lnTo>
                  <a:pt x="2305178" y="2774195"/>
                </a:lnTo>
                <a:lnTo>
                  <a:pt x="2293019" y="2761335"/>
                </a:lnTo>
                <a:lnTo>
                  <a:pt x="2275646" y="2746637"/>
                </a:lnTo>
                <a:lnTo>
                  <a:pt x="2265224" y="2761335"/>
                </a:lnTo>
                <a:close/>
              </a:path>
              <a:path w="9038313" h="4633457">
                <a:moveTo>
                  <a:pt x="2232219" y="2788893"/>
                </a:moveTo>
                <a:lnTo>
                  <a:pt x="2242642" y="2770521"/>
                </a:lnTo>
                <a:lnTo>
                  <a:pt x="2249590" y="2757660"/>
                </a:lnTo>
                <a:lnTo>
                  <a:pt x="2265224" y="2761335"/>
                </a:lnTo>
                <a:lnTo>
                  <a:pt x="2275646" y="2746637"/>
                </a:lnTo>
                <a:lnTo>
                  <a:pt x="2261750" y="2746637"/>
                </a:lnTo>
                <a:lnTo>
                  <a:pt x="2246115" y="2742962"/>
                </a:lnTo>
                <a:lnTo>
                  <a:pt x="2232219" y="2788893"/>
                </a:lnTo>
                <a:close/>
              </a:path>
              <a:path w="9038313" h="4633457">
                <a:moveTo>
                  <a:pt x="2225269" y="2757660"/>
                </a:moveTo>
                <a:lnTo>
                  <a:pt x="2209636" y="2761335"/>
                </a:lnTo>
                <a:lnTo>
                  <a:pt x="2213110" y="2803591"/>
                </a:lnTo>
                <a:lnTo>
                  <a:pt x="2228744" y="2803591"/>
                </a:lnTo>
                <a:lnTo>
                  <a:pt x="2232219" y="2788893"/>
                </a:lnTo>
                <a:lnTo>
                  <a:pt x="2246115" y="2742962"/>
                </a:lnTo>
                <a:lnTo>
                  <a:pt x="2225269" y="2757660"/>
                </a:lnTo>
                <a:close/>
              </a:path>
              <a:path w="9038313" h="4633457">
                <a:moveTo>
                  <a:pt x="2213110" y="2803591"/>
                </a:moveTo>
                <a:lnTo>
                  <a:pt x="2209636" y="2761335"/>
                </a:lnTo>
                <a:lnTo>
                  <a:pt x="2195738" y="2757660"/>
                </a:lnTo>
                <a:lnTo>
                  <a:pt x="2180104" y="2757660"/>
                </a:lnTo>
                <a:lnTo>
                  <a:pt x="2173156" y="2742962"/>
                </a:lnTo>
                <a:lnTo>
                  <a:pt x="2159259" y="2731940"/>
                </a:lnTo>
                <a:lnTo>
                  <a:pt x="2152310" y="2719078"/>
                </a:lnTo>
                <a:lnTo>
                  <a:pt x="2140150" y="2704381"/>
                </a:lnTo>
                <a:lnTo>
                  <a:pt x="2133202" y="2750311"/>
                </a:lnTo>
                <a:lnTo>
                  <a:pt x="2143625" y="2765009"/>
                </a:lnTo>
                <a:lnTo>
                  <a:pt x="2159259" y="2770521"/>
                </a:lnTo>
                <a:lnTo>
                  <a:pt x="2166207" y="2785219"/>
                </a:lnTo>
                <a:lnTo>
                  <a:pt x="2180104" y="2777869"/>
                </a:lnTo>
                <a:lnTo>
                  <a:pt x="2195738" y="2785219"/>
                </a:lnTo>
                <a:lnTo>
                  <a:pt x="2209636" y="2788893"/>
                </a:lnTo>
                <a:lnTo>
                  <a:pt x="2213110" y="2803591"/>
                </a:lnTo>
                <a:close/>
              </a:path>
              <a:path w="9038313" h="4633457">
                <a:moveTo>
                  <a:pt x="2293019" y="3281267"/>
                </a:moveTo>
                <a:lnTo>
                  <a:pt x="2296492" y="3294127"/>
                </a:lnTo>
                <a:lnTo>
                  <a:pt x="2308652" y="3312500"/>
                </a:lnTo>
                <a:lnTo>
                  <a:pt x="2305178" y="2873405"/>
                </a:lnTo>
                <a:lnTo>
                  <a:pt x="2301704" y="2889940"/>
                </a:lnTo>
                <a:lnTo>
                  <a:pt x="2305178" y="2904638"/>
                </a:lnTo>
                <a:lnTo>
                  <a:pt x="2296492" y="2919336"/>
                </a:lnTo>
                <a:lnTo>
                  <a:pt x="2293019" y="3281267"/>
                </a:lnTo>
                <a:close/>
              </a:path>
              <a:path w="9038313" h="4633457">
                <a:moveTo>
                  <a:pt x="2289544" y="2781545"/>
                </a:moveTo>
                <a:lnTo>
                  <a:pt x="2275646" y="2785219"/>
                </a:lnTo>
                <a:lnTo>
                  <a:pt x="2289544" y="2803591"/>
                </a:lnTo>
                <a:lnTo>
                  <a:pt x="2296492" y="2816451"/>
                </a:lnTo>
                <a:lnTo>
                  <a:pt x="2289544" y="2781545"/>
                </a:lnTo>
                <a:close/>
              </a:path>
              <a:path w="9038313" h="4633457">
                <a:moveTo>
                  <a:pt x="1650278" y="778979"/>
                </a:moveTo>
                <a:lnTo>
                  <a:pt x="1653753" y="813887"/>
                </a:lnTo>
                <a:lnTo>
                  <a:pt x="1671124" y="808375"/>
                </a:lnTo>
                <a:lnTo>
                  <a:pt x="1685020" y="804699"/>
                </a:lnTo>
                <a:lnTo>
                  <a:pt x="1681547" y="790002"/>
                </a:lnTo>
                <a:lnTo>
                  <a:pt x="1664176" y="786328"/>
                </a:lnTo>
                <a:lnTo>
                  <a:pt x="1650278" y="778979"/>
                </a:lnTo>
                <a:close/>
              </a:path>
              <a:path w="9038313" h="4633457">
                <a:moveTo>
                  <a:pt x="1641593" y="727537"/>
                </a:moveTo>
                <a:lnTo>
                  <a:pt x="1627695" y="712839"/>
                </a:lnTo>
                <a:lnTo>
                  <a:pt x="1620747" y="698141"/>
                </a:lnTo>
                <a:lnTo>
                  <a:pt x="1613799" y="670584"/>
                </a:lnTo>
                <a:lnTo>
                  <a:pt x="1601638" y="643025"/>
                </a:lnTo>
                <a:lnTo>
                  <a:pt x="1620747" y="813887"/>
                </a:lnTo>
                <a:lnTo>
                  <a:pt x="1638118" y="813887"/>
                </a:lnTo>
                <a:lnTo>
                  <a:pt x="1641593" y="727537"/>
                </a:lnTo>
                <a:close/>
              </a:path>
              <a:path w="9038313" h="4633457">
                <a:moveTo>
                  <a:pt x="1594690" y="817561"/>
                </a:moveTo>
                <a:lnTo>
                  <a:pt x="1580793" y="808375"/>
                </a:lnTo>
                <a:lnTo>
                  <a:pt x="1577318" y="824909"/>
                </a:lnTo>
                <a:lnTo>
                  <a:pt x="1573844" y="839607"/>
                </a:lnTo>
                <a:lnTo>
                  <a:pt x="1558209" y="846956"/>
                </a:lnTo>
                <a:lnTo>
                  <a:pt x="1551261" y="889212"/>
                </a:lnTo>
                <a:lnTo>
                  <a:pt x="1554736" y="902073"/>
                </a:lnTo>
                <a:lnTo>
                  <a:pt x="1568632" y="2364496"/>
                </a:lnTo>
                <a:lnTo>
                  <a:pt x="1577318" y="2377357"/>
                </a:lnTo>
                <a:lnTo>
                  <a:pt x="1591216" y="2399403"/>
                </a:lnTo>
                <a:lnTo>
                  <a:pt x="1594690" y="817561"/>
                </a:lnTo>
                <a:close/>
              </a:path>
              <a:path w="9038313" h="4633457">
                <a:moveTo>
                  <a:pt x="1544313" y="846956"/>
                </a:moveTo>
                <a:lnTo>
                  <a:pt x="1537364" y="859816"/>
                </a:lnTo>
                <a:lnTo>
                  <a:pt x="1540838" y="874514"/>
                </a:lnTo>
                <a:lnTo>
                  <a:pt x="1551261" y="889212"/>
                </a:lnTo>
                <a:lnTo>
                  <a:pt x="1558209" y="846956"/>
                </a:lnTo>
                <a:lnTo>
                  <a:pt x="1544313" y="846956"/>
                </a:lnTo>
                <a:close/>
              </a:path>
              <a:path w="9038313" h="4633457">
                <a:moveTo>
                  <a:pt x="1528678" y="843282"/>
                </a:moveTo>
                <a:lnTo>
                  <a:pt x="1544313" y="835933"/>
                </a:lnTo>
                <a:lnTo>
                  <a:pt x="1558209" y="832258"/>
                </a:lnTo>
                <a:lnTo>
                  <a:pt x="1577318" y="824909"/>
                </a:lnTo>
                <a:lnTo>
                  <a:pt x="1580793" y="808375"/>
                </a:lnTo>
                <a:lnTo>
                  <a:pt x="1565159" y="813887"/>
                </a:lnTo>
                <a:lnTo>
                  <a:pt x="1547787" y="821235"/>
                </a:lnTo>
                <a:lnTo>
                  <a:pt x="1528678" y="843282"/>
                </a:lnTo>
                <a:close/>
              </a:path>
              <a:path w="9038313" h="4633457">
                <a:moveTo>
                  <a:pt x="1525205" y="824909"/>
                </a:moveTo>
                <a:lnTo>
                  <a:pt x="1514782" y="839607"/>
                </a:lnTo>
                <a:lnTo>
                  <a:pt x="1528678" y="843282"/>
                </a:lnTo>
                <a:lnTo>
                  <a:pt x="1547787" y="821235"/>
                </a:lnTo>
                <a:lnTo>
                  <a:pt x="1525205" y="824909"/>
                </a:lnTo>
                <a:close/>
              </a:path>
              <a:path w="9038313" h="4633457">
                <a:moveTo>
                  <a:pt x="1568632" y="2364496"/>
                </a:moveTo>
                <a:lnTo>
                  <a:pt x="1554736" y="902073"/>
                </a:lnTo>
                <a:lnTo>
                  <a:pt x="1544313" y="913095"/>
                </a:lnTo>
                <a:lnTo>
                  <a:pt x="1528678" y="902073"/>
                </a:lnTo>
                <a:lnTo>
                  <a:pt x="1518257" y="889212"/>
                </a:lnTo>
                <a:lnTo>
                  <a:pt x="1514782" y="2311217"/>
                </a:lnTo>
                <a:lnTo>
                  <a:pt x="1528678" y="2322240"/>
                </a:lnTo>
                <a:lnTo>
                  <a:pt x="1532153" y="2335100"/>
                </a:lnTo>
                <a:lnTo>
                  <a:pt x="1554736" y="2349798"/>
                </a:lnTo>
                <a:lnTo>
                  <a:pt x="1568632" y="2364496"/>
                </a:lnTo>
                <a:close/>
              </a:path>
              <a:path w="9038313" h="4633457">
                <a:moveTo>
                  <a:pt x="1412290" y="2241402"/>
                </a:moveTo>
                <a:lnTo>
                  <a:pt x="1408817" y="2226704"/>
                </a:lnTo>
                <a:lnTo>
                  <a:pt x="1398394" y="2212007"/>
                </a:lnTo>
                <a:lnTo>
                  <a:pt x="1387971" y="2199147"/>
                </a:lnTo>
                <a:lnTo>
                  <a:pt x="1379286" y="2234054"/>
                </a:lnTo>
                <a:lnTo>
                  <a:pt x="1379286" y="2248752"/>
                </a:lnTo>
                <a:lnTo>
                  <a:pt x="1384496" y="2268961"/>
                </a:lnTo>
                <a:lnTo>
                  <a:pt x="1398394" y="2272635"/>
                </a:lnTo>
                <a:lnTo>
                  <a:pt x="1415765" y="2287333"/>
                </a:lnTo>
                <a:lnTo>
                  <a:pt x="1412290" y="2241402"/>
                </a:lnTo>
                <a:close/>
              </a:path>
              <a:path w="9038313" h="4633457">
                <a:moveTo>
                  <a:pt x="1379286" y="2248752"/>
                </a:moveTo>
                <a:lnTo>
                  <a:pt x="1365388" y="2245078"/>
                </a:lnTo>
                <a:lnTo>
                  <a:pt x="1368863" y="2257938"/>
                </a:lnTo>
                <a:lnTo>
                  <a:pt x="1384496" y="2268961"/>
                </a:lnTo>
                <a:lnTo>
                  <a:pt x="1379286" y="2248752"/>
                </a:lnTo>
                <a:close/>
              </a:path>
              <a:path w="9038313" h="4633457">
                <a:moveTo>
                  <a:pt x="1165617" y="1653494"/>
                </a:moveTo>
                <a:lnTo>
                  <a:pt x="1165617" y="1625936"/>
                </a:lnTo>
                <a:lnTo>
                  <a:pt x="1158669" y="1941936"/>
                </a:lnTo>
                <a:lnTo>
                  <a:pt x="1172566" y="1941936"/>
                </a:lnTo>
                <a:lnTo>
                  <a:pt x="1169092" y="1636958"/>
                </a:lnTo>
                <a:lnTo>
                  <a:pt x="1165617" y="1653494"/>
                </a:lnTo>
                <a:close/>
              </a:path>
              <a:path w="9038313" h="4633457">
                <a:moveTo>
                  <a:pt x="1155195" y="1640634"/>
                </a:moveTo>
                <a:lnTo>
                  <a:pt x="1149983" y="1929076"/>
                </a:lnTo>
                <a:lnTo>
                  <a:pt x="1158669" y="1941936"/>
                </a:lnTo>
                <a:lnTo>
                  <a:pt x="1165617" y="1625936"/>
                </a:lnTo>
                <a:lnTo>
                  <a:pt x="1155195" y="1640634"/>
                </a:lnTo>
                <a:close/>
              </a:path>
              <a:path w="9038313" h="4633457">
                <a:moveTo>
                  <a:pt x="1169092" y="1636958"/>
                </a:moveTo>
                <a:lnTo>
                  <a:pt x="1172566" y="1941936"/>
                </a:lnTo>
                <a:lnTo>
                  <a:pt x="1169092" y="766118"/>
                </a:lnTo>
                <a:lnTo>
                  <a:pt x="1155195" y="766118"/>
                </a:lnTo>
                <a:lnTo>
                  <a:pt x="1149983" y="778979"/>
                </a:lnTo>
                <a:lnTo>
                  <a:pt x="1132612" y="1548772"/>
                </a:lnTo>
                <a:lnTo>
                  <a:pt x="1132612" y="1563470"/>
                </a:lnTo>
                <a:lnTo>
                  <a:pt x="1139560" y="1576331"/>
                </a:lnTo>
                <a:lnTo>
                  <a:pt x="1155195" y="1580005"/>
                </a:lnTo>
                <a:lnTo>
                  <a:pt x="1162143" y="1594703"/>
                </a:lnTo>
                <a:lnTo>
                  <a:pt x="1169092" y="1622261"/>
                </a:lnTo>
                <a:lnTo>
                  <a:pt x="1169092" y="1636958"/>
                </a:lnTo>
                <a:close/>
              </a:path>
              <a:path w="9038313" h="4633457">
                <a:moveTo>
                  <a:pt x="1129137" y="786328"/>
                </a:moveTo>
                <a:lnTo>
                  <a:pt x="1122189" y="769793"/>
                </a:lnTo>
                <a:lnTo>
                  <a:pt x="1125664" y="1563470"/>
                </a:lnTo>
                <a:lnTo>
                  <a:pt x="1132612" y="1548772"/>
                </a:lnTo>
                <a:lnTo>
                  <a:pt x="1149983" y="778979"/>
                </a:lnTo>
                <a:lnTo>
                  <a:pt x="1129137" y="786328"/>
                </a:lnTo>
                <a:close/>
              </a:path>
              <a:path w="9038313" h="4633457">
                <a:moveTo>
                  <a:pt x="1118715" y="755096"/>
                </a:moveTo>
                <a:lnTo>
                  <a:pt x="1103081" y="758770"/>
                </a:lnTo>
                <a:lnTo>
                  <a:pt x="1106556" y="1528563"/>
                </a:lnTo>
                <a:lnTo>
                  <a:pt x="1110029" y="1556122"/>
                </a:lnTo>
                <a:lnTo>
                  <a:pt x="1125664" y="1563470"/>
                </a:lnTo>
                <a:lnTo>
                  <a:pt x="1122189" y="769793"/>
                </a:lnTo>
                <a:lnTo>
                  <a:pt x="1118715" y="755096"/>
                </a:lnTo>
                <a:close/>
              </a:path>
              <a:path w="9038313" h="4633457">
                <a:moveTo>
                  <a:pt x="1099606" y="1541424"/>
                </a:moveTo>
                <a:lnTo>
                  <a:pt x="1106556" y="1528563"/>
                </a:lnTo>
                <a:lnTo>
                  <a:pt x="1103081" y="758770"/>
                </a:lnTo>
                <a:lnTo>
                  <a:pt x="1096133" y="775304"/>
                </a:lnTo>
                <a:lnTo>
                  <a:pt x="1096133" y="790002"/>
                </a:lnTo>
                <a:lnTo>
                  <a:pt x="1082235" y="786328"/>
                </a:lnTo>
                <a:lnTo>
                  <a:pt x="1082235" y="1537749"/>
                </a:lnTo>
                <a:lnTo>
                  <a:pt x="1099606" y="1541424"/>
                </a:lnTo>
                <a:close/>
              </a:path>
              <a:path w="9038313" h="4633457">
                <a:moveTo>
                  <a:pt x="1070075" y="1524889"/>
                </a:moveTo>
                <a:lnTo>
                  <a:pt x="1066601" y="1537749"/>
                </a:lnTo>
                <a:lnTo>
                  <a:pt x="1082235" y="1537749"/>
                </a:lnTo>
                <a:lnTo>
                  <a:pt x="1082235" y="786328"/>
                </a:lnTo>
                <a:lnTo>
                  <a:pt x="1063127" y="769793"/>
                </a:lnTo>
                <a:lnTo>
                  <a:pt x="1056178" y="755096"/>
                </a:lnTo>
                <a:lnTo>
                  <a:pt x="1070075" y="1524889"/>
                </a:lnTo>
                <a:close/>
              </a:path>
              <a:path w="9038313" h="4633457">
                <a:moveTo>
                  <a:pt x="1052704" y="1495493"/>
                </a:moveTo>
                <a:lnTo>
                  <a:pt x="1038806" y="1506517"/>
                </a:lnTo>
                <a:lnTo>
                  <a:pt x="1042281" y="1521214"/>
                </a:lnTo>
                <a:lnTo>
                  <a:pt x="1056178" y="1524889"/>
                </a:lnTo>
                <a:lnTo>
                  <a:pt x="1056178" y="1478958"/>
                </a:lnTo>
                <a:lnTo>
                  <a:pt x="1042975" y="1471977"/>
                </a:lnTo>
                <a:lnTo>
                  <a:pt x="1041260" y="1473337"/>
                </a:lnTo>
                <a:lnTo>
                  <a:pt x="1033595" y="1486307"/>
                </a:lnTo>
                <a:lnTo>
                  <a:pt x="1033595" y="1499167"/>
                </a:lnTo>
                <a:lnTo>
                  <a:pt x="1052704" y="1495493"/>
                </a:lnTo>
                <a:close/>
              </a:path>
              <a:path w="9038313" h="4633457">
                <a:moveTo>
                  <a:pt x="1132612" y="1587353"/>
                </a:moveTo>
                <a:lnTo>
                  <a:pt x="1118715" y="1576331"/>
                </a:lnTo>
                <a:lnTo>
                  <a:pt x="1122189" y="1605727"/>
                </a:lnTo>
                <a:lnTo>
                  <a:pt x="1139560" y="1614912"/>
                </a:lnTo>
                <a:lnTo>
                  <a:pt x="1146509" y="1602051"/>
                </a:lnTo>
                <a:lnTo>
                  <a:pt x="1132612" y="1587353"/>
                </a:lnTo>
                <a:close/>
              </a:path>
              <a:path w="9038313" h="4633457">
                <a:moveTo>
                  <a:pt x="1078760" y="1580005"/>
                </a:moveTo>
                <a:lnTo>
                  <a:pt x="1092658" y="1591029"/>
                </a:lnTo>
                <a:lnTo>
                  <a:pt x="1106556" y="1591029"/>
                </a:lnTo>
                <a:lnTo>
                  <a:pt x="1122189" y="1605727"/>
                </a:lnTo>
                <a:lnTo>
                  <a:pt x="1118715" y="1576331"/>
                </a:lnTo>
                <a:lnTo>
                  <a:pt x="1106556" y="1563470"/>
                </a:lnTo>
                <a:lnTo>
                  <a:pt x="1092658" y="1548772"/>
                </a:lnTo>
                <a:lnTo>
                  <a:pt x="1078760" y="1580005"/>
                </a:lnTo>
                <a:close/>
              </a:path>
              <a:path w="9038313" h="4633457">
                <a:moveTo>
                  <a:pt x="1073550" y="1541424"/>
                </a:moveTo>
                <a:lnTo>
                  <a:pt x="1049229" y="1534074"/>
                </a:lnTo>
                <a:lnTo>
                  <a:pt x="1059652" y="1559796"/>
                </a:lnTo>
                <a:lnTo>
                  <a:pt x="1073550" y="1567145"/>
                </a:lnTo>
                <a:lnTo>
                  <a:pt x="1078760" y="1580005"/>
                </a:lnTo>
                <a:lnTo>
                  <a:pt x="1092658" y="1548772"/>
                </a:lnTo>
                <a:lnTo>
                  <a:pt x="1073550" y="1541424"/>
                </a:lnTo>
                <a:close/>
              </a:path>
              <a:path w="9038313" h="4633457">
                <a:moveTo>
                  <a:pt x="1049229" y="1534074"/>
                </a:moveTo>
                <a:lnTo>
                  <a:pt x="1030121" y="1524889"/>
                </a:lnTo>
                <a:lnTo>
                  <a:pt x="1042281" y="1537749"/>
                </a:lnTo>
                <a:lnTo>
                  <a:pt x="1045756" y="1552446"/>
                </a:lnTo>
                <a:lnTo>
                  <a:pt x="1059652" y="1559796"/>
                </a:lnTo>
                <a:lnTo>
                  <a:pt x="1049229" y="1534074"/>
                </a:lnTo>
                <a:close/>
              </a:path>
              <a:path w="9038313" h="4633457">
                <a:moveTo>
                  <a:pt x="1110029" y="604443"/>
                </a:moveTo>
                <a:lnTo>
                  <a:pt x="1115241" y="617305"/>
                </a:lnTo>
                <a:lnTo>
                  <a:pt x="1129137" y="677932"/>
                </a:lnTo>
                <a:lnTo>
                  <a:pt x="1143035" y="701815"/>
                </a:lnTo>
                <a:lnTo>
                  <a:pt x="1158669" y="705491"/>
                </a:lnTo>
                <a:lnTo>
                  <a:pt x="1176040" y="698141"/>
                </a:lnTo>
                <a:lnTo>
                  <a:pt x="1191675" y="688955"/>
                </a:lnTo>
                <a:lnTo>
                  <a:pt x="1205571" y="688955"/>
                </a:lnTo>
                <a:lnTo>
                  <a:pt x="1219469" y="681607"/>
                </a:lnTo>
                <a:lnTo>
                  <a:pt x="1219469" y="666908"/>
                </a:lnTo>
                <a:lnTo>
                  <a:pt x="1215994" y="543816"/>
                </a:lnTo>
                <a:lnTo>
                  <a:pt x="1202098" y="536467"/>
                </a:lnTo>
                <a:lnTo>
                  <a:pt x="1186463" y="530955"/>
                </a:lnTo>
                <a:lnTo>
                  <a:pt x="1165617" y="536467"/>
                </a:lnTo>
                <a:lnTo>
                  <a:pt x="1143035" y="540141"/>
                </a:lnTo>
                <a:lnTo>
                  <a:pt x="1136086" y="575048"/>
                </a:lnTo>
                <a:lnTo>
                  <a:pt x="1118715" y="589746"/>
                </a:lnTo>
                <a:lnTo>
                  <a:pt x="1110029" y="604443"/>
                </a:lnTo>
                <a:close/>
              </a:path>
              <a:path w="9038313" h="4633457">
                <a:moveTo>
                  <a:pt x="1299377" y="551164"/>
                </a:moveTo>
                <a:lnTo>
                  <a:pt x="1302851" y="608117"/>
                </a:lnTo>
                <a:lnTo>
                  <a:pt x="1318486" y="600769"/>
                </a:lnTo>
                <a:lnTo>
                  <a:pt x="1332382" y="597095"/>
                </a:lnTo>
                <a:lnTo>
                  <a:pt x="1348017" y="589746"/>
                </a:lnTo>
                <a:lnTo>
                  <a:pt x="1332382" y="575048"/>
                </a:lnTo>
                <a:lnTo>
                  <a:pt x="1315011" y="558514"/>
                </a:lnTo>
                <a:lnTo>
                  <a:pt x="1299377" y="551164"/>
                </a:lnTo>
                <a:close/>
              </a:path>
              <a:path w="9038313" h="4633457">
                <a:moveTo>
                  <a:pt x="1282006" y="547490"/>
                </a:moveTo>
                <a:lnTo>
                  <a:pt x="1268108" y="547490"/>
                </a:lnTo>
                <a:lnTo>
                  <a:pt x="1282006" y="617305"/>
                </a:lnTo>
                <a:lnTo>
                  <a:pt x="1302851" y="608117"/>
                </a:lnTo>
                <a:lnTo>
                  <a:pt x="1299377" y="551164"/>
                </a:lnTo>
                <a:lnTo>
                  <a:pt x="1282006" y="547490"/>
                </a:lnTo>
                <a:close/>
              </a:path>
              <a:path w="9038313" h="4633457">
                <a:moveTo>
                  <a:pt x="1252475" y="558514"/>
                </a:moveTo>
                <a:lnTo>
                  <a:pt x="1238577" y="554838"/>
                </a:lnTo>
                <a:lnTo>
                  <a:pt x="1242052" y="646700"/>
                </a:lnTo>
                <a:lnTo>
                  <a:pt x="1252475" y="632002"/>
                </a:lnTo>
                <a:lnTo>
                  <a:pt x="1282006" y="617305"/>
                </a:lnTo>
                <a:lnTo>
                  <a:pt x="1268108" y="547490"/>
                </a:lnTo>
                <a:lnTo>
                  <a:pt x="1252475" y="558514"/>
                </a:lnTo>
                <a:close/>
              </a:path>
              <a:path w="9038313" h="4633457">
                <a:moveTo>
                  <a:pt x="1238577" y="554838"/>
                </a:moveTo>
                <a:lnTo>
                  <a:pt x="1215994" y="543816"/>
                </a:lnTo>
                <a:lnTo>
                  <a:pt x="1219469" y="666908"/>
                </a:lnTo>
                <a:lnTo>
                  <a:pt x="1226417" y="650374"/>
                </a:lnTo>
                <a:lnTo>
                  <a:pt x="1242052" y="646700"/>
                </a:lnTo>
                <a:lnTo>
                  <a:pt x="1238577" y="554838"/>
                </a:lnTo>
                <a:close/>
              </a:path>
              <a:path w="9038313" h="4633457">
                <a:moveTo>
                  <a:pt x="1143035" y="540141"/>
                </a:moveTo>
                <a:lnTo>
                  <a:pt x="1110029" y="543816"/>
                </a:lnTo>
                <a:lnTo>
                  <a:pt x="1122189" y="562188"/>
                </a:lnTo>
                <a:lnTo>
                  <a:pt x="1136086" y="575048"/>
                </a:lnTo>
                <a:lnTo>
                  <a:pt x="1143035" y="540141"/>
                </a:lnTo>
                <a:close/>
              </a:path>
              <a:path w="9038313" h="4633457">
                <a:moveTo>
                  <a:pt x="1103081" y="632002"/>
                </a:moveTo>
                <a:lnTo>
                  <a:pt x="1092658" y="646700"/>
                </a:lnTo>
                <a:lnTo>
                  <a:pt x="1099606" y="663234"/>
                </a:lnTo>
                <a:lnTo>
                  <a:pt x="1129137" y="677932"/>
                </a:lnTo>
                <a:lnTo>
                  <a:pt x="1115241" y="617305"/>
                </a:lnTo>
                <a:lnTo>
                  <a:pt x="1103081" y="632002"/>
                </a:lnTo>
                <a:close/>
              </a:path>
              <a:path w="9038313" h="4633457">
                <a:moveTo>
                  <a:pt x="1085710" y="659560"/>
                </a:moveTo>
                <a:lnTo>
                  <a:pt x="1085710" y="663234"/>
                </a:lnTo>
                <a:lnTo>
                  <a:pt x="1099606" y="663234"/>
                </a:lnTo>
                <a:lnTo>
                  <a:pt x="1092658" y="646700"/>
                </a:lnTo>
                <a:lnTo>
                  <a:pt x="1085710" y="659560"/>
                </a:lnTo>
                <a:close/>
              </a:path>
              <a:path w="9038313" h="4633457">
                <a:moveTo>
                  <a:pt x="1282006" y="677932"/>
                </a:moveTo>
                <a:lnTo>
                  <a:pt x="1295902" y="688955"/>
                </a:lnTo>
                <a:lnTo>
                  <a:pt x="1311537" y="688955"/>
                </a:lnTo>
                <a:lnTo>
                  <a:pt x="1339331" y="685281"/>
                </a:lnTo>
                <a:lnTo>
                  <a:pt x="1348017" y="727537"/>
                </a:lnTo>
                <a:lnTo>
                  <a:pt x="1375811" y="727537"/>
                </a:lnTo>
                <a:lnTo>
                  <a:pt x="1365388" y="593420"/>
                </a:lnTo>
                <a:lnTo>
                  <a:pt x="1344542" y="600769"/>
                </a:lnTo>
                <a:lnTo>
                  <a:pt x="1318486" y="608117"/>
                </a:lnTo>
                <a:lnTo>
                  <a:pt x="1299377" y="617305"/>
                </a:lnTo>
                <a:lnTo>
                  <a:pt x="1282006" y="677932"/>
                </a:lnTo>
                <a:close/>
              </a:path>
              <a:path w="9038313" h="4633457">
                <a:moveTo>
                  <a:pt x="1255948" y="663234"/>
                </a:moveTo>
                <a:lnTo>
                  <a:pt x="1259423" y="677932"/>
                </a:lnTo>
                <a:lnTo>
                  <a:pt x="1282006" y="677932"/>
                </a:lnTo>
                <a:lnTo>
                  <a:pt x="1299377" y="617305"/>
                </a:lnTo>
                <a:lnTo>
                  <a:pt x="1278531" y="632002"/>
                </a:lnTo>
                <a:lnTo>
                  <a:pt x="1275057" y="646700"/>
                </a:lnTo>
                <a:lnTo>
                  <a:pt x="1255948" y="663234"/>
                </a:lnTo>
                <a:close/>
              </a:path>
              <a:path w="9038313" h="4633457">
                <a:moveTo>
                  <a:pt x="1375811" y="632002"/>
                </a:moveTo>
                <a:lnTo>
                  <a:pt x="1379286" y="617305"/>
                </a:lnTo>
                <a:lnTo>
                  <a:pt x="1379286" y="604443"/>
                </a:lnTo>
                <a:lnTo>
                  <a:pt x="1365388" y="593420"/>
                </a:lnTo>
                <a:lnTo>
                  <a:pt x="1375811" y="727537"/>
                </a:lnTo>
                <a:lnTo>
                  <a:pt x="1398394" y="727537"/>
                </a:lnTo>
                <a:lnTo>
                  <a:pt x="1391445" y="632002"/>
                </a:lnTo>
                <a:lnTo>
                  <a:pt x="1375811" y="632002"/>
                </a:lnTo>
                <a:close/>
              </a:path>
              <a:path w="9038313" h="4633457">
                <a:moveTo>
                  <a:pt x="1282006" y="705491"/>
                </a:moveTo>
                <a:lnTo>
                  <a:pt x="1292429" y="727537"/>
                </a:lnTo>
                <a:lnTo>
                  <a:pt x="1348017" y="727537"/>
                </a:lnTo>
                <a:lnTo>
                  <a:pt x="1339331" y="685281"/>
                </a:lnTo>
                <a:lnTo>
                  <a:pt x="1325434" y="694467"/>
                </a:lnTo>
                <a:lnTo>
                  <a:pt x="1311537" y="698141"/>
                </a:lnTo>
                <a:lnTo>
                  <a:pt x="1295902" y="701815"/>
                </a:lnTo>
                <a:lnTo>
                  <a:pt x="1282006" y="705491"/>
                </a:lnTo>
                <a:close/>
              </a:path>
              <a:path w="9038313" h="4633457">
                <a:moveTo>
                  <a:pt x="1474828" y="624653"/>
                </a:moveTo>
                <a:lnTo>
                  <a:pt x="1455719" y="639351"/>
                </a:lnTo>
                <a:lnTo>
                  <a:pt x="1471353" y="824909"/>
                </a:lnTo>
                <a:lnTo>
                  <a:pt x="1497411" y="821235"/>
                </a:lnTo>
                <a:lnTo>
                  <a:pt x="1478302" y="611793"/>
                </a:lnTo>
                <a:lnTo>
                  <a:pt x="1464405" y="611793"/>
                </a:lnTo>
                <a:lnTo>
                  <a:pt x="1474828" y="624653"/>
                </a:lnTo>
                <a:close/>
              </a:path>
              <a:path w="9038313" h="4633457">
                <a:moveTo>
                  <a:pt x="1601638" y="801025"/>
                </a:moveTo>
                <a:lnTo>
                  <a:pt x="1620747" y="813887"/>
                </a:lnTo>
                <a:lnTo>
                  <a:pt x="1601638" y="643025"/>
                </a:lnTo>
                <a:lnTo>
                  <a:pt x="1598164" y="628327"/>
                </a:lnTo>
                <a:lnTo>
                  <a:pt x="1587741" y="611793"/>
                </a:lnTo>
                <a:lnTo>
                  <a:pt x="1584267" y="797351"/>
                </a:lnTo>
                <a:lnTo>
                  <a:pt x="1601638" y="80102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37364" y="808375"/>
                </a:lnTo>
                <a:lnTo>
                  <a:pt x="1554736" y="797351"/>
                </a:lnTo>
                <a:lnTo>
                  <a:pt x="1568632" y="786328"/>
                </a:lnTo>
                <a:lnTo>
                  <a:pt x="1584267" y="797351"/>
                </a:lnTo>
                <a:lnTo>
                  <a:pt x="1587741" y="611793"/>
                </a:lnTo>
                <a:lnTo>
                  <a:pt x="1568632" y="600769"/>
                </a:lnTo>
                <a:lnTo>
                  <a:pt x="1554736" y="600769"/>
                </a:lnTo>
                <a:lnTo>
                  <a:pt x="1547787" y="670584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540838" y="597095"/>
                </a:moveTo>
                <a:lnTo>
                  <a:pt x="1525205" y="604443"/>
                </a:lnTo>
                <a:lnTo>
                  <a:pt x="1532153" y="628327"/>
                </a:lnTo>
                <a:lnTo>
                  <a:pt x="1537364" y="643025"/>
                </a:lnTo>
                <a:lnTo>
                  <a:pt x="1540838" y="655886"/>
                </a:lnTo>
                <a:lnTo>
                  <a:pt x="1547787" y="670584"/>
                </a:lnTo>
                <a:lnTo>
                  <a:pt x="1554736" y="600769"/>
                </a:lnTo>
                <a:lnTo>
                  <a:pt x="1540838" y="597095"/>
                </a:lnTo>
                <a:close/>
              </a:path>
              <a:path w="9038313" h="4633457">
                <a:moveTo>
                  <a:pt x="1532153" y="677932"/>
                </a:moveTo>
                <a:lnTo>
                  <a:pt x="1521730" y="655886"/>
                </a:lnTo>
                <a:lnTo>
                  <a:pt x="1514782" y="643025"/>
                </a:lnTo>
                <a:lnTo>
                  <a:pt x="1507834" y="628327"/>
                </a:lnTo>
                <a:lnTo>
                  <a:pt x="1492199" y="620979"/>
                </a:lnTo>
                <a:lnTo>
                  <a:pt x="1478302" y="611793"/>
                </a:lnTo>
                <a:lnTo>
                  <a:pt x="1497411" y="821235"/>
                </a:lnTo>
                <a:lnTo>
                  <a:pt x="1514782" y="813887"/>
                </a:lnTo>
                <a:lnTo>
                  <a:pt x="1537364" y="808375"/>
                </a:lnTo>
                <a:lnTo>
                  <a:pt x="1532153" y="677932"/>
                </a:lnTo>
                <a:close/>
              </a:path>
              <a:path w="9038313" h="4633457">
                <a:moveTo>
                  <a:pt x="1471353" y="824909"/>
                </a:moveTo>
                <a:lnTo>
                  <a:pt x="1455719" y="639351"/>
                </a:lnTo>
                <a:lnTo>
                  <a:pt x="1441822" y="643025"/>
                </a:lnTo>
                <a:lnTo>
                  <a:pt x="1431399" y="617305"/>
                </a:lnTo>
                <a:lnTo>
                  <a:pt x="1412290" y="611793"/>
                </a:lnTo>
                <a:lnTo>
                  <a:pt x="1398394" y="617305"/>
                </a:lnTo>
                <a:lnTo>
                  <a:pt x="1427925" y="736723"/>
                </a:lnTo>
                <a:lnTo>
                  <a:pt x="1441822" y="744072"/>
                </a:lnTo>
                <a:lnTo>
                  <a:pt x="1455719" y="824909"/>
                </a:lnTo>
                <a:lnTo>
                  <a:pt x="1471353" y="824909"/>
                </a:lnTo>
                <a:close/>
              </a:path>
              <a:path w="9038313" h="4633457">
                <a:moveTo>
                  <a:pt x="1391445" y="813887"/>
                </a:moveTo>
                <a:lnTo>
                  <a:pt x="1401867" y="828584"/>
                </a:lnTo>
                <a:lnTo>
                  <a:pt x="1441822" y="828584"/>
                </a:lnTo>
                <a:lnTo>
                  <a:pt x="1455719" y="824909"/>
                </a:lnTo>
                <a:lnTo>
                  <a:pt x="1441822" y="744072"/>
                </a:lnTo>
                <a:lnTo>
                  <a:pt x="1427925" y="744072"/>
                </a:lnTo>
                <a:lnTo>
                  <a:pt x="1401867" y="747746"/>
                </a:lnTo>
                <a:lnTo>
                  <a:pt x="1391445" y="813887"/>
                </a:lnTo>
                <a:close/>
              </a:path>
              <a:path w="9038313" h="4633457">
                <a:moveTo>
                  <a:pt x="1351492" y="793677"/>
                </a:moveTo>
                <a:lnTo>
                  <a:pt x="1379286" y="793677"/>
                </a:lnTo>
                <a:lnTo>
                  <a:pt x="1391445" y="813887"/>
                </a:lnTo>
                <a:lnTo>
                  <a:pt x="1401867" y="747746"/>
                </a:lnTo>
                <a:lnTo>
                  <a:pt x="1384496" y="744072"/>
                </a:lnTo>
                <a:lnTo>
                  <a:pt x="1365388" y="744072"/>
                </a:lnTo>
                <a:lnTo>
                  <a:pt x="1351492" y="793677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5011" y="782654"/>
                </a:lnTo>
                <a:lnTo>
                  <a:pt x="1328908" y="790002"/>
                </a:lnTo>
                <a:lnTo>
                  <a:pt x="1351492" y="793677"/>
                </a:lnTo>
                <a:lnTo>
                  <a:pt x="1365388" y="744072"/>
                </a:lnTo>
                <a:lnTo>
                  <a:pt x="1344542" y="747746"/>
                </a:lnTo>
                <a:lnTo>
                  <a:pt x="1318486" y="751420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398394" y="617305"/>
                </a:moveTo>
                <a:lnTo>
                  <a:pt x="1391445" y="632002"/>
                </a:lnTo>
                <a:lnTo>
                  <a:pt x="1398394" y="727537"/>
                </a:lnTo>
                <a:lnTo>
                  <a:pt x="1427925" y="736723"/>
                </a:lnTo>
                <a:lnTo>
                  <a:pt x="1398394" y="617305"/>
                </a:lnTo>
                <a:close/>
              </a:path>
              <a:path w="9038313" h="4633457">
                <a:moveTo>
                  <a:pt x="1464405" y="2322240"/>
                </a:moveTo>
                <a:lnTo>
                  <a:pt x="1455719" y="2307543"/>
                </a:lnTo>
                <a:lnTo>
                  <a:pt x="1471353" y="2360822"/>
                </a:lnTo>
                <a:lnTo>
                  <a:pt x="1478302" y="2381031"/>
                </a:lnTo>
                <a:lnTo>
                  <a:pt x="1492199" y="2377357"/>
                </a:lnTo>
                <a:lnTo>
                  <a:pt x="1497411" y="2364496"/>
                </a:lnTo>
                <a:lnTo>
                  <a:pt x="1485251" y="2349798"/>
                </a:lnTo>
                <a:lnTo>
                  <a:pt x="1471353" y="2349798"/>
                </a:lnTo>
                <a:lnTo>
                  <a:pt x="1464405" y="2335100"/>
                </a:lnTo>
                <a:lnTo>
                  <a:pt x="1464405" y="2322240"/>
                </a:lnTo>
                <a:close/>
              </a:path>
              <a:path w="9038313" h="4633457">
                <a:moveTo>
                  <a:pt x="1455719" y="2349798"/>
                </a:moveTo>
                <a:lnTo>
                  <a:pt x="1471353" y="2360822"/>
                </a:lnTo>
                <a:lnTo>
                  <a:pt x="1455719" y="2307543"/>
                </a:lnTo>
                <a:lnTo>
                  <a:pt x="1448771" y="2292845"/>
                </a:lnTo>
                <a:lnTo>
                  <a:pt x="1445296" y="2279984"/>
                </a:lnTo>
                <a:lnTo>
                  <a:pt x="1434873" y="2335100"/>
                </a:lnTo>
                <a:lnTo>
                  <a:pt x="1455719" y="2349798"/>
                </a:lnTo>
                <a:close/>
              </a:path>
              <a:path w="9038313" h="4633457">
                <a:moveTo>
                  <a:pt x="1431399" y="2268961"/>
                </a:moveTo>
                <a:lnTo>
                  <a:pt x="1424451" y="2254263"/>
                </a:lnTo>
                <a:lnTo>
                  <a:pt x="1427925" y="2300193"/>
                </a:lnTo>
                <a:lnTo>
                  <a:pt x="1431399" y="2314891"/>
                </a:lnTo>
                <a:lnTo>
                  <a:pt x="1434873" y="2335100"/>
                </a:lnTo>
                <a:lnTo>
                  <a:pt x="1445296" y="2279984"/>
                </a:lnTo>
                <a:lnTo>
                  <a:pt x="1431399" y="2268961"/>
                </a:lnTo>
                <a:close/>
              </a:path>
              <a:path w="9038313" h="4633457">
                <a:moveTo>
                  <a:pt x="1424451" y="2254263"/>
                </a:moveTo>
                <a:lnTo>
                  <a:pt x="1412290" y="2241402"/>
                </a:lnTo>
                <a:lnTo>
                  <a:pt x="1415765" y="2287333"/>
                </a:lnTo>
                <a:lnTo>
                  <a:pt x="1427925" y="2300193"/>
                </a:lnTo>
                <a:lnTo>
                  <a:pt x="1424451" y="2254263"/>
                </a:lnTo>
                <a:close/>
              </a:path>
              <a:path w="9038313" h="4633457">
                <a:moveTo>
                  <a:pt x="1361913" y="2160565"/>
                </a:moveTo>
                <a:lnTo>
                  <a:pt x="1365388" y="2206495"/>
                </a:lnTo>
                <a:lnTo>
                  <a:pt x="1372336" y="2219356"/>
                </a:lnTo>
                <a:lnTo>
                  <a:pt x="1379286" y="2234054"/>
                </a:lnTo>
                <a:lnTo>
                  <a:pt x="1387971" y="2199147"/>
                </a:lnTo>
                <a:lnTo>
                  <a:pt x="1372336" y="2188123"/>
                </a:lnTo>
                <a:lnTo>
                  <a:pt x="1365388" y="2173425"/>
                </a:lnTo>
                <a:lnTo>
                  <a:pt x="1361913" y="2160565"/>
                </a:lnTo>
                <a:close/>
              </a:path>
              <a:path w="9038313" h="4633457">
                <a:moveTo>
                  <a:pt x="1751032" y="688955"/>
                </a:moveTo>
                <a:lnTo>
                  <a:pt x="1766666" y="698141"/>
                </a:lnTo>
                <a:lnTo>
                  <a:pt x="1773614" y="674258"/>
                </a:lnTo>
                <a:lnTo>
                  <a:pt x="1784037" y="608117"/>
                </a:lnTo>
                <a:lnTo>
                  <a:pt x="1797935" y="593420"/>
                </a:lnTo>
                <a:lnTo>
                  <a:pt x="1810095" y="578722"/>
                </a:lnTo>
                <a:lnTo>
                  <a:pt x="1794460" y="565862"/>
                </a:lnTo>
                <a:lnTo>
                  <a:pt x="1780564" y="569536"/>
                </a:lnTo>
                <a:lnTo>
                  <a:pt x="1766666" y="575048"/>
                </a:lnTo>
                <a:lnTo>
                  <a:pt x="1751032" y="688955"/>
                </a:lnTo>
                <a:close/>
              </a:path>
              <a:path w="9038313" h="4633457">
                <a:moveTo>
                  <a:pt x="1817043" y="643025"/>
                </a:moveTo>
                <a:lnTo>
                  <a:pt x="1820518" y="628327"/>
                </a:lnTo>
                <a:lnTo>
                  <a:pt x="1806620" y="632002"/>
                </a:lnTo>
                <a:lnTo>
                  <a:pt x="1810095" y="674258"/>
                </a:lnTo>
                <a:lnTo>
                  <a:pt x="1817043" y="659560"/>
                </a:lnTo>
                <a:lnTo>
                  <a:pt x="1817043" y="643025"/>
                </a:lnTo>
                <a:close/>
              </a:path>
              <a:path w="9038313" h="4633457">
                <a:moveTo>
                  <a:pt x="1803145" y="617305"/>
                </a:moveTo>
                <a:lnTo>
                  <a:pt x="1784037" y="608117"/>
                </a:lnTo>
                <a:lnTo>
                  <a:pt x="1794460" y="681607"/>
                </a:lnTo>
                <a:lnTo>
                  <a:pt x="1810095" y="674258"/>
                </a:lnTo>
                <a:lnTo>
                  <a:pt x="1806620" y="632002"/>
                </a:lnTo>
                <a:lnTo>
                  <a:pt x="1803145" y="617305"/>
                </a:lnTo>
                <a:close/>
              </a:path>
              <a:path w="9038313" h="4633457">
                <a:moveTo>
                  <a:pt x="1740609" y="674258"/>
                </a:moveTo>
                <a:lnTo>
                  <a:pt x="1751032" y="688955"/>
                </a:lnTo>
                <a:lnTo>
                  <a:pt x="1766666" y="575048"/>
                </a:lnTo>
                <a:lnTo>
                  <a:pt x="1733660" y="562188"/>
                </a:lnTo>
                <a:lnTo>
                  <a:pt x="1730187" y="608117"/>
                </a:lnTo>
                <a:lnTo>
                  <a:pt x="1726712" y="663234"/>
                </a:lnTo>
                <a:lnTo>
                  <a:pt x="1740609" y="674258"/>
                </a:lnTo>
                <a:close/>
              </a:path>
              <a:path w="9038313" h="4633457">
                <a:moveTo>
                  <a:pt x="1678072" y="608117"/>
                </a:moveTo>
                <a:lnTo>
                  <a:pt x="1681547" y="639351"/>
                </a:lnTo>
                <a:lnTo>
                  <a:pt x="1697181" y="646700"/>
                </a:lnTo>
                <a:lnTo>
                  <a:pt x="1714552" y="650374"/>
                </a:lnTo>
                <a:lnTo>
                  <a:pt x="1726712" y="663234"/>
                </a:lnTo>
                <a:lnTo>
                  <a:pt x="1730187" y="608117"/>
                </a:lnTo>
                <a:lnTo>
                  <a:pt x="1721501" y="620979"/>
                </a:lnTo>
                <a:lnTo>
                  <a:pt x="1707603" y="628327"/>
                </a:lnTo>
                <a:lnTo>
                  <a:pt x="1693707" y="617305"/>
                </a:lnTo>
                <a:lnTo>
                  <a:pt x="1678072" y="608117"/>
                </a:lnTo>
                <a:close/>
              </a:path>
              <a:path w="9038313" h="4633457">
                <a:moveTo>
                  <a:pt x="1700655" y="582397"/>
                </a:moveTo>
                <a:lnTo>
                  <a:pt x="1711078" y="597095"/>
                </a:lnTo>
                <a:lnTo>
                  <a:pt x="1726712" y="593420"/>
                </a:lnTo>
                <a:lnTo>
                  <a:pt x="1730187" y="608117"/>
                </a:lnTo>
                <a:lnTo>
                  <a:pt x="1733660" y="562188"/>
                </a:lnTo>
                <a:lnTo>
                  <a:pt x="1714552" y="582397"/>
                </a:lnTo>
                <a:lnTo>
                  <a:pt x="1700655" y="582397"/>
                </a:lnTo>
                <a:close/>
              </a:path>
              <a:path w="9038313" h="4633457">
                <a:moveTo>
                  <a:pt x="1850049" y="817561"/>
                </a:moveTo>
                <a:lnTo>
                  <a:pt x="1834414" y="804699"/>
                </a:lnTo>
                <a:lnTo>
                  <a:pt x="1830941" y="793677"/>
                </a:lnTo>
                <a:lnTo>
                  <a:pt x="1817043" y="782654"/>
                </a:lnTo>
                <a:lnTo>
                  <a:pt x="1803145" y="775304"/>
                </a:lnTo>
                <a:lnTo>
                  <a:pt x="1820518" y="828584"/>
                </a:lnTo>
                <a:lnTo>
                  <a:pt x="1834414" y="824909"/>
                </a:lnTo>
                <a:lnTo>
                  <a:pt x="1850049" y="817561"/>
                </a:lnTo>
                <a:close/>
              </a:path>
              <a:path w="9038313" h="4633457">
                <a:moveTo>
                  <a:pt x="1820518" y="828584"/>
                </a:moveTo>
                <a:lnTo>
                  <a:pt x="1803145" y="775304"/>
                </a:lnTo>
                <a:lnTo>
                  <a:pt x="1787512" y="766118"/>
                </a:lnTo>
                <a:lnTo>
                  <a:pt x="1780564" y="782654"/>
                </a:lnTo>
                <a:lnTo>
                  <a:pt x="1766666" y="793677"/>
                </a:lnTo>
                <a:lnTo>
                  <a:pt x="1787512" y="821235"/>
                </a:lnTo>
                <a:lnTo>
                  <a:pt x="1803145" y="828584"/>
                </a:lnTo>
                <a:lnTo>
                  <a:pt x="1820518" y="828584"/>
                </a:lnTo>
                <a:close/>
              </a:path>
              <a:path w="9038313" h="4633457">
                <a:moveTo>
                  <a:pt x="1766666" y="793677"/>
                </a:moveTo>
                <a:lnTo>
                  <a:pt x="1747558" y="797351"/>
                </a:lnTo>
                <a:lnTo>
                  <a:pt x="1751032" y="813887"/>
                </a:lnTo>
                <a:lnTo>
                  <a:pt x="1766666" y="813887"/>
                </a:lnTo>
                <a:lnTo>
                  <a:pt x="1787512" y="821235"/>
                </a:lnTo>
                <a:lnTo>
                  <a:pt x="1766666" y="793677"/>
                </a:lnTo>
                <a:close/>
              </a:path>
              <a:path w="9038313" h="4633457">
                <a:moveTo>
                  <a:pt x="1803145" y="2248752"/>
                </a:moveTo>
                <a:lnTo>
                  <a:pt x="1799670" y="2255368"/>
                </a:lnTo>
                <a:lnTo>
                  <a:pt x="1806620" y="2245078"/>
                </a:lnTo>
                <a:lnTo>
                  <a:pt x="1806620" y="2241403"/>
                </a:lnTo>
                <a:lnTo>
                  <a:pt x="1803145" y="2248752"/>
                </a:lnTo>
                <a:close/>
              </a:path>
              <a:path w="9038313" h="4633457">
                <a:moveTo>
                  <a:pt x="1806620" y="863492"/>
                </a:moveTo>
                <a:lnTo>
                  <a:pt x="1797935" y="2257938"/>
                </a:lnTo>
                <a:lnTo>
                  <a:pt x="1806620" y="2241402"/>
                </a:lnTo>
                <a:lnTo>
                  <a:pt x="1810095" y="2234054"/>
                </a:lnTo>
                <a:lnTo>
                  <a:pt x="1806620" y="835933"/>
                </a:lnTo>
                <a:lnTo>
                  <a:pt x="1794460" y="850630"/>
                </a:lnTo>
                <a:lnTo>
                  <a:pt x="1806620" y="863492"/>
                </a:lnTo>
                <a:close/>
              </a:path>
              <a:path w="9038313" h="4633457">
                <a:moveTo>
                  <a:pt x="1790987" y="828584"/>
                </a:moveTo>
                <a:lnTo>
                  <a:pt x="1777089" y="835933"/>
                </a:lnTo>
                <a:lnTo>
                  <a:pt x="1780564" y="856142"/>
                </a:lnTo>
                <a:lnTo>
                  <a:pt x="1794460" y="850630"/>
                </a:lnTo>
                <a:lnTo>
                  <a:pt x="1806620" y="835933"/>
                </a:lnTo>
                <a:lnTo>
                  <a:pt x="1790987" y="828584"/>
                </a:lnTo>
                <a:close/>
              </a:path>
              <a:path w="9038313" h="4633457">
                <a:moveTo>
                  <a:pt x="1820518" y="846956"/>
                </a:moveTo>
                <a:lnTo>
                  <a:pt x="1806620" y="835933"/>
                </a:lnTo>
                <a:lnTo>
                  <a:pt x="1810095" y="2234054"/>
                </a:lnTo>
                <a:lnTo>
                  <a:pt x="1823991" y="2226704"/>
                </a:lnTo>
                <a:lnTo>
                  <a:pt x="1823991" y="898397"/>
                </a:lnTo>
                <a:lnTo>
                  <a:pt x="1827466" y="867166"/>
                </a:lnTo>
                <a:lnTo>
                  <a:pt x="1834414" y="843282"/>
                </a:lnTo>
                <a:lnTo>
                  <a:pt x="1820518" y="846956"/>
                </a:lnTo>
                <a:close/>
              </a:path>
              <a:path w="9038313" h="4633457">
                <a:moveTo>
                  <a:pt x="1919535" y="1275027"/>
                </a:moveTo>
                <a:lnTo>
                  <a:pt x="1910848" y="1256656"/>
                </a:lnTo>
                <a:lnTo>
                  <a:pt x="1907374" y="1243794"/>
                </a:lnTo>
                <a:lnTo>
                  <a:pt x="1890002" y="1236446"/>
                </a:lnTo>
                <a:lnTo>
                  <a:pt x="1879580" y="1252980"/>
                </a:lnTo>
                <a:lnTo>
                  <a:pt x="1879580" y="1240120"/>
                </a:lnTo>
                <a:lnTo>
                  <a:pt x="1863945" y="1229097"/>
                </a:lnTo>
                <a:lnTo>
                  <a:pt x="1883054" y="2191797"/>
                </a:lnTo>
                <a:lnTo>
                  <a:pt x="1900426" y="2188123"/>
                </a:lnTo>
                <a:lnTo>
                  <a:pt x="1914323" y="2191797"/>
                </a:lnTo>
                <a:lnTo>
                  <a:pt x="1919535" y="1275027"/>
                </a:lnTo>
                <a:close/>
              </a:path>
              <a:path w="9038313" h="4633457">
                <a:moveTo>
                  <a:pt x="1919535" y="1306261"/>
                </a:moveTo>
                <a:lnTo>
                  <a:pt x="1923008" y="1289725"/>
                </a:lnTo>
                <a:lnTo>
                  <a:pt x="1919535" y="1275027"/>
                </a:lnTo>
                <a:lnTo>
                  <a:pt x="1914323" y="2191797"/>
                </a:lnTo>
                <a:lnTo>
                  <a:pt x="1929958" y="2195473"/>
                </a:lnTo>
                <a:lnTo>
                  <a:pt x="1933431" y="1302585"/>
                </a:lnTo>
                <a:lnTo>
                  <a:pt x="1919535" y="1306261"/>
                </a:lnTo>
                <a:close/>
              </a:path>
              <a:path w="9038313" h="4633457">
                <a:moveTo>
                  <a:pt x="1860472" y="2199147"/>
                </a:moveTo>
                <a:lnTo>
                  <a:pt x="1883054" y="2191797"/>
                </a:lnTo>
                <a:lnTo>
                  <a:pt x="1863945" y="1229097"/>
                </a:lnTo>
                <a:lnTo>
                  <a:pt x="1863945" y="1190515"/>
                </a:lnTo>
                <a:lnTo>
                  <a:pt x="1856997" y="846956"/>
                </a:lnTo>
                <a:lnTo>
                  <a:pt x="1853523" y="878189"/>
                </a:lnTo>
                <a:lnTo>
                  <a:pt x="1853523" y="2212007"/>
                </a:lnTo>
                <a:lnTo>
                  <a:pt x="1860472" y="2199147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721471"/>
                </a:lnTo>
                <a:lnTo>
                  <a:pt x="2075877" y="1706773"/>
                </a:lnTo>
                <a:lnTo>
                  <a:pt x="2089773" y="1695749"/>
                </a:lnTo>
                <a:lnTo>
                  <a:pt x="2103671" y="1692075"/>
                </a:lnTo>
                <a:lnTo>
                  <a:pt x="2119304" y="1686563"/>
                </a:lnTo>
                <a:lnTo>
                  <a:pt x="2133202" y="1692075"/>
                </a:lnTo>
                <a:lnTo>
                  <a:pt x="2148836" y="1692075"/>
                </a:lnTo>
                <a:lnTo>
                  <a:pt x="2152310" y="1679215"/>
                </a:lnTo>
                <a:lnTo>
                  <a:pt x="2136675" y="1675540"/>
                </a:lnTo>
                <a:lnTo>
                  <a:pt x="2122779" y="1668191"/>
                </a:lnTo>
                <a:lnTo>
                  <a:pt x="2108881" y="1668191"/>
                </a:lnTo>
                <a:lnTo>
                  <a:pt x="2093248" y="1671866"/>
                </a:lnTo>
                <a:lnTo>
                  <a:pt x="2079350" y="1671866"/>
                </a:lnTo>
                <a:lnTo>
                  <a:pt x="2063716" y="1664517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2060242" y="1734332"/>
                </a:moveTo>
                <a:lnTo>
                  <a:pt x="2063716" y="1664517"/>
                </a:lnTo>
                <a:lnTo>
                  <a:pt x="2046345" y="1660842"/>
                </a:lnTo>
                <a:lnTo>
                  <a:pt x="2056768" y="2167914"/>
                </a:lnTo>
                <a:lnTo>
                  <a:pt x="2060242" y="1802309"/>
                </a:lnTo>
                <a:lnTo>
                  <a:pt x="2060242" y="1772913"/>
                </a:lnTo>
                <a:lnTo>
                  <a:pt x="2063716" y="1760052"/>
                </a:lnTo>
                <a:lnTo>
                  <a:pt x="2067190" y="1745354"/>
                </a:lnTo>
                <a:lnTo>
                  <a:pt x="2075877" y="1728820"/>
                </a:lnTo>
                <a:lnTo>
                  <a:pt x="2060242" y="1734332"/>
                </a:lnTo>
                <a:close/>
              </a:path>
              <a:path w="9038313" h="4633457">
                <a:moveTo>
                  <a:pt x="1966437" y="2206495"/>
                </a:moveTo>
                <a:lnTo>
                  <a:pt x="1980333" y="2206495"/>
                </a:lnTo>
                <a:lnTo>
                  <a:pt x="1980333" y="2167914"/>
                </a:lnTo>
                <a:lnTo>
                  <a:pt x="1995968" y="2177100"/>
                </a:lnTo>
                <a:lnTo>
                  <a:pt x="2009865" y="2173425"/>
                </a:lnTo>
                <a:lnTo>
                  <a:pt x="2027237" y="2167914"/>
                </a:lnTo>
                <a:lnTo>
                  <a:pt x="2042871" y="2173425"/>
                </a:lnTo>
                <a:lnTo>
                  <a:pt x="2056768" y="2167914"/>
                </a:lnTo>
                <a:lnTo>
                  <a:pt x="2046345" y="1660842"/>
                </a:lnTo>
                <a:lnTo>
                  <a:pt x="2042871" y="1647982"/>
                </a:lnTo>
                <a:lnTo>
                  <a:pt x="2027237" y="1657168"/>
                </a:lnTo>
                <a:lnTo>
                  <a:pt x="2013339" y="1664517"/>
                </a:lnTo>
                <a:lnTo>
                  <a:pt x="1999442" y="1671866"/>
                </a:lnTo>
                <a:lnTo>
                  <a:pt x="1983808" y="1671866"/>
                </a:lnTo>
                <a:lnTo>
                  <a:pt x="1969910" y="1664517"/>
                </a:lnTo>
                <a:lnTo>
                  <a:pt x="1966437" y="2206495"/>
                </a:lnTo>
                <a:close/>
              </a:path>
              <a:path w="9038313" h="4633457">
                <a:moveTo>
                  <a:pt x="1956014" y="1664517"/>
                </a:moveTo>
                <a:lnTo>
                  <a:pt x="1973385" y="1647982"/>
                </a:lnTo>
                <a:lnTo>
                  <a:pt x="1962962" y="1295237"/>
                </a:lnTo>
                <a:lnTo>
                  <a:pt x="1943854" y="2188123"/>
                </a:lnTo>
                <a:lnTo>
                  <a:pt x="1950802" y="2202821"/>
                </a:lnTo>
                <a:lnTo>
                  <a:pt x="1966437" y="2206495"/>
                </a:lnTo>
                <a:lnTo>
                  <a:pt x="1969910" y="1664517"/>
                </a:lnTo>
                <a:lnTo>
                  <a:pt x="1956014" y="1664517"/>
                </a:lnTo>
                <a:close/>
              </a:path>
              <a:path w="9038313" h="4633457">
                <a:moveTo>
                  <a:pt x="2143625" y="1703099"/>
                </a:moveTo>
                <a:lnTo>
                  <a:pt x="2129727" y="1703099"/>
                </a:lnTo>
                <a:lnTo>
                  <a:pt x="2122779" y="1717796"/>
                </a:lnTo>
                <a:lnTo>
                  <a:pt x="2108881" y="1725145"/>
                </a:lnTo>
                <a:lnTo>
                  <a:pt x="2100196" y="1738006"/>
                </a:lnTo>
                <a:lnTo>
                  <a:pt x="2096723" y="1780261"/>
                </a:lnTo>
                <a:lnTo>
                  <a:pt x="2100196" y="1794959"/>
                </a:lnTo>
                <a:lnTo>
                  <a:pt x="2103671" y="2188123"/>
                </a:lnTo>
                <a:lnTo>
                  <a:pt x="2122779" y="2184449"/>
                </a:lnTo>
                <a:lnTo>
                  <a:pt x="2143625" y="2184449"/>
                </a:lnTo>
                <a:lnTo>
                  <a:pt x="2143625" y="1703099"/>
                </a:lnTo>
                <a:close/>
              </a:path>
              <a:path w="9038313" h="4633457">
                <a:moveTo>
                  <a:pt x="2093248" y="1752704"/>
                </a:moveTo>
                <a:lnTo>
                  <a:pt x="2093248" y="1767401"/>
                </a:lnTo>
                <a:lnTo>
                  <a:pt x="2096723" y="1780261"/>
                </a:lnTo>
                <a:lnTo>
                  <a:pt x="2100196" y="1738006"/>
                </a:lnTo>
                <a:lnTo>
                  <a:pt x="2093248" y="1752704"/>
                </a:lnTo>
                <a:close/>
              </a:path>
              <a:path w="9038313" h="4633457">
                <a:moveTo>
                  <a:pt x="1962962" y="1295237"/>
                </a:moveTo>
                <a:lnTo>
                  <a:pt x="1973385" y="1647982"/>
                </a:lnTo>
                <a:lnTo>
                  <a:pt x="1987283" y="1636958"/>
                </a:lnTo>
                <a:lnTo>
                  <a:pt x="2002916" y="1629610"/>
                </a:lnTo>
                <a:lnTo>
                  <a:pt x="2016814" y="1625936"/>
                </a:lnTo>
                <a:lnTo>
                  <a:pt x="2027237" y="1609401"/>
                </a:lnTo>
                <a:lnTo>
                  <a:pt x="2042871" y="1605727"/>
                </a:lnTo>
                <a:lnTo>
                  <a:pt x="2053294" y="1341166"/>
                </a:lnTo>
                <a:lnTo>
                  <a:pt x="2039396" y="1328306"/>
                </a:lnTo>
                <a:lnTo>
                  <a:pt x="2023762" y="1317283"/>
                </a:lnTo>
                <a:lnTo>
                  <a:pt x="2006391" y="1309935"/>
                </a:lnTo>
                <a:lnTo>
                  <a:pt x="1990756" y="1306261"/>
                </a:lnTo>
                <a:lnTo>
                  <a:pt x="1976860" y="1298911"/>
                </a:lnTo>
                <a:lnTo>
                  <a:pt x="1962962" y="1295237"/>
                </a:lnTo>
                <a:close/>
              </a:path>
              <a:path w="9038313" h="4633457">
                <a:moveTo>
                  <a:pt x="1933431" y="1302585"/>
                </a:moveTo>
                <a:lnTo>
                  <a:pt x="1929958" y="2195473"/>
                </a:lnTo>
                <a:lnTo>
                  <a:pt x="1943854" y="2188123"/>
                </a:lnTo>
                <a:lnTo>
                  <a:pt x="1962962" y="1295237"/>
                </a:lnTo>
                <a:lnTo>
                  <a:pt x="1933431" y="1302585"/>
                </a:lnTo>
                <a:close/>
              </a:path>
              <a:path w="9038313" h="4633457">
                <a:moveTo>
                  <a:pt x="2169681" y="1721471"/>
                </a:moveTo>
                <a:lnTo>
                  <a:pt x="2169681" y="1763726"/>
                </a:lnTo>
                <a:lnTo>
                  <a:pt x="2169681" y="1749028"/>
                </a:lnTo>
                <a:lnTo>
                  <a:pt x="2173156" y="1734332"/>
                </a:lnTo>
                <a:lnTo>
                  <a:pt x="2169681" y="1721471"/>
                </a:lnTo>
                <a:close/>
              </a:path>
              <a:path w="9038313" h="4633457">
                <a:moveTo>
                  <a:pt x="2166207" y="2206495"/>
                </a:moveTo>
                <a:lnTo>
                  <a:pt x="2169681" y="1721471"/>
                </a:lnTo>
                <a:lnTo>
                  <a:pt x="2159259" y="1706773"/>
                </a:lnTo>
                <a:lnTo>
                  <a:pt x="2143625" y="1703099"/>
                </a:lnTo>
                <a:lnTo>
                  <a:pt x="2143625" y="2184449"/>
                </a:lnTo>
                <a:lnTo>
                  <a:pt x="2166207" y="2206495"/>
                </a:lnTo>
                <a:close/>
              </a:path>
              <a:path w="9038313" h="4633457">
                <a:moveTo>
                  <a:pt x="2100196" y="1794959"/>
                </a:moveTo>
                <a:lnTo>
                  <a:pt x="2096723" y="1811494"/>
                </a:lnTo>
                <a:lnTo>
                  <a:pt x="2089773" y="1826192"/>
                </a:lnTo>
                <a:lnTo>
                  <a:pt x="2075877" y="1829866"/>
                </a:lnTo>
                <a:lnTo>
                  <a:pt x="2063716" y="1815169"/>
                </a:lnTo>
                <a:lnTo>
                  <a:pt x="2060242" y="1802309"/>
                </a:lnTo>
                <a:lnTo>
                  <a:pt x="2072402" y="2167914"/>
                </a:lnTo>
                <a:lnTo>
                  <a:pt x="2089773" y="2177100"/>
                </a:lnTo>
                <a:lnTo>
                  <a:pt x="2103671" y="2188123"/>
                </a:lnTo>
                <a:lnTo>
                  <a:pt x="2100196" y="1794959"/>
                </a:lnTo>
                <a:close/>
              </a:path>
              <a:path w="9038313" h="4633457">
                <a:moveTo>
                  <a:pt x="1834414" y="898397"/>
                </a:moveTo>
                <a:lnTo>
                  <a:pt x="1837889" y="913095"/>
                </a:lnTo>
                <a:lnTo>
                  <a:pt x="1837889" y="898397"/>
                </a:lnTo>
                <a:lnTo>
                  <a:pt x="1846574" y="885537"/>
                </a:lnTo>
                <a:lnTo>
                  <a:pt x="1830941" y="881863"/>
                </a:lnTo>
                <a:lnTo>
                  <a:pt x="1827466" y="867166"/>
                </a:lnTo>
                <a:lnTo>
                  <a:pt x="1823991" y="898397"/>
                </a:lnTo>
                <a:lnTo>
                  <a:pt x="1834414" y="898397"/>
                </a:lnTo>
                <a:close/>
              </a:path>
              <a:path w="9038313" h="4633457">
                <a:moveTo>
                  <a:pt x="1837889" y="681607"/>
                </a:moveTo>
                <a:lnTo>
                  <a:pt x="1846574" y="694467"/>
                </a:lnTo>
                <a:lnTo>
                  <a:pt x="1863945" y="778979"/>
                </a:lnTo>
                <a:lnTo>
                  <a:pt x="1879580" y="782654"/>
                </a:lnTo>
                <a:lnTo>
                  <a:pt x="1893477" y="782654"/>
                </a:lnTo>
                <a:lnTo>
                  <a:pt x="1900426" y="1120701"/>
                </a:lnTo>
                <a:lnTo>
                  <a:pt x="1900426" y="1106003"/>
                </a:lnTo>
                <a:lnTo>
                  <a:pt x="1896952" y="681607"/>
                </a:lnTo>
                <a:lnTo>
                  <a:pt x="1883054" y="674258"/>
                </a:lnTo>
                <a:lnTo>
                  <a:pt x="1867420" y="663234"/>
                </a:lnTo>
                <a:lnTo>
                  <a:pt x="1853523" y="666908"/>
                </a:lnTo>
                <a:lnTo>
                  <a:pt x="1837889" y="681607"/>
                </a:lnTo>
                <a:close/>
              </a:path>
              <a:path w="9038313" h="4633457">
                <a:moveTo>
                  <a:pt x="1886529" y="813887"/>
                </a:moveTo>
                <a:lnTo>
                  <a:pt x="1886529" y="828584"/>
                </a:lnTo>
                <a:lnTo>
                  <a:pt x="1900426" y="1120701"/>
                </a:lnTo>
                <a:lnTo>
                  <a:pt x="1893477" y="782654"/>
                </a:lnTo>
                <a:lnTo>
                  <a:pt x="1879580" y="790002"/>
                </a:lnTo>
                <a:lnTo>
                  <a:pt x="1870894" y="804699"/>
                </a:lnTo>
                <a:lnTo>
                  <a:pt x="1870894" y="817561"/>
                </a:lnTo>
                <a:lnTo>
                  <a:pt x="1886529" y="813887"/>
                </a:lnTo>
                <a:close/>
              </a:path>
              <a:path w="9038313" h="4633457">
                <a:moveTo>
                  <a:pt x="1863945" y="778979"/>
                </a:moveTo>
                <a:lnTo>
                  <a:pt x="1846574" y="694467"/>
                </a:lnTo>
                <a:lnTo>
                  <a:pt x="1834414" y="723863"/>
                </a:lnTo>
                <a:lnTo>
                  <a:pt x="1827466" y="736723"/>
                </a:lnTo>
                <a:lnTo>
                  <a:pt x="1820518" y="751420"/>
                </a:lnTo>
                <a:lnTo>
                  <a:pt x="1830941" y="766118"/>
                </a:lnTo>
                <a:lnTo>
                  <a:pt x="1846574" y="769793"/>
                </a:lnTo>
                <a:lnTo>
                  <a:pt x="1863945" y="778979"/>
                </a:lnTo>
                <a:close/>
              </a:path>
              <a:path w="9038313" h="4633457">
                <a:moveTo>
                  <a:pt x="1834414" y="723863"/>
                </a:moveTo>
                <a:lnTo>
                  <a:pt x="1846574" y="694467"/>
                </a:lnTo>
                <a:lnTo>
                  <a:pt x="1830941" y="688955"/>
                </a:lnTo>
                <a:lnTo>
                  <a:pt x="1823991" y="701815"/>
                </a:lnTo>
                <a:lnTo>
                  <a:pt x="1820518" y="716513"/>
                </a:lnTo>
                <a:lnTo>
                  <a:pt x="1834414" y="723863"/>
                </a:lnTo>
                <a:close/>
              </a:path>
              <a:path w="9038313" h="4633457">
                <a:moveTo>
                  <a:pt x="1923008" y="775304"/>
                </a:moveTo>
                <a:lnTo>
                  <a:pt x="1926483" y="762444"/>
                </a:lnTo>
                <a:lnTo>
                  <a:pt x="1926483" y="747746"/>
                </a:lnTo>
                <a:lnTo>
                  <a:pt x="1943854" y="751420"/>
                </a:lnTo>
                <a:lnTo>
                  <a:pt x="1929958" y="736723"/>
                </a:lnTo>
                <a:lnTo>
                  <a:pt x="1923008" y="723863"/>
                </a:lnTo>
                <a:lnTo>
                  <a:pt x="1923008" y="775304"/>
                </a:lnTo>
                <a:close/>
              </a:path>
              <a:path w="9038313" h="4633457">
                <a:moveTo>
                  <a:pt x="1923008" y="1032515"/>
                </a:moveTo>
                <a:lnTo>
                  <a:pt x="1923008" y="723863"/>
                </a:lnTo>
                <a:lnTo>
                  <a:pt x="1910848" y="709165"/>
                </a:lnTo>
                <a:lnTo>
                  <a:pt x="1907374" y="694467"/>
                </a:lnTo>
                <a:lnTo>
                  <a:pt x="1903900" y="1028840"/>
                </a:lnTo>
                <a:lnTo>
                  <a:pt x="1923008" y="1032515"/>
                </a:lnTo>
                <a:close/>
              </a:path>
              <a:path w="9038313" h="4633457">
                <a:moveTo>
                  <a:pt x="1867420" y="1175818"/>
                </a:moveTo>
                <a:lnTo>
                  <a:pt x="1870894" y="1162958"/>
                </a:lnTo>
                <a:lnTo>
                  <a:pt x="1883054" y="1148260"/>
                </a:lnTo>
                <a:lnTo>
                  <a:pt x="1886529" y="1133562"/>
                </a:lnTo>
                <a:lnTo>
                  <a:pt x="1900426" y="1120701"/>
                </a:lnTo>
                <a:lnTo>
                  <a:pt x="1886529" y="828584"/>
                </a:lnTo>
                <a:lnTo>
                  <a:pt x="1870894" y="843282"/>
                </a:lnTo>
                <a:lnTo>
                  <a:pt x="1867420" y="1175818"/>
                </a:lnTo>
                <a:close/>
              </a:path>
              <a:path w="9038313" h="4633457">
                <a:moveTo>
                  <a:pt x="1870894" y="843282"/>
                </a:moveTo>
                <a:lnTo>
                  <a:pt x="1856997" y="846956"/>
                </a:lnTo>
                <a:lnTo>
                  <a:pt x="1863945" y="1190515"/>
                </a:lnTo>
                <a:lnTo>
                  <a:pt x="1867420" y="1175818"/>
                </a:lnTo>
                <a:lnTo>
                  <a:pt x="1870894" y="843282"/>
                </a:lnTo>
                <a:close/>
              </a:path>
              <a:path w="9038313" h="4633457">
                <a:moveTo>
                  <a:pt x="1853523" y="2212007"/>
                </a:moveTo>
                <a:lnTo>
                  <a:pt x="1853523" y="878189"/>
                </a:lnTo>
                <a:lnTo>
                  <a:pt x="1850049" y="898397"/>
                </a:lnTo>
                <a:lnTo>
                  <a:pt x="1837889" y="898397"/>
                </a:lnTo>
                <a:lnTo>
                  <a:pt x="1837889" y="2219356"/>
                </a:lnTo>
                <a:lnTo>
                  <a:pt x="1853523" y="2212007"/>
                </a:lnTo>
                <a:close/>
              </a:path>
              <a:path w="9038313" h="4633457">
                <a:moveTo>
                  <a:pt x="1823991" y="898397"/>
                </a:moveTo>
                <a:lnTo>
                  <a:pt x="1823991" y="2226704"/>
                </a:lnTo>
                <a:lnTo>
                  <a:pt x="1837889" y="2219356"/>
                </a:lnTo>
                <a:lnTo>
                  <a:pt x="1837889" y="913095"/>
                </a:lnTo>
                <a:lnTo>
                  <a:pt x="1823991" y="898397"/>
                </a:lnTo>
                <a:close/>
              </a:path>
              <a:path w="9038313" h="4633457">
                <a:moveTo>
                  <a:pt x="2049819" y="709165"/>
                </a:moveTo>
                <a:lnTo>
                  <a:pt x="2049819" y="575048"/>
                </a:lnTo>
                <a:lnTo>
                  <a:pt x="2032448" y="582397"/>
                </a:lnTo>
                <a:lnTo>
                  <a:pt x="2016814" y="593420"/>
                </a:lnTo>
                <a:lnTo>
                  <a:pt x="2006391" y="608117"/>
                </a:lnTo>
                <a:lnTo>
                  <a:pt x="2020288" y="698141"/>
                </a:lnTo>
                <a:lnTo>
                  <a:pt x="2035923" y="701815"/>
                </a:lnTo>
                <a:lnTo>
                  <a:pt x="2049819" y="709165"/>
                </a:lnTo>
                <a:close/>
              </a:path>
              <a:path w="9038313" h="4633457">
                <a:moveTo>
                  <a:pt x="2002916" y="620979"/>
                </a:moveTo>
                <a:lnTo>
                  <a:pt x="1990756" y="635676"/>
                </a:lnTo>
                <a:lnTo>
                  <a:pt x="1999442" y="694467"/>
                </a:lnTo>
                <a:lnTo>
                  <a:pt x="2020288" y="698141"/>
                </a:lnTo>
                <a:lnTo>
                  <a:pt x="2006391" y="608117"/>
                </a:lnTo>
                <a:lnTo>
                  <a:pt x="2002916" y="620979"/>
                </a:lnTo>
                <a:close/>
              </a:path>
              <a:path w="9038313" h="4633457">
                <a:moveTo>
                  <a:pt x="1987283" y="650374"/>
                </a:moveTo>
                <a:lnTo>
                  <a:pt x="1983808" y="663234"/>
                </a:lnTo>
                <a:lnTo>
                  <a:pt x="1987283" y="681607"/>
                </a:lnTo>
                <a:lnTo>
                  <a:pt x="1999442" y="694467"/>
                </a:lnTo>
                <a:lnTo>
                  <a:pt x="1990756" y="635676"/>
                </a:lnTo>
                <a:lnTo>
                  <a:pt x="1987283" y="650374"/>
                </a:lnTo>
                <a:close/>
              </a:path>
              <a:path w="9038313" h="4633457">
                <a:moveTo>
                  <a:pt x="2180104" y="993933"/>
                </a:moveTo>
                <a:lnTo>
                  <a:pt x="2162733" y="986585"/>
                </a:lnTo>
                <a:lnTo>
                  <a:pt x="2173156" y="1028840"/>
                </a:lnTo>
                <a:lnTo>
                  <a:pt x="2188790" y="1039864"/>
                </a:lnTo>
                <a:lnTo>
                  <a:pt x="2188790" y="1025166"/>
                </a:lnTo>
                <a:lnTo>
                  <a:pt x="2192265" y="1008631"/>
                </a:lnTo>
                <a:lnTo>
                  <a:pt x="2180104" y="993933"/>
                </a:lnTo>
                <a:close/>
              </a:path>
              <a:path w="9038313" h="4633457">
                <a:moveTo>
                  <a:pt x="2173156" y="1028840"/>
                </a:moveTo>
                <a:lnTo>
                  <a:pt x="2162733" y="986585"/>
                </a:lnTo>
                <a:lnTo>
                  <a:pt x="2148836" y="979236"/>
                </a:lnTo>
                <a:lnTo>
                  <a:pt x="2133202" y="975561"/>
                </a:lnTo>
                <a:lnTo>
                  <a:pt x="2122779" y="962700"/>
                </a:lnTo>
                <a:lnTo>
                  <a:pt x="2108881" y="962700"/>
                </a:lnTo>
                <a:lnTo>
                  <a:pt x="2103671" y="948002"/>
                </a:lnTo>
                <a:lnTo>
                  <a:pt x="2112356" y="1060074"/>
                </a:lnTo>
                <a:lnTo>
                  <a:pt x="2126254" y="1043538"/>
                </a:lnTo>
                <a:lnTo>
                  <a:pt x="2143625" y="1032515"/>
                </a:lnTo>
                <a:lnTo>
                  <a:pt x="2155784" y="1017817"/>
                </a:lnTo>
                <a:lnTo>
                  <a:pt x="2173156" y="1028840"/>
                </a:lnTo>
                <a:close/>
              </a:path>
              <a:path w="9038313" h="4633457">
                <a:moveTo>
                  <a:pt x="2112356" y="1060074"/>
                </a:moveTo>
                <a:lnTo>
                  <a:pt x="2103671" y="948002"/>
                </a:lnTo>
                <a:lnTo>
                  <a:pt x="2089773" y="948002"/>
                </a:lnTo>
                <a:lnTo>
                  <a:pt x="2082825" y="962700"/>
                </a:lnTo>
                <a:lnTo>
                  <a:pt x="2082825" y="982910"/>
                </a:lnTo>
                <a:lnTo>
                  <a:pt x="2089773" y="1036189"/>
                </a:lnTo>
                <a:lnTo>
                  <a:pt x="2096723" y="1056398"/>
                </a:lnTo>
                <a:lnTo>
                  <a:pt x="2112356" y="1060074"/>
                </a:lnTo>
                <a:close/>
              </a:path>
              <a:path w="9038313" h="4633457">
                <a:moveTo>
                  <a:pt x="2082825" y="982910"/>
                </a:moveTo>
                <a:lnTo>
                  <a:pt x="2079350" y="997607"/>
                </a:lnTo>
                <a:lnTo>
                  <a:pt x="2079350" y="1017817"/>
                </a:lnTo>
                <a:lnTo>
                  <a:pt x="2063716" y="1028840"/>
                </a:lnTo>
                <a:lnTo>
                  <a:pt x="2056768" y="1043538"/>
                </a:lnTo>
                <a:lnTo>
                  <a:pt x="2072402" y="1039864"/>
                </a:lnTo>
                <a:lnTo>
                  <a:pt x="2089773" y="1036189"/>
                </a:lnTo>
                <a:lnTo>
                  <a:pt x="2082825" y="982910"/>
                </a:lnTo>
                <a:close/>
              </a:path>
              <a:path w="9038313" h="4633457">
                <a:moveTo>
                  <a:pt x="2228744" y="1036189"/>
                </a:moveTo>
                <a:lnTo>
                  <a:pt x="2216584" y="1021491"/>
                </a:lnTo>
                <a:lnTo>
                  <a:pt x="2202688" y="1021491"/>
                </a:lnTo>
                <a:lnTo>
                  <a:pt x="2188790" y="1025166"/>
                </a:lnTo>
                <a:lnTo>
                  <a:pt x="2188790" y="1039864"/>
                </a:lnTo>
                <a:lnTo>
                  <a:pt x="2202688" y="1043538"/>
                </a:lnTo>
                <a:lnTo>
                  <a:pt x="2216584" y="1043538"/>
                </a:lnTo>
                <a:lnTo>
                  <a:pt x="2228744" y="1036189"/>
                </a:lnTo>
                <a:close/>
              </a:path>
              <a:path w="9038313" h="4633457">
                <a:moveTo>
                  <a:pt x="2140150" y="933305"/>
                </a:moveTo>
                <a:lnTo>
                  <a:pt x="2136675" y="920445"/>
                </a:lnTo>
                <a:lnTo>
                  <a:pt x="2122779" y="902073"/>
                </a:lnTo>
                <a:lnTo>
                  <a:pt x="2108881" y="902073"/>
                </a:lnTo>
                <a:lnTo>
                  <a:pt x="2108881" y="813887"/>
                </a:lnTo>
                <a:lnTo>
                  <a:pt x="2093248" y="821235"/>
                </a:lnTo>
                <a:lnTo>
                  <a:pt x="2096723" y="913095"/>
                </a:lnTo>
                <a:lnTo>
                  <a:pt x="2112356" y="927793"/>
                </a:lnTo>
                <a:lnTo>
                  <a:pt x="2126254" y="933305"/>
                </a:lnTo>
                <a:lnTo>
                  <a:pt x="2140150" y="933305"/>
                </a:lnTo>
                <a:close/>
              </a:path>
              <a:path w="9038313" h="4633457">
                <a:moveTo>
                  <a:pt x="2143625" y="944328"/>
                </a:moveTo>
                <a:lnTo>
                  <a:pt x="2126254" y="933305"/>
                </a:lnTo>
                <a:lnTo>
                  <a:pt x="2133202" y="951678"/>
                </a:lnTo>
                <a:lnTo>
                  <a:pt x="2148836" y="951678"/>
                </a:lnTo>
                <a:lnTo>
                  <a:pt x="2143625" y="944328"/>
                </a:lnTo>
                <a:close/>
              </a:path>
              <a:path w="9038313" h="4633457">
                <a:moveTo>
                  <a:pt x="2355555" y="2441660"/>
                </a:moveTo>
                <a:lnTo>
                  <a:pt x="2341659" y="2430636"/>
                </a:lnTo>
                <a:lnTo>
                  <a:pt x="2326024" y="2426962"/>
                </a:lnTo>
                <a:lnTo>
                  <a:pt x="2308652" y="2419612"/>
                </a:lnTo>
                <a:lnTo>
                  <a:pt x="2305178" y="2441660"/>
                </a:lnTo>
                <a:lnTo>
                  <a:pt x="2308652" y="2454520"/>
                </a:lnTo>
                <a:lnTo>
                  <a:pt x="2326024" y="2465543"/>
                </a:lnTo>
                <a:lnTo>
                  <a:pt x="2345132" y="2461869"/>
                </a:lnTo>
                <a:lnTo>
                  <a:pt x="2355555" y="2441660"/>
                </a:lnTo>
                <a:close/>
              </a:path>
              <a:path w="9038313" h="4633457">
                <a:moveTo>
                  <a:pt x="2289544" y="2412264"/>
                </a:moveTo>
                <a:lnTo>
                  <a:pt x="2268698" y="2395729"/>
                </a:lnTo>
                <a:lnTo>
                  <a:pt x="2275646" y="2434310"/>
                </a:lnTo>
                <a:lnTo>
                  <a:pt x="2289544" y="2441660"/>
                </a:lnTo>
                <a:lnTo>
                  <a:pt x="2305178" y="2441660"/>
                </a:lnTo>
                <a:lnTo>
                  <a:pt x="2308652" y="2419612"/>
                </a:lnTo>
                <a:lnTo>
                  <a:pt x="2289544" y="2412264"/>
                </a:lnTo>
                <a:close/>
              </a:path>
              <a:path w="9038313" h="4633457">
                <a:moveTo>
                  <a:pt x="2275646" y="2434310"/>
                </a:moveTo>
                <a:lnTo>
                  <a:pt x="2268698" y="2395729"/>
                </a:lnTo>
                <a:lnTo>
                  <a:pt x="2253063" y="2395729"/>
                </a:lnTo>
                <a:lnTo>
                  <a:pt x="2239167" y="2384705"/>
                </a:lnTo>
                <a:lnTo>
                  <a:pt x="2225269" y="2381031"/>
                </a:lnTo>
                <a:lnTo>
                  <a:pt x="2209636" y="2377357"/>
                </a:lnTo>
                <a:lnTo>
                  <a:pt x="2176630" y="2377357"/>
                </a:lnTo>
                <a:lnTo>
                  <a:pt x="2155784" y="2381031"/>
                </a:lnTo>
                <a:lnTo>
                  <a:pt x="2133202" y="2388379"/>
                </a:lnTo>
                <a:lnTo>
                  <a:pt x="2129727" y="2403077"/>
                </a:lnTo>
                <a:lnTo>
                  <a:pt x="2143625" y="2403077"/>
                </a:lnTo>
                <a:lnTo>
                  <a:pt x="2159259" y="2395729"/>
                </a:lnTo>
                <a:lnTo>
                  <a:pt x="2188790" y="2388379"/>
                </a:lnTo>
                <a:lnTo>
                  <a:pt x="2199213" y="2403077"/>
                </a:lnTo>
                <a:lnTo>
                  <a:pt x="2213110" y="2406752"/>
                </a:lnTo>
                <a:lnTo>
                  <a:pt x="2228744" y="2406752"/>
                </a:lnTo>
                <a:lnTo>
                  <a:pt x="2253063" y="2419612"/>
                </a:lnTo>
                <a:lnTo>
                  <a:pt x="2268698" y="2419612"/>
                </a:lnTo>
                <a:lnTo>
                  <a:pt x="2275646" y="2434310"/>
                </a:lnTo>
                <a:close/>
              </a:path>
              <a:path w="9038313" h="4633457">
                <a:moveTo>
                  <a:pt x="2129727" y="2403077"/>
                </a:moveTo>
                <a:lnTo>
                  <a:pt x="2115831" y="2412264"/>
                </a:lnTo>
                <a:lnTo>
                  <a:pt x="2129727" y="2412264"/>
                </a:lnTo>
                <a:lnTo>
                  <a:pt x="2143625" y="2403077"/>
                </a:lnTo>
                <a:lnTo>
                  <a:pt x="2129727" y="2403077"/>
                </a:lnTo>
                <a:close/>
              </a:path>
              <a:path w="9038313" h="4633457">
                <a:moveTo>
                  <a:pt x="2359030" y="2465543"/>
                </a:moveTo>
                <a:lnTo>
                  <a:pt x="2372926" y="2461869"/>
                </a:lnTo>
                <a:lnTo>
                  <a:pt x="2369452" y="2445334"/>
                </a:lnTo>
                <a:lnTo>
                  <a:pt x="2355555" y="2441660"/>
                </a:lnTo>
                <a:lnTo>
                  <a:pt x="2345132" y="2461869"/>
                </a:lnTo>
                <a:lnTo>
                  <a:pt x="2359030" y="2465543"/>
                </a:lnTo>
                <a:close/>
              </a:path>
              <a:path w="9038313" h="4633457">
                <a:moveTo>
                  <a:pt x="2308652" y="2454520"/>
                </a:moveTo>
                <a:lnTo>
                  <a:pt x="2293019" y="2465543"/>
                </a:lnTo>
                <a:lnTo>
                  <a:pt x="2326024" y="2465543"/>
                </a:lnTo>
                <a:lnTo>
                  <a:pt x="2308652" y="2454520"/>
                </a:lnTo>
                <a:close/>
              </a:path>
              <a:path w="9038313" h="4633457">
                <a:moveTo>
                  <a:pt x="2188790" y="1074771"/>
                </a:moveTo>
                <a:lnTo>
                  <a:pt x="2173156" y="1071096"/>
                </a:lnTo>
                <a:lnTo>
                  <a:pt x="2159259" y="1071096"/>
                </a:lnTo>
                <a:lnTo>
                  <a:pt x="2143625" y="1085794"/>
                </a:lnTo>
                <a:lnTo>
                  <a:pt x="2143625" y="1098655"/>
                </a:lnTo>
                <a:lnTo>
                  <a:pt x="2159259" y="1102329"/>
                </a:lnTo>
                <a:lnTo>
                  <a:pt x="2173156" y="1089469"/>
                </a:lnTo>
                <a:lnTo>
                  <a:pt x="2188790" y="1074771"/>
                </a:lnTo>
                <a:close/>
              </a:path>
              <a:path w="9038313" h="4633457">
                <a:moveTo>
                  <a:pt x="2188790" y="828584"/>
                </a:moveTo>
                <a:lnTo>
                  <a:pt x="2206161" y="821235"/>
                </a:lnTo>
                <a:lnTo>
                  <a:pt x="2195738" y="808375"/>
                </a:lnTo>
                <a:lnTo>
                  <a:pt x="2192265" y="793677"/>
                </a:lnTo>
                <a:lnTo>
                  <a:pt x="2176630" y="786328"/>
                </a:lnTo>
                <a:lnTo>
                  <a:pt x="2173156" y="832258"/>
                </a:lnTo>
                <a:lnTo>
                  <a:pt x="2188790" y="82858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88790" y="859816"/>
                </a:lnTo>
                <a:lnTo>
                  <a:pt x="2185315" y="846956"/>
                </a:lnTo>
                <a:lnTo>
                  <a:pt x="2173156" y="832258"/>
                </a:lnTo>
                <a:lnTo>
                  <a:pt x="2176630" y="786328"/>
                </a:lnTo>
                <a:lnTo>
                  <a:pt x="2162733" y="775304"/>
                </a:lnTo>
                <a:lnTo>
                  <a:pt x="2176630" y="909421"/>
                </a:lnTo>
                <a:lnTo>
                  <a:pt x="2195738" y="89839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62733" y="775304"/>
                </a:moveTo>
                <a:lnTo>
                  <a:pt x="2148836" y="769793"/>
                </a:lnTo>
                <a:lnTo>
                  <a:pt x="2162733" y="916771"/>
                </a:lnTo>
                <a:lnTo>
                  <a:pt x="2176630" y="909421"/>
                </a:lnTo>
                <a:lnTo>
                  <a:pt x="2162733" y="775304"/>
                </a:lnTo>
                <a:close/>
              </a:path>
              <a:path w="9038313" h="4633457">
                <a:moveTo>
                  <a:pt x="2108881" y="813887"/>
                </a:moveTo>
                <a:lnTo>
                  <a:pt x="2108881" y="902073"/>
                </a:lnTo>
                <a:lnTo>
                  <a:pt x="2122779" y="898397"/>
                </a:lnTo>
                <a:lnTo>
                  <a:pt x="2115831" y="801025"/>
                </a:lnTo>
                <a:lnTo>
                  <a:pt x="2108881" y="813887"/>
                </a:lnTo>
                <a:close/>
              </a:path>
              <a:path w="9038313" h="4633457">
                <a:moveTo>
                  <a:pt x="2089773" y="835933"/>
                </a:moveTo>
                <a:lnTo>
                  <a:pt x="2075877" y="859816"/>
                </a:lnTo>
                <a:lnTo>
                  <a:pt x="2082825" y="916771"/>
                </a:lnTo>
                <a:lnTo>
                  <a:pt x="2096723" y="913095"/>
                </a:lnTo>
                <a:lnTo>
                  <a:pt x="2093248" y="821235"/>
                </a:lnTo>
                <a:lnTo>
                  <a:pt x="2089773" y="835933"/>
                </a:lnTo>
                <a:close/>
              </a:path>
              <a:path w="9038313" h="4633457">
                <a:moveTo>
                  <a:pt x="2199213" y="1692075"/>
                </a:moveTo>
                <a:lnTo>
                  <a:pt x="2185315" y="1695749"/>
                </a:lnTo>
                <a:lnTo>
                  <a:pt x="2199213" y="1703099"/>
                </a:lnTo>
                <a:lnTo>
                  <a:pt x="2213110" y="1699425"/>
                </a:lnTo>
                <a:lnTo>
                  <a:pt x="2199213" y="1692075"/>
                </a:lnTo>
                <a:close/>
              </a:path>
              <a:path w="9038313" h="4633457">
                <a:moveTo>
                  <a:pt x="2192265" y="1444050"/>
                </a:moveTo>
                <a:lnTo>
                  <a:pt x="2192265" y="1453238"/>
                </a:lnTo>
                <a:lnTo>
                  <a:pt x="2209636" y="1460586"/>
                </a:lnTo>
                <a:lnTo>
                  <a:pt x="2213110" y="1447726"/>
                </a:lnTo>
                <a:lnTo>
                  <a:pt x="2192265" y="1444050"/>
                </a:lnTo>
                <a:close/>
              </a:path>
              <a:path w="9038313" h="4633457">
                <a:moveTo>
                  <a:pt x="2235692" y="769793"/>
                </a:moveTo>
                <a:lnTo>
                  <a:pt x="2220059" y="769793"/>
                </a:lnTo>
                <a:lnTo>
                  <a:pt x="2232219" y="782654"/>
                </a:lnTo>
                <a:lnTo>
                  <a:pt x="2249590" y="775304"/>
                </a:lnTo>
                <a:lnTo>
                  <a:pt x="2249590" y="766118"/>
                </a:lnTo>
                <a:lnTo>
                  <a:pt x="2235692" y="769793"/>
                </a:lnTo>
                <a:close/>
              </a:path>
              <a:path w="9038313" h="4633457">
                <a:moveTo>
                  <a:pt x="2228744" y="1109677"/>
                </a:moveTo>
                <a:lnTo>
                  <a:pt x="2235692" y="1120701"/>
                </a:lnTo>
                <a:lnTo>
                  <a:pt x="2249590" y="1117027"/>
                </a:lnTo>
                <a:lnTo>
                  <a:pt x="2253063" y="1102329"/>
                </a:lnTo>
                <a:lnTo>
                  <a:pt x="2249590" y="1089469"/>
                </a:lnTo>
                <a:lnTo>
                  <a:pt x="2235692" y="1094980"/>
                </a:lnTo>
                <a:lnTo>
                  <a:pt x="2228744" y="1109677"/>
                </a:lnTo>
                <a:close/>
              </a:path>
              <a:path w="9038313" h="4633457">
                <a:moveTo>
                  <a:pt x="2253063" y="1344842"/>
                </a:moveTo>
                <a:lnTo>
                  <a:pt x="2265224" y="1328306"/>
                </a:lnTo>
                <a:lnTo>
                  <a:pt x="2249590" y="1333818"/>
                </a:lnTo>
                <a:lnTo>
                  <a:pt x="2249590" y="1320957"/>
                </a:lnTo>
                <a:lnTo>
                  <a:pt x="2246115" y="1333818"/>
                </a:lnTo>
                <a:lnTo>
                  <a:pt x="2256538" y="1333818"/>
                </a:lnTo>
                <a:lnTo>
                  <a:pt x="2253063" y="1344842"/>
                </a:lnTo>
                <a:close/>
              </a:path>
              <a:path w="9038313" h="4633457">
                <a:moveTo>
                  <a:pt x="2296492" y="1050886"/>
                </a:moveTo>
                <a:lnTo>
                  <a:pt x="2282595" y="1047212"/>
                </a:lnTo>
                <a:lnTo>
                  <a:pt x="2286069" y="1063748"/>
                </a:lnTo>
                <a:lnTo>
                  <a:pt x="2289544" y="1063748"/>
                </a:lnTo>
                <a:lnTo>
                  <a:pt x="2296492" y="1050886"/>
                </a:lnTo>
                <a:close/>
              </a:path>
              <a:path w="9038313" h="4633457">
                <a:moveTo>
                  <a:pt x="2301704" y="2041146"/>
                </a:moveTo>
                <a:lnTo>
                  <a:pt x="2312127" y="2019100"/>
                </a:lnTo>
                <a:lnTo>
                  <a:pt x="2312127" y="1963983"/>
                </a:lnTo>
                <a:lnTo>
                  <a:pt x="2315601" y="1945612"/>
                </a:lnTo>
                <a:lnTo>
                  <a:pt x="2329498" y="1952960"/>
                </a:lnTo>
                <a:lnTo>
                  <a:pt x="2315601" y="1938262"/>
                </a:lnTo>
                <a:lnTo>
                  <a:pt x="2305178" y="1925402"/>
                </a:lnTo>
                <a:lnTo>
                  <a:pt x="2301704" y="2041146"/>
                </a:lnTo>
                <a:close/>
              </a:path>
              <a:path w="9038313" h="4633457">
                <a:moveTo>
                  <a:pt x="2319075" y="1960309"/>
                </a:moveTo>
                <a:lnTo>
                  <a:pt x="2315601" y="1945612"/>
                </a:lnTo>
                <a:lnTo>
                  <a:pt x="2312127" y="1963983"/>
                </a:lnTo>
                <a:lnTo>
                  <a:pt x="2326024" y="1973169"/>
                </a:lnTo>
                <a:lnTo>
                  <a:pt x="2319075" y="196030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32972" y="1998891"/>
                </a:lnTo>
                <a:lnTo>
                  <a:pt x="2338184" y="1984193"/>
                </a:lnTo>
                <a:lnTo>
                  <a:pt x="2345132" y="2002565"/>
                </a:lnTo>
                <a:lnTo>
                  <a:pt x="2341659" y="1984193"/>
                </a:lnTo>
                <a:lnTo>
                  <a:pt x="2326024" y="1976843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19075" y="2006239"/>
                </a:moveTo>
                <a:lnTo>
                  <a:pt x="2326024" y="1976843"/>
                </a:lnTo>
                <a:lnTo>
                  <a:pt x="2312127" y="1963983"/>
                </a:lnTo>
                <a:lnTo>
                  <a:pt x="2312127" y="2019100"/>
                </a:lnTo>
                <a:lnTo>
                  <a:pt x="2326024" y="2022774"/>
                </a:lnTo>
                <a:lnTo>
                  <a:pt x="2332972" y="2002565"/>
                </a:lnTo>
                <a:lnTo>
                  <a:pt x="2319075" y="2006239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52080" y="1886819"/>
                </a:lnTo>
                <a:lnTo>
                  <a:pt x="2352080" y="1772913"/>
                </a:lnTo>
                <a:lnTo>
                  <a:pt x="2338184" y="1776587"/>
                </a:lnTo>
                <a:lnTo>
                  <a:pt x="2322549" y="1780261"/>
                </a:lnTo>
                <a:lnTo>
                  <a:pt x="2319075" y="1925402"/>
                </a:lnTo>
                <a:lnTo>
                  <a:pt x="2322549" y="1910704"/>
                </a:lnTo>
                <a:lnTo>
                  <a:pt x="2338184" y="1899681"/>
                </a:lnTo>
                <a:lnTo>
                  <a:pt x="2341659" y="1941936"/>
                </a:lnTo>
                <a:lnTo>
                  <a:pt x="2348607" y="1899681"/>
                </a:lnTo>
                <a:lnTo>
                  <a:pt x="2362503" y="1907029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05178" y="1925402"/>
                </a:moveTo>
                <a:lnTo>
                  <a:pt x="2319075" y="1938262"/>
                </a:lnTo>
                <a:lnTo>
                  <a:pt x="2319075" y="1925402"/>
                </a:lnTo>
                <a:lnTo>
                  <a:pt x="2322549" y="1780261"/>
                </a:lnTo>
                <a:lnTo>
                  <a:pt x="2301704" y="1776587"/>
                </a:lnTo>
                <a:lnTo>
                  <a:pt x="2301704" y="2041146"/>
                </a:lnTo>
                <a:lnTo>
                  <a:pt x="2305178" y="1925402"/>
                </a:lnTo>
                <a:close/>
              </a:path>
              <a:path w="9038313" h="4633457">
                <a:moveTo>
                  <a:pt x="2332972" y="1914378"/>
                </a:moveTo>
                <a:lnTo>
                  <a:pt x="2329498" y="1929076"/>
                </a:lnTo>
                <a:lnTo>
                  <a:pt x="2341659" y="1941936"/>
                </a:lnTo>
                <a:lnTo>
                  <a:pt x="2338184" y="1899681"/>
                </a:lnTo>
                <a:lnTo>
                  <a:pt x="2332972" y="1914378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5463" y="681607"/>
                </a:lnTo>
                <a:lnTo>
                  <a:pt x="2409407" y="681607"/>
                </a:lnTo>
                <a:lnTo>
                  <a:pt x="2405932" y="694467"/>
                </a:lnTo>
                <a:lnTo>
                  <a:pt x="2395509" y="681607"/>
                </a:lnTo>
                <a:lnTo>
                  <a:pt x="2378138" y="677932"/>
                </a:lnTo>
                <a:lnTo>
                  <a:pt x="2369452" y="694467"/>
                </a:lnTo>
                <a:lnTo>
                  <a:pt x="2378138" y="824909"/>
                </a:lnTo>
                <a:lnTo>
                  <a:pt x="2392034" y="821235"/>
                </a:lnTo>
                <a:lnTo>
                  <a:pt x="2405932" y="835933"/>
                </a:lnTo>
                <a:lnTo>
                  <a:pt x="2414617" y="856142"/>
                </a:lnTo>
                <a:lnTo>
                  <a:pt x="2421566" y="720189"/>
                </a:lnTo>
                <a:lnTo>
                  <a:pt x="2438938" y="709165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62700"/>
                </a:lnTo>
                <a:lnTo>
                  <a:pt x="2405932" y="1014143"/>
                </a:lnTo>
                <a:lnTo>
                  <a:pt x="2421566" y="1025166"/>
                </a:lnTo>
                <a:lnTo>
                  <a:pt x="2435463" y="1028840"/>
                </a:lnTo>
                <a:lnTo>
                  <a:pt x="2438938" y="709165"/>
                </a:lnTo>
                <a:lnTo>
                  <a:pt x="2421566" y="720189"/>
                </a:lnTo>
                <a:lnTo>
                  <a:pt x="2428515" y="881863"/>
                </a:lnTo>
                <a:lnTo>
                  <a:pt x="2421566" y="894723"/>
                </a:lnTo>
                <a:lnTo>
                  <a:pt x="2414617" y="909421"/>
                </a:lnTo>
                <a:lnTo>
                  <a:pt x="2398984" y="916771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435463" y="1028840"/>
                </a:moveTo>
                <a:lnTo>
                  <a:pt x="2438938" y="740398"/>
                </a:lnTo>
                <a:lnTo>
                  <a:pt x="2454572" y="727537"/>
                </a:lnTo>
                <a:lnTo>
                  <a:pt x="2468469" y="720189"/>
                </a:lnTo>
                <a:lnTo>
                  <a:pt x="2468469" y="705491"/>
                </a:lnTo>
                <a:lnTo>
                  <a:pt x="2454572" y="712839"/>
                </a:lnTo>
                <a:lnTo>
                  <a:pt x="2438938" y="709165"/>
                </a:lnTo>
                <a:lnTo>
                  <a:pt x="2435463" y="1028840"/>
                </a:lnTo>
                <a:close/>
              </a:path>
              <a:path w="9038313" h="4633457">
                <a:moveTo>
                  <a:pt x="2319075" y="966376"/>
                </a:moveTo>
                <a:lnTo>
                  <a:pt x="2305178" y="962700"/>
                </a:lnTo>
                <a:lnTo>
                  <a:pt x="2308652" y="1014143"/>
                </a:lnTo>
                <a:lnTo>
                  <a:pt x="2322549" y="1014143"/>
                </a:lnTo>
                <a:lnTo>
                  <a:pt x="2338184" y="970050"/>
                </a:lnTo>
                <a:lnTo>
                  <a:pt x="2319075" y="966376"/>
                </a:lnTo>
                <a:close/>
              </a:path>
              <a:path w="9038313" h="4633457">
                <a:moveTo>
                  <a:pt x="2305178" y="975561"/>
                </a:moveTo>
                <a:lnTo>
                  <a:pt x="2289544" y="979236"/>
                </a:lnTo>
                <a:lnTo>
                  <a:pt x="2293019" y="1008631"/>
                </a:lnTo>
                <a:lnTo>
                  <a:pt x="2308652" y="1014143"/>
                </a:lnTo>
                <a:lnTo>
                  <a:pt x="2305178" y="962700"/>
                </a:lnTo>
                <a:lnTo>
                  <a:pt x="2305178" y="975561"/>
                </a:lnTo>
                <a:close/>
              </a:path>
              <a:path w="9038313" h="4633457">
                <a:moveTo>
                  <a:pt x="2355555" y="1941936"/>
                </a:moveTo>
                <a:lnTo>
                  <a:pt x="2359030" y="1929076"/>
                </a:lnTo>
                <a:lnTo>
                  <a:pt x="2355555" y="1914378"/>
                </a:lnTo>
                <a:lnTo>
                  <a:pt x="2348607" y="1899681"/>
                </a:lnTo>
                <a:lnTo>
                  <a:pt x="2341659" y="1941936"/>
                </a:lnTo>
                <a:lnTo>
                  <a:pt x="2341659" y="1956634"/>
                </a:lnTo>
                <a:lnTo>
                  <a:pt x="2355555" y="1941936"/>
                </a:lnTo>
                <a:close/>
              </a:path>
              <a:path w="9038313" h="4633457">
                <a:moveTo>
                  <a:pt x="2315601" y="2041146"/>
                </a:moveTo>
                <a:lnTo>
                  <a:pt x="2329498" y="2037472"/>
                </a:lnTo>
                <a:lnTo>
                  <a:pt x="2315601" y="2033798"/>
                </a:lnTo>
                <a:lnTo>
                  <a:pt x="2312127" y="2019100"/>
                </a:lnTo>
                <a:lnTo>
                  <a:pt x="2301704" y="2041146"/>
                </a:lnTo>
                <a:lnTo>
                  <a:pt x="2315601" y="2041146"/>
                </a:lnTo>
                <a:close/>
              </a:path>
              <a:path w="9038313" h="4633457">
                <a:moveTo>
                  <a:pt x="2256538" y="1710447"/>
                </a:moveTo>
                <a:lnTo>
                  <a:pt x="2256538" y="1725145"/>
                </a:lnTo>
                <a:lnTo>
                  <a:pt x="2265224" y="1780261"/>
                </a:lnTo>
                <a:lnTo>
                  <a:pt x="2265224" y="1510191"/>
                </a:lnTo>
                <a:lnTo>
                  <a:pt x="2249590" y="1502843"/>
                </a:lnTo>
                <a:lnTo>
                  <a:pt x="2242642" y="1517540"/>
                </a:lnTo>
                <a:lnTo>
                  <a:pt x="2242642" y="1703099"/>
                </a:lnTo>
                <a:lnTo>
                  <a:pt x="2256538" y="1710447"/>
                </a:lnTo>
                <a:close/>
              </a:path>
              <a:path w="9038313" h="4633457">
                <a:moveTo>
                  <a:pt x="2235692" y="1798633"/>
                </a:moveTo>
                <a:lnTo>
                  <a:pt x="2253063" y="1802309"/>
                </a:lnTo>
                <a:lnTo>
                  <a:pt x="2242642" y="1734332"/>
                </a:lnTo>
                <a:lnTo>
                  <a:pt x="2228744" y="1728820"/>
                </a:lnTo>
                <a:lnTo>
                  <a:pt x="2225269" y="1714122"/>
                </a:lnTo>
                <a:lnTo>
                  <a:pt x="2225269" y="1728820"/>
                </a:lnTo>
                <a:lnTo>
                  <a:pt x="2220059" y="1741680"/>
                </a:lnTo>
                <a:lnTo>
                  <a:pt x="2220059" y="1798633"/>
                </a:lnTo>
                <a:lnTo>
                  <a:pt x="2235692" y="1798633"/>
                </a:lnTo>
                <a:close/>
              </a:path>
              <a:path w="9038313" h="4633457">
                <a:moveTo>
                  <a:pt x="2220059" y="1741680"/>
                </a:moveTo>
                <a:lnTo>
                  <a:pt x="2213110" y="1756378"/>
                </a:lnTo>
                <a:lnTo>
                  <a:pt x="2213110" y="1772913"/>
                </a:lnTo>
                <a:lnTo>
                  <a:pt x="2199213" y="1787611"/>
                </a:lnTo>
                <a:lnTo>
                  <a:pt x="2195738" y="1822518"/>
                </a:lnTo>
                <a:lnTo>
                  <a:pt x="2209636" y="1811494"/>
                </a:lnTo>
                <a:lnTo>
                  <a:pt x="2220059" y="1798633"/>
                </a:lnTo>
                <a:lnTo>
                  <a:pt x="2220059" y="1741680"/>
                </a:lnTo>
                <a:close/>
              </a:path>
              <a:path w="9038313" h="4633457">
                <a:moveTo>
                  <a:pt x="2319075" y="347233"/>
                </a:moveTo>
                <a:lnTo>
                  <a:pt x="2338184" y="347233"/>
                </a:lnTo>
                <a:lnTo>
                  <a:pt x="2332972" y="316001"/>
                </a:lnTo>
                <a:lnTo>
                  <a:pt x="2352080" y="316001"/>
                </a:lnTo>
                <a:lnTo>
                  <a:pt x="2365978" y="312327"/>
                </a:lnTo>
                <a:lnTo>
                  <a:pt x="2359030" y="297629"/>
                </a:lnTo>
                <a:lnTo>
                  <a:pt x="2341659" y="292117"/>
                </a:lnTo>
                <a:lnTo>
                  <a:pt x="2322549" y="284768"/>
                </a:lnTo>
                <a:lnTo>
                  <a:pt x="2319075" y="347233"/>
                </a:lnTo>
                <a:close/>
              </a:path>
              <a:path w="9038313" h="4633457">
                <a:moveTo>
                  <a:pt x="2286069" y="365606"/>
                </a:moveTo>
                <a:lnTo>
                  <a:pt x="2286069" y="350908"/>
                </a:lnTo>
                <a:lnTo>
                  <a:pt x="2301704" y="347233"/>
                </a:lnTo>
                <a:lnTo>
                  <a:pt x="2319075" y="347233"/>
                </a:lnTo>
                <a:lnTo>
                  <a:pt x="2322549" y="284768"/>
                </a:lnTo>
                <a:lnTo>
                  <a:pt x="2301704" y="288442"/>
                </a:lnTo>
                <a:lnTo>
                  <a:pt x="2286069" y="288442"/>
                </a:lnTo>
                <a:lnTo>
                  <a:pt x="2286069" y="365606"/>
                </a:lnTo>
                <a:close/>
              </a:path>
              <a:path w="9038313" h="4633457">
                <a:moveTo>
                  <a:pt x="2289544" y="2504125"/>
                </a:moveTo>
                <a:lnTo>
                  <a:pt x="2293019" y="2518822"/>
                </a:lnTo>
                <a:lnTo>
                  <a:pt x="2308652" y="2522496"/>
                </a:lnTo>
                <a:lnTo>
                  <a:pt x="2319075" y="2518822"/>
                </a:lnTo>
                <a:lnTo>
                  <a:pt x="2332972" y="2518822"/>
                </a:lnTo>
                <a:lnTo>
                  <a:pt x="2319075" y="2511473"/>
                </a:lnTo>
                <a:lnTo>
                  <a:pt x="2305178" y="2504125"/>
                </a:lnTo>
                <a:lnTo>
                  <a:pt x="2289544" y="2504125"/>
                </a:lnTo>
                <a:close/>
              </a:path>
              <a:path w="9038313" h="4633457">
                <a:moveTo>
                  <a:pt x="2322549" y="839607"/>
                </a:moveTo>
                <a:lnTo>
                  <a:pt x="2329498" y="885537"/>
                </a:lnTo>
                <a:lnTo>
                  <a:pt x="2345132" y="881863"/>
                </a:lnTo>
                <a:lnTo>
                  <a:pt x="2359030" y="874514"/>
                </a:lnTo>
                <a:lnTo>
                  <a:pt x="2359030" y="850630"/>
                </a:lnTo>
                <a:lnTo>
                  <a:pt x="2345132" y="835933"/>
                </a:lnTo>
                <a:lnTo>
                  <a:pt x="2341659" y="835933"/>
                </a:lnTo>
                <a:lnTo>
                  <a:pt x="2322549" y="839607"/>
                </a:lnTo>
                <a:close/>
              </a:path>
              <a:path w="9038313" h="4633457">
                <a:moveTo>
                  <a:pt x="2308652" y="850630"/>
                </a:moveTo>
                <a:lnTo>
                  <a:pt x="2305178" y="863492"/>
                </a:lnTo>
                <a:lnTo>
                  <a:pt x="2308652" y="878189"/>
                </a:lnTo>
                <a:lnTo>
                  <a:pt x="2329498" y="885537"/>
                </a:lnTo>
                <a:lnTo>
                  <a:pt x="2322549" y="839607"/>
                </a:lnTo>
                <a:lnTo>
                  <a:pt x="2308652" y="850630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395509" y="4317457"/>
                </a:lnTo>
                <a:lnTo>
                  <a:pt x="2395509" y="4302758"/>
                </a:lnTo>
                <a:lnTo>
                  <a:pt x="2381611" y="4310107"/>
                </a:lnTo>
                <a:lnTo>
                  <a:pt x="2392034" y="4288061"/>
                </a:lnTo>
                <a:lnTo>
                  <a:pt x="2378138" y="4295410"/>
                </a:lnTo>
                <a:lnTo>
                  <a:pt x="2385086" y="4333991"/>
                </a:lnTo>
                <a:lnTo>
                  <a:pt x="2392034" y="4363387"/>
                </a:lnTo>
                <a:lnTo>
                  <a:pt x="2402457" y="4376247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5086" y="4333991"/>
                </a:moveTo>
                <a:lnTo>
                  <a:pt x="2378138" y="4295410"/>
                </a:lnTo>
                <a:lnTo>
                  <a:pt x="2362503" y="4299084"/>
                </a:lnTo>
                <a:lnTo>
                  <a:pt x="2355555" y="4313782"/>
                </a:lnTo>
                <a:lnTo>
                  <a:pt x="2345132" y="4330317"/>
                </a:lnTo>
                <a:lnTo>
                  <a:pt x="2359030" y="4321131"/>
                </a:lnTo>
                <a:lnTo>
                  <a:pt x="2369452" y="4333991"/>
                </a:lnTo>
                <a:lnTo>
                  <a:pt x="2385086" y="4333991"/>
                </a:lnTo>
                <a:close/>
              </a:path>
              <a:path w="9038313" h="4633457">
                <a:moveTo>
                  <a:pt x="2369452" y="4418503"/>
                </a:moveTo>
                <a:lnTo>
                  <a:pt x="2365978" y="4433201"/>
                </a:lnTo>
                <a:lnTo>
                  <a:pt x="2378138" y="4418503"/>
                </a:lnTo>
                <a:lnTo>
                  <a:pt x="2372926" y="4398293"/>
                </a:lnTo>
                <a:lnTo>
                  <a:pt x="2359030" y="4407480"/>
                </a:lnTo>
                <a:lnTo>
                  <a:pt x="2355555" y="4422177"/>
                </a:lnTo>
                <a:lnTo>
                  <a:pt x="2355555" y="4433201"/>
                </a:lnTo>
                <a:lnTo>
                  <a:pt x="2369452" y="4418503"/>
                </a:lnTo>
                <a:close/>
              </a:path>
              <a:path w="9038313" h="4633457">
                <a:moveTo>
                  <a:pt x="2398984" y="4460759"/>
                </a:moveTo>
                <a:lnTo>
                  <a:pt x="2402457" y="4376247"/>
                </a:lnTo>
                <a:lnTo>
                  <a:pt x="2388561" y="4422177"/>
                </a:lnTo>
                <a:lnTo>
                  <a:pt x="2385086" y="4436876"/>
                </a:lnTo>
                <a:lnTo>
                  <a:pt x="2385086" y="4464434"/>
                </a:lnTo>
                <a:lnTo>
                  <a:pt x="2388561" y="4495666"/>
                </a:lnTo>
                <a:lnTo>
                  <a:pt x="2398984" y="4510364"/>
                </a:lnTo>
                <a:lnTo>
                  <a:pt x="2405932" y="4488318"/>
                </a:lnTo>
                <a:lnTo>
                  <a:pt x="2402457" y="4376247"/>
                </a:lnTo>
                <a:lnTo>
                  <a:pt x="2398984" y="4460759"/>
                </a:lnTo>
                <a:close/>
              </a:path>
              <a:path w="9038313" h="4633457">
                <a:moveTo>
                  <a:pt x="2385086" y="4407480"/>
                </a:moveTo>
                <a:lnTo>
                  <a:pt x="2388561" y="4422177"/>
                </a:lnTo>
                <a:lnTo>
                  <a:pt x="2402457" y="4376247"/>
                </a:lnTo>
                <a:lnTo>
                  <a:pt x="2381611" y="4372573"/>
                </a:lnTo>
                <a:lnTo>
                  <a:pt x="2381611" y="4422177"/>
                </a:lnTo>
                <a:lnTo>
                  <a:pt x="2385086" y="4407480"/>
                </a:lnTo>
                <a:close/>
              </a:path>
              <a:path w="9038313" h="4633457">
                <a:moveTo>
                  <a:pt x="2398984" y="4510364"/>
                </a:moveTo>
                <a:lnTo>
                  <a:pt x="2402457" y="4530573"/>
                </a:lnTo>
                <a:lnTo>
                  <a:pt x="2418092" y="4534247"/>
                </a:lnTo>
                <a:lnTo>
                  <a:pt x="2431989" y="4526899"/>
                </a:lnTo>
                <a:lnTo>
                  <a:pt x="2428515" y="4163130"/>
                </a:lnTo>
                <a:lnTo>
                  <a:pt x="2421566" y="4175991"/>
                </a:lnTo>
                <a:lnTo>
                  <a:pt x="2425040" y="4495666"/>
                </a:lnTo>
                <a:lnTo>
                  <a:pt x="2425040" y="4514038"/>
                </a:lnTo>
                <a:lnTo>
                  <a:pt x="2409407" y="4510364"/>
                </a:lnTo>
                <a:lnTo>
                  <a:pt x="2398984" y="4510364"/>
                </a:lnTo>
                <a:close/>
              </a:path>
              <a:path w="9038313" h="4633457">
                <a:moveTo>
                  <a:pt x="2395509" y="4510364"/>
                </a:moveTo>
                <a:lnTo>
                  <a:pt x="2381611" y="4510364"/>
                </a:lnTo>
                <a:lnTo>
                  <a:pt x="2388561" y="4526899"/>
                </a:lnTo>
                <a:lnTo>
                  <a:pt x="2402457" y="4530573"/>
                </a:lnTo>
                <a:lnTo>
                  <a:pt x="2398984" y="4510364"/>
                </a:lnTo>
                <a:lnTo>
                  <a:pt x="2395509" y="4510364"/>
                </a:lnTo>
                <a:close/>
              </a:path>
              <a:path w="9038313" h="4633457">
                <a:moveTo>
                  <a:pt x="2388561" y="4137409"/>
                </a:moveTo>
                <a:lnTo>
                  <a:pt x="2392034" y="4152107"/>
                </a:lnTo>
                <a:lnTo>
                  <a:pt x="2398984" y="4168642"/>
                </a:lnTo>
                <a:lnTo>
                  <a:pt x="2414617" y="4159456"/>
                </a:lnTo>
                <a:lnTo>
                  <a:pt x="2409407" y="4014316"/>
                </a:lnTo>
                <a:lnTo>
                  <a:pt x="2395509" y="4025339"/>
                </a:lnTo>
                <a:lnTo>
                  <a:pt x="2395509" y="4040037"/>
                </a:lnTo>
                <a:lnTo>
                  <a:pt x="2402457" y="4052897"/>
                </a:lnTo>
                <a:lnTo>
                  <a:pt x="2405932" y="4087804"/>
                </a:lnTo>
                <a:lnTo>
                  <a:pt x="2402457" y="4106177"/>
                </a:lnTo>
                <a:lnTo>
                  <a:pt x="2392034" y="4124549"/>
                </a:lnTo>
                <a:lnTo>
                  <a:pt x="2388561" y="4137409"/>
                </a:lnTo>
                <a:close/>
              </a:path>
              <a:path w="9038313" h="4633457">
                <a:moveTo>
                  <a:pt x="2421566" y="4175991"/>
                </a:moveTo>
                <a:lnTo>
                  <a:pt x="2421566" y="4207223"/>
                </a:lnTo>
                <a:lnTo>
                  <a:pt x="2409407" y="4221921"/>
                </a:lnTo>
                <a:lnTo>
                  <a:pt x="2405932" y="4240293"/>
                </a:lnTo>
                <a:lnTo>
                  <a:pt x="2418092" y="4253154"/>
                </a:lnTo>
                <a:lnTo>
                  <a:pt x="2425040" y="4495666"/>
                </a:lnTo>
                <a:lnTo>
                  <a:pt x="2421566" y="4175991"/>
                </a:lnTo>
                <a:close/>
              </a:path>
              <a:path w="9038313" h="4633457">
                <a:moveTo>
                  <a:pt x="2402457" y="4376247"/>
                </a:moveTo>
                <a:lnTo>
                  <a:pt x="2405932" y="4488318"/>
                </a:lnTo>
                <a:lnTo>
                  <a:pt x="2425040" y="4495666"/>
                </a:lnTo>
                <a:lnTo>
                  <a:pt x="2418092" y="4253154"/>
                </a:lnTo>
                <a:lnTo>
                  <a:pt x="2409407" y="4267852"/>
                </a:lnTo>
                <a:lnTo>
                  <a:pt x="2409407" y="4282549"/>
                </a:lnTo>
                <a:lnTo>
                  <a:pt x="2402457" y="4376247"/>
                </a:lnTo>
                <a:close/>
              </a:path>
              <a:path w="9038313" h="4633457">
                <a:moveTo>
                  <a:pt x="2442411" y="3924292"/>
                </a:moveTo>
                <a:lnTo>
                  <a:pt x="2438938" y="3937152"/>
                </a:lnTo>
                <a:lnTo>
                  <a:pt x="2431989" y="3955525"/>
                </a:lnTo>
                <a:lnTo>
                  <a:pt x="2428515" y="3968385"/>
                </a:lnTo>
                <a:lnTo>
                  <a:pt x="2425040" y="3983083"/>
                </a:lnTo>
                <a:lnTo>
                  <a:pt x="2418092" y="4001456"/>
                </a:lnTo>
                <a:lnTo>
                  <a:pt x="2428515" y="4163130"/>
                </a:lnTo>
                <a:lnTo>
                  <a:pt x="2431989" y="4526899"/>
                </a:lnTo>
                <a:lnTo>
                  <a:pt x="2445886" y="4526899"/>
                </a:lnTo>
                <a:lnTo>
                  <a:pt x="2442411" y="3924292"/>
                </a:lnTo>
                <a:close/>
              </a:path>
              <a:path w="9038313" h="4633457">
                <a:moveTo>
                  <a:pt x="2418092" y="4001456"/>
                </a:moveTo>
                <a:lnTo>
                  <a:pt x="2409407" y="4014316"/>
                </a:lnTo>
                <a:lnTo>
                  <a:pt x="2414617" y="4159456"/>
                </a:lnTo>
                <a:lnTo>
                  <a:pt x="2428515" y="4163130"/>
                </a:lnTo>
                <a:lnTo>
                  <a:pt x="2418092" y="4001456"/>
                </a:lnTo>
                <a:close/>
              </a:path>
              <a:path w="9038313" h="4633457">
                <a:moveTo>
                  <a:pt x="2359030" y="4460759"/>
                </a:moveTo>
                <a:lnTo>
                  <a:pt x="2365978" y="4475457"/>
                </a:lnTo>
                <a:lnTo>
                  <a:pt x="2381611" y="4479131"/>
                </a:lnTo>
                <a:lnTo>
                  <a:pt x="2388561" y="4495666"/>
                </a:lnTo>
                <a:lnTo>
                  <a:pt x="2385086" y="4464434"/>
                </a:lnTo>
                <a:lnTo>
                  <a:pt x="2372926" y="4449736"/>
                </a:lnTo>
                <a:lnTo>
                  <a:pt x="2359030" y="4460759"/>
                </a:lnTo>
                <a:close/>
              </a:path>
              <a:path w="9038313" h="4633457">
                <a:moveTo>
                  <a:pt x="2378138" y="4348689"/>
                </a:moveTo>
                <a:lnTo>
                  <a:pt x="2378138" y="4363387"/>
                </a:lnTo>
                <a:lnTo>
                  <a:pt x="2392034" y="4363387"/>
                </a:lnTo>
                <a:lnTo>
                  <a:pt x="2385086" y="4333991"/>
                </a:lnTo>
                <a:lnTo>
                  <a:pt x="2378138" y="4348689"/>
                </a:lnTo>
                <a:close/>
              </a:path>
              <a:path w="9038313" h="4633457">
                <a:moveTo>
                  <a:pt x="2365978" y="4363387"/>
                </a:moveTo>
                <a:lnTo>
                  <a:pt x="2359030" y="4376247"/>
                </a:lnTo>
                <a:lnTo>
                  <a:pt x="2365978" y="4390945"/>
                </a:lnTo>
                <a:lnTo>
                  <a:pt x="2369452" y="4376247"/>
                </a:lnTo>
                <a:lnTo>
                  <a:pt x="2365978" y="4363387"/>
                </a:lnTo>
                <a:close/>
              </a:path>
              <a:path w="9038313" h="4633457">
                <a:moveTo>
                  <a:pt x="2385086" y="4541596"/>
                </a:moveTo>
                <a:lnTo>
                  <a:pt x="2369452" y="4534247"/>
                </a:lnTo>
                <a:lnTo>
                  <a:pt x="2385086" y="4545271"/>
                </a:lnTo>
                <a:lnTo>
                  <a:pt x="2398984" y="4552620"/>
                </a:lnTo>
                <a:lnTo>
                  <a:pt x="2385086" y="4541596"/>
                </a:lnTo>
                <a:close/>
              </a:path>
              <a:path w="9038313" h="4633457">
                <a:moveTo>
                  <a:pt x="2385086" y="846956"/>
                </a:moveTo>
                <a:lnTo>
                  <a:pt x="2369452" y="846956"/>
                </a:lnTo>
                <a:lnTo>
                  <a:pt x="2372926" y="859816"/>
                </a:lnTo>
                <a:lnTo>
                  <a:pt x="2398984" y="859816"/>
                </a:lnTo>
                <a:lnTo>
                  <a:pt x="2385086" y="846956"/>
                </a:lnTo>
                <a:close/>
              </a:path>
              <a:path w="9038313" h="4633457">
                <a:moveTo>
                  <a:pt x="2385086" y="4275201"/>
                </a:moveTo>
                <a:lnTo>
                  <a:pt x="2392034" y="4260503"/>
                </a:lnTo>
                <a:lnTo>
                  <a:pt x="2395509" y="4243968"/>
                </a:lnTo>
                <a:lnTo>
                  <a:pt x="2381611" y="4253154"/>
                </a:lnTo>
                <a:lnTo>
                  <a:pt x="2372926" y="4260503"/>
                </a:lnTo>
                <a:lnTo>
                  <a:pt x="2385086" y="4275201"/>
                </a:lnTo>
                <a:close/>
              </a:path>
              <a:path w="9038313" h="4633457">
                <a:moveTo>
                  <a:pt x="2398984" y="4172316"/>
                </a:moveTo>
                <a:lnTo>
                  <a:pt x="2385086" y="4168642"/>
                </a:lnTo>
                <a:lnTo>
                  <a:pt x="2395509" y="4214572"/>
                </a:lnTo>
                <a:lnTo>
                  <a:pt x="2402457" y="4201712"/>
                </a:lnTo>
                <a:lnTo>
                  <a:pt x="2402457" y="4187014"/>
                </a:lnTo>
                <a:lnTo>
                  <a:pt x="2398984" y="4172316"/>
                </a:lnTo>
                <a:close/>
              </a:path>
              <a:path w="9038313" h="4633457">
                <a:moveTo>
                  <a:pt x="2395509" y="4214572"/>
                </a:moveTo>
                <a:lnTo>
                  <a:pt x="2385086" y="4168642"/>
                </a:lnTo>
                <a:lnTo>
                  <a:pt x="2385086" y="4183339"/>
                </a:lnTo>
                <a:lnTo>
                  <a:pt x="2381611" y="4201712"/>
                </a:lnTo>
                <a:lnTo>
                  <a:pt x="2381611" y="4210897"/>
                </a:lnTo>
                <a:lnTo>
                  <a:pt x="2395509" y="4214572"/>
                </a:lnTo>
                <a:close/>
              </a:path>
              <a:path w="9038313" h="4633457">
                <a:moveTo>
                  <a:pt x="2522320" y="2511473"/>
                </a:moveTo>
                <a:lnTo>
                  <a:pt x="2525795" y="2496775"/>
                </a:lnTo>
                <a:lnTo>
                  <a:pt x="2511897" y="2487589"/>
                </a:lnTo>
                <a:lnTo>
                  <a:pt x="2497999" y="2483915"/>
                </a:lnTo>
                <a:lnTo>
                  <a:pt x="2482366" y="2472891"/>
                </a:lnTo>
                <a:lnTo>
                  <a:pt x="2468469" y="2465543"/>
                </a:lnTo>
                <a:lnTo>
                  <a:pt x="2454572" y="2465543"/>
                </a:lnTo>
                <a:lnTo>
                  <a:pt x="2438938" y="2469217"/>
                </a:lnTo>
                <a:lnTo>
                  <a:pt x="2421566" y="2465543"/>
                </a:lnTo>
                <a:lnTo>
                  <a:pt x="2405932" y="2465543"/>
                </a:lnTo>
                <a:lnTo>
                  <a:pt x="2421566" y="2476567"/>
                </a:lnTo>
                <a:lnTo>
                  <a:pt x="2435463" y="2511473"/>
                </a:lnTo>
                <a:lnTo>
                  <a:pt x="2449360" y="2522496"/>
                </a:lnTo>
                <a:lnTo>
                  <a:pt x="2461520" y="2507799"/>
                </a:lnTo>
                <a:lnTo>
                  <a:pt x="2475417" y="2511473"/>
                </a:lnTo>
                <a:lnTo>
                  <a:pt x="2491051" y="2504125"/>
                </a:lnTo>
                <a:lnTo>
                  <a:pt x="2504949" y="2504125"/>
                </a:lnTo>
                <a:lnTo>
                  <a:pt x="2518845" y="2507799"/>
                </a:lnTo>
                <a:lnTo>
                  <a:pt x="2522320" y="2511473"/>
                </a:lnTo>
                <a:close/>
              </a:path>
              <a:path w="9038313" h="4633457">
                <a:moveTo>
                  <a:pt x="2421566" y="2493101"/>
                </a:moveTo>
                <a:lnTo>
                  <a:pt x="2398984" y="2504125"/>
                </a:lnTo>
                <a:lnTo>
                  <a:pt x="2405932" y="2511473"/>
                </a:lnTo>
                <a:lnTo>
                  <a:pt x="2435463" y="2511473"/>
                </a:lnTo>
                <a:lnTo>
                  <a:pt x="2421566" y="2476567"/>
                </a:lnTo>
                <a:lnTo>
                  <a:pt x="2421566" y="2493101"/>
                </a:lnTo>
                <a:close/>
              </a:path>
              <a:path w="9038313" h="4633457">
                <a:moveTo>
                  <a:pt x="2398984" y="2504125"/>
                </a:moveTo>
                <a:lnTo>
                  <a:pt x="2385086" y="2500450"/>
                </a:lnTo>
                <a:lnTo>
                  <a:pt x="2392034" y="2515148"/>
                </a:lnTo>
                <a:lnTo>
                  <a:pt x="2405932" y="2511473"/>
                </a:lnTo>
                <a:lnTo>
                  <a:pt x="2398984" y="2504125"/>
                </a:lnTo>
                <a:close/>
              </a:path>
              <a:path w="9038313" h="4633457">
                <a:moveTo>
                  <a:pt x="2445886" y="1124376"/>
                </a:moveTo>
                <a:lnTo>
                  <a:pt x="2431989" y="1124376"/>
                </a:lnTo>
                <a:lnTo>
                  <a:pt x="2445886" y="1668191"/>
                </a:lnTo>
                <a:lnTo>
                  <a:pt x="2461520" y="1660842"/>
                </a:lnTo>
                <a:lnTo>
                  <a:pt x="2475417" y="1644308"/>
                </a:lnTo>
                <a:lnTo>
                  <a:pt x="2491051" y="1633284"/>
                </a:lnTo>
                <a:lnTo>
                  <a:pt x="2491051" y="1618587"/>
                </a:lnTo>
                <a:lnTo>
                  <a:pt x="2475417" y="1609401"/>
                </a:lnTo>
                <a:lnTo>
                  <a:pt x="2471943" y="1148260"/>
                </a:lnTo>
                <a:lnTo>
                  <a:pt x="2458046" y="1144584"/>
                </a:lnTo>
                <a:lnTo>
                  <a:pt x="2442411" y="1137236"/>
                </a:lnTo>
                <a:lnTo>
                  <a:pt x="2445886" y="1124376"/>
                </a:lnTo>
                <a:close/>
              </a:path>
              <a:path w="9038313" h="4633457">
                <a:moveTo>
                  <a:pt x="2485840" y="1151934"/>
                </a:moveTo>
                <a:lnTo>
                  <a:pt x="2471943" y="1148260"/>
                </a:lnTo>
                <a:lnTo>
                  <a:pt x="2478891" y="1190515"/>
                </a:lnTo>
                <a:lnTo>
                  <a:pt x="2494526" y="1186841"/>
                </a:lnTo>
                <a:lnTo>
                  <a:pt x="2494526" y="1170306"/>
                </a:lnTo>
                <a:lnTo>
                  <a:pt x="2501474" y="1155608"/>
                </a:lnTo>
                <a:lnTo>
                  <a:pt x="2485840" y="1151934"/>
                </a:lnTo>
                <a:close/>
              </a:path>
              <a:path w="9038313" h="4633457">
                <a:moveTo>
                  <a:pt x="2478891" y="1190515"/>
                </a:moveTo>
                <a:lnTo>
                  <a:pt x="2471943" y="1148260"/>
                </a:lnTo>
                <a:lnTo>
                  <a:pt x="2475417" y="1609401"/>
                </a:lnTo>
                <a:lnTo>
                  <a:pt x="2491051" y="1614912"/>
                </a:lnTo>
                <a:lnTo>
                  <a:pt x="2482366" y="1236446"/>
                </a:lnTo>
                <a:lnTo>
                  <a:pt x="2494526" y="1190515"/>
                </a:lnTo>
                <a:lnTo>
                  <a:pt x="2478891" y="1190515"/>
                </a:lnTo>
                <a:close/>
              </a:path>
              <a:path w="9038313" h="4633457">
                <a:moveTo>
                  <a:pt x="2402457" y="1699425"/>
                </a:moveTo>
                <a:lnTo>
                  <a:pt x="2409407" y="1686563"/>
                </a:lnTo>
                <a:lnTo>
                  <a:pt x="2421724" y="1680550"/>
                </a:lnTo>
                <a:lnTo>
                  <a:pt x="2431989" y="1671866"/>
                </a:lnTo>
                <a:lnTo>
                  <a:pt x="2445886" y="1668191"/>
                </a:lnTo>
                <a:lnTo>
                  <a:pt x="2431989" y="1124376"/>
                </a:lnTo>
                <a:lnTo>
                  <a:pt x="2425040" y="1109677"/>
                </a:lnTo>
                <a:lnTo>
                  <a:pt x="2409407" y="1102329"/>
                </a:lnTo>
                <a:lnTo>
                  <a:pt x="2402457" y="1699425"/>
                </a:lnTo>
                <a:close/>
              </a:path>
              <a:path w="9038313" h="4633457">
                <a:moveTo>
                  <a:pt x="2365978" y="1098655"/>
                </a:moveTo>
                <a:lnTo>
                  <a:pt x="2372926" y="1721471"/>
                </a:lnTo>
                <a:lnTo>
                  <a:pt x="2388561" y="1710447"/>
                </a:lnTo>
                <a:lnTo>
                  <a:pt x="2402457" y="1699425"/>
                </a:lnTo>
                <a:lnTo>
                  <a:pt x="2409407" y="1102329"/>
                </a:lnTo>
                <a:lnTo>
                  <a:pt x="2395509" y="1089469"/>
                </a:lnTo>
                <a:lnTo>
                  <a:pt x="2381611" y="1094980"/>
                </a:lnTo>
                <a:lnTo>
                  <a:pt x="2365978" y="1098655"/>
                </a:lnTo>
                <a:close/>
              </a:path>
              <a:path w="9038313" h="4633457">
                <a:moveTo>
                  <a:pt x="2454572" y="731211"/>
                </a:moveTo>
                <a:lnTo>
                  <a:pt x="2449360" y="1039864"/>
                </a:lnTo>
                <a:lnTo>
                  <a:pt x="2464995" y="1063748"/>
                </a:lnTo>
                <a:lnTo>
                  <a:pt x="2478891" y="1074771"/>
                </a:lnTo>
                <a:lnTo>
                  <a:pt x="2494526" y="1074771"/>
                </a:lnTo>
                <a:lnTo>
                  <a:pt x="2497999" y="751420"/>
                </a:lnTo>
                <a:lnTo>
                  <a:pt x="2511897" y="744072"/>
                </a:lnTo>
                <a:lnTo>
                  <a:pt x="2497999" y="720189"/>
                </a:lnTo>
                <a:lnTo>
                  <a:pt x="2478891" y="720189"/>
                </a:lnTo>
                <a:lnTo>
                  <a:pt x="2464995" y="731211"/>
                </a:lnTo>
                <a:lnTo>
                  <a:pt x="2454572" y="747746"/>
                </a:lnTo>
                <a:lnTo>
                  <a:pt x="2454572" y="731211"/>
                </a:lnTo>
                <a:close/>
              </a:path>
              <a:path w="9038313" h="4633457">
                <a:moveTo>
                  <a:pt x="2438938" y="740398"/>
                </a:moveTo>
                <a:lnTo>
                  <a:pt x="2435463" y="1028840"/>
                </a:lnTo>
                <a:lnTo>
                  <a:pt x="2449360" y="1039864"/>
                </a:lnTo>
                <a:lnTo>
                  <a:pt x="2454572" y="731211"/>
                </a:lnTo>
                <a:lnTo>
                  <a:pt x="2438938" y="740398"/>
                </a:lnTo>
                <a:close/>
              </a:path>
              <a:path w="9038313" h="4633457">
                <a:moveTo>
                  <a:pt x="2577908" y="382140"/>
                </a:moveTo>
                <a:lnTo>
                  <a:pt x="2534480" y="382140"/>
                </a:lnTo>
                <a:lnTo>
                  <a:pt x="2518845" y="385815"/>
                </a:lnTo>
                <a:lnTo>
                  <a:pt x="2497999" y="389489"/>
                </a:lnTo>
                <a:lnTo>
                  <a:pt x="2482366" y="407861"/>
                </a:lnTo>
                <a:lnTo>
                  <a:pt x="2497999" y="400513"/>
                </a:lnTo>
                <a:lnTo>
                  <a:pt x="2508423" y="420723"/>
                </a:lnTo>
                <a:lnTo>
                  <a:pt x="2534480" y="420723"/>
                </a:lnTo>
                <a:lnTo>
                  <a:pt x="2562274" y="446443"/>
                </a:lnTo>
                <a:lnTo>
                  <a:pt x="2577908" y="382140"/>
                </a:lnTo>
                <a:close/>
              </a:path>
              <a:path w="9038313" h="4633457">
                <a:moveTo>
                  <a:pt x="2471943" y="389489"/>
                </a:moveTo>
                <a:lnTo>
                  <a:pt x="2468469" y="404187"/>
                </a:lnTo>
                <a:lnTo>
                  <a:pt x="2482366" y="407861"/>
                </a:lnTo>
                <a:lnTo>
                  <a:pt x="2497999" y="389489"/>
                </a:lnTo>
                <a:lnTo>
                  <a:pt x="2471943" y="389489"/>
                </a:lnTo>
                <a:close/>
              </a:path>
              <a:path w="9038313" h="4633457">
                <a:moveTo>
                  <a:pt x="2511897" y="723863"/>
                </a:moveTo>
                <a:lnTo>
                  <a:pt x="2497999" y="720189"/>
                </a:lnTo>
                <a:lnTo>
                  <a:pt x="2511897" y="744072"/>
                </a:lnTo>
                <a:lnTo>
                  <a:pt x="2525795" y="740398"/>
                </a:lnTo>
                <a:lnTo>
                  <a:pt x="2525795" y="727537"/>
                </a:lnTo>
                <a:lnTo>
                  <a:pt x="2511897" y="723863"/>
                </a:lnTo>
                <a:close/>
              </a:path>
              <a:path w="9038313" h="4633457">
                <a:moveTo>
                  <a:pt x="2558799" y="769793"/>
                </a:moveTo>
                <a:lnTo>
                  <a:pt x="2555326" y="755096"/>
                </a:lnTo>
                <a:lnTo>
                  <a:pt x="2541428" y="744072"/>
                </a:lnTo>
                <a:lnTo>
                  <a:pt x="2525795" y="755096"/>
                </a:lnTo>
                <a:lnTo>
                  <a:pt x="2511897" y="758770"/>
                </a:lnTo>
                <a:lnTo>
                  <a:pt x="2531005" y="775304"/>
                </a:lnTo>
                <a:lnTo>
                  <a:pt x="2544903" y="769793"/>
                </a:lnTo>
                <a:lnTo>
                  <a:pt x="2558799" y="769793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44903" y="1067422"/>
                </a:lnTo>
                <a:lnTo>
                  <a:pt x="2531005" y="1050886"/>
                </a:lnTo>
                <a:lnTo>
                  <a:pt x="2515372" y="1036189"/>
                </a:lnTo>
                <a:lnTo>
                  <a:pt x="2511897" y="782654"/>
                </a:lnTo>
                <a:lnTo>
                  <a:pt x="2531005" y="775304"/>
                </a:lnTo>
                <a:lnTo>
                  <a:pt x="2511897" y="758770"/>
                </a:lnTo>
                <a:lnTo>
                  <a:pt x="2511897" y="1089469"/>
                </a:lnTo>
                <a:lnTo>
                  <a:pt x="2525795" y="1098655"/>
                </a:lnTo>
                <a:lnTo>
                  <a:pt x="2551851" y="1102329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497999" y="751420"/>
                </a:moveTo>
                <a:lnTo>
                  <a:pt x="2494526" y="1074771"/>
                </a:lnTo>
                <a:lnTo>
                  <a:pt x="2511897" y="1089469"/>
                </a:lnTo>
                <a:lnTo>
                  <a:pt x="2511897" y="758770"/>
                </a:lnTo>
                <a:lnTo>
                  <a:pt x="2497999" y="751420"/>
                </a:lnTo>
                <a:close/>
              </a:path>
              <a:path w="9038313" h="4633457">
                <a:moveTo>
                  <a:pt x="2588331" y="1622261"/>
                </a:moveTo>
                <a:lnTo>
                  <a:pt x="2602228" y="1622261"/>
                </a:lnTo>
                <a:lnTo>
                  <a:pt x="2617862" y="1618587"/>
                </a:lnTo>
                <a:lnTo>
                  <a:pt x="2631760" y="1609401"/>
                </a:lnTo>
                <a:lnTo>
                  <a:pt x="2628285" y="1594703"/>
                </a:lnTo>
                <a:lnTo>
                  <a:pt x="2602228" y="1580005"/>
                </a:lnTo>
                <a:lnTo>
                  <a:pt x="2588331" y="1622261"/>
                </a:lnTo>
                <a:close/>
              </a:path>
              <a:path w="9038313" h="4633457">
                <a:moveTo>
                  <a:pt x="2548376" y="1738006"/>
                </a:moveTo>
                <a:lnTo>
                  <a:pt x="2562274" y="1728820"/>
                </a:lnTo>
                <a:lnTo>
                  <a:pt x="2570960" y="1622261"/>
                </a:lnTo>
                <a:lnTo>
                  <a:pt x="2588331" y="1622261"/>
                </a:lnTo>
                <a:lnTo>
                  <a:pt x="2602228" y="1580005"/>
                </a:lnTo>
                <a:lnTo>
                  <a:pt x="2584857" y="1583679"/>
                </a:lnTo>
                <a:lnTo>
                  <a:pt x="2558799" y="1591029"/>
                </a:lnTo>
                <a:lnTo>
                  <a:pt x="2548376" y="1738006"/>
                </a:lnTo>
                <a:close/>
              </a:path>
              <a:path w="9038313" h="4633457">
                <a:moveTo>
                  <a:pt x="2511897" y="1752704"/>
                </a:moveTo>
                <a:lnTo>
                  <a:pt x="2518845" y="1738006"/>
                </a:lnTo>
                <a:lnTo>
                  <a:pt x="2548376" y="1738006"/>
                </a:lnTo>
                <a:lnTo>
                  <a:pt x="2558799" y="1591029"/>
                </a:lnTo>
                <a:lnTo>
                  <a:pt x="2541428" y="1598377"/>
                </a:lnTo>
                <a:lnTo>
                  <a:pt x="2525795" y="1605727"/>
                </a:lnTo>
                <a:lnTo>
                  <a:pt x="2511897" y="1752704"/>
                </a:lnTo>
                <a:close/>
              </a:path>
              <a:path w="9038313" h="4633457">
                <a:moveTo>
                  <a:pt x="2468469" y="1791285"/>
                </a:moveTo>
                <a:lnTo>
                  <a:pt x="2475417" y="1776587"/>
                </a:lnTo>
                <a:lnTo>
                  <a:pt x="2482366" y="1763726"/>
                </a:lnTo>
                <a:lnTo>
                  <a:pt x="2497999" y="1756378"/>
                </a:lnTo>
                <a:lnTo>
                  <a:pt x="2511897" y="1752704"/>
                </a:lnTo>
                <a:lnTo>
                  <a:pt x="2525795" y="1605727"/>
                </a:lnTo>
                <a:lnTo>
                  <a:pt x="2504949" y="1622261"/>
                </a:lnTo>
                <a:lnTo>
                  <a:pt x="2494526" y="1636958"/>
                </a:lnTo>
                <a:lnTo>
                  <a:pt x="2478891" y="1653494"/>
                </a:lnTo>
                <a:lnTo>
                  <a:pt x="2468469" y="1791285"/>
                </a:lnTo>
                <a:close/>
              </a:path>
              <a:path w="9038313" h="4633457">
                <a:moveTo>
                  <a:pt x="2464995" y="1660842"/>
                </a:moveTo>
                <a:lnTo>
                  <a:pt x="2445886" y="1668191"/>
                </a:lnTo>
                <a:lnTo>
                  <a:pt x="2454572" y="1837216"/>
                </a:lnTo>
                <a:lnTo>
                  <a:pt x="2464995" y="1805983"/>
                </a:lnTo>
                <a:lnTo>
                  <a:pt x="2468469" y="1791285"/>
                </a:lnTo>
                <a:lnTo>
                  <a:pt x="2478891" y="1653494"/>
                </a:lnTo>
                <a:lnTo>
                  <a:pt x="2464995" y="1660842"/>
                </a:lnTo>
                <a:close/>
              </a:path>
              <a:path w="9038313" h="4633457">
                <a:moveTo>
                  <a:pt x="2454572" y="1837216"/>
                </a:moveTo>
                <a:lnTo>
                  <a:pt x="2445886" y="1668191"/>
                </a:lnTo>
                <a:lnTo>
                  <a:pt x="2431989" y="1675540"/>
                </a:lnTo>
                <a:lnTo>
                  <a:pt x="2421724" y="1680550"/>
                </a:lnTo>
                <a:lnTo>
                  <a:pt x="2414617" y="1686563"/>
                </a:lnTo>
                <a:lnTo>
                  <a:pt x="2425040" y="1840890"/>
                </a:lnTo>
                <a:lnTo>
                  <a:pt x="2438938" y="1840890"/>
                </a:lnTo>
                <a:lnTo>
                  <a:pt x="2454572" y="1837216"/>
                </a:lnTo>
                <a:close/>
              </a:path>
              <a:path w="9038313" h="4633457">
                <a:moveTo>
                  <a:pt x="2388561" y="1853750"/>
                </a:moveTo>
                <a:lnTo>
                  <a:pt x="2388561" y="1840890"/>
                </a:lnTo>
                <a:lnTo>
                  <a:pt x="2392034" y="1853750"/>
                </a:lnTo>
                <a:lnTo>
                  <a:pt x="2409407" y="1844564"/>
                </a:lnTo>
                <a:lnTo>
                  <a:pt x="2425040" y="1840890"/>
                </a:lnTo>
                <a:lnTo>
                  <a:pt x="2414617" y="1686563"/>
                </a:lnTo>
                <a:lnTo>
                  <a:pt x="2402457" y="1699425"/>
                </a:lnTo>
                <a:lnTo>
                  <a:pt x="2388561" y="1714122"/>
                </a:lnTo>
                <a:lnTo>
                  <a:pt x="2388561" y="1853750"/>
                </a:lnTo>
                <a:close/>
              </a:path>
              <a:path w="9038313" h="4633457">
                <a:moveTo>
                  <a:pt x="2195738" y="1478958"/>
                </a:moveTo>
                <a:lnTo>
                  <a:pt x="2199213" y="1682889"/>
                </a:lnTo>
                <a:lnTo>
                  <a:pt x="2213110" y="1686563"/>
                </a:lnTo>
                <a:lnTo>
                  <a:pt x="2228744" y="1692075"/>
                </a:lnTo>
                <a:lnTo>
                  <a:pt x="2242642" y="1703099"/>
                </a:lnTo>
                <a:lnTo>
                  <a:pt x="2242642" y="1517540"/>
                </a:lnTo>
                <a:lnTo>
                  <a:pt x="2228744" y="1510191"/>
                </a:lnTo>
                <a:lnTo>
                  <a:pt x="2220059" y="1495493"/>
                </a:lnTo>
                <a:lnTo>
                  <a:pt x="2209636" y="1482633"/>
                </a:lnTo>
                <a:lnTo>
                  <a:pt x="2195738" y="1478958"/>
                </a:lnTo>
                <a:close/>
              </a:path>
              <a:path w="9038313" h="4633457">
                <a:moveTo>
                  <a:pt x="2617862" y="1653494"/>
                </a:moveTo>
                <a:lnTo>
                  <a:pt x="2617862" y="1636958"/>
                </a:lnTo>
                <a:lnTo>
                  <a:pt x="2602228" y="1633284"/>
                </a:lnTo>
                <a:lnTo>
                  <a:pt x="2584857" y="1625936"/>
                </a:lnTo>
                <a:lnTo>
                  <a:pt x="2570960" y="1622261"/>
                </a:lnTo>
                <a:lnTo>
                  <a:pt x="2562274" y="1728820"/>
                </a:lnTo>
                <a:lnTo>
                  <a:pt x="2577908" y="1717796"/>
                </a:lnTo>
                <a:lnTo>
                  <a:pt x="2591805" y="1714122"/>
                </a:lnTo>
                <a:lnTo>
                  <a:pt x="2607439" y="1706773"/>
                </a:lnTo>
                <a:lnTo>
                  <a:pt x="2617862" y="1653494"/>
                </a:lnTo>
                <a:close/>
              </a:path>
              <a:path w="9038313" h="4633457">
                <a:moveTo>
                  <a:pt x="2588331" y="1741680"/>
                </a:moveTo>
                <a:lnTo>
                  <a:pt x="2598754" y="1772913"/>
                </a:lnTo>
                <a:lnTo>
                  <a:pt x="2614388" y="1763726"/>
                </a:lnTo>
                <a:lnTo>
                  <a:pt x="2628285" y="1749028"/>
                </a:lnTo>
                <a:lnTo>
                  <a:pt x="2638708" y="1734332"/>
                </a:lnTo>
                <a:lnTo>
                  <a:pt x="2654343" y="1734332"/>
                </a:lnTo>
                <a:lnTo>
                  <a:pt x="2671714" y="1728820"/>
                </a:lnTo>
                <a:lnTo>
                  <a:pt x="2690822" y="1721471"/>
                </a:lnTo>
                <a:lnTo>
                  <a:pt x="2704720" y="1717796"/>
                </a:lnTo>
                <a:lnTo>
                  <a:pt x="2704720" y="1703099"/>
                </a:lnTo>
                <a:lnTo>
                  <a:pt x="2690822" y="1699425"/>
                </a:lnTo>
                <a:lnTo>
                  <a:pt x="2675187" y="1703099"/>
                </a:lnTo>
                <a:lnTo>
                  <a:pt x="2661291" y="1699425"/>
                </a:lnTo>
                <a:lnTo>
                  <a:pt x="2650868" y="1710447"/>
                </a:lnTo>
                <a:lnTo>
                  <a:pt x="2635234" y="1714122"/>
                </a:lnTo>
                <a:lnTo>
                  <a:pt x="2621337" y="1717796"/>
                </a:lnTo>
                <a:lnTo>
                  <a:pt x="2598754" y="1728820"/>
                </a:lnTo>
                <a:lnTo>
                  <a:pt x="2588331" y="1741680"/>
                </a:lnTo>
                <a:close/>
              </a:path>
              <a:path w="9038313" h="4633457">
                <a:moveTo>
                  <a:pt x="2661291" y="1699425"/>
                </a:moveTo>
                <a:lnTo>
                  <a:pt x="2647393" y="1695749"/>
                </a:lnTo>
                <a:lnTo>
                  <a:pt x="2643920" y="1682889"/>
                </a:lnTo>
                <a:lnTo>
                  <a:pt x="2624811" y="1682889"/>
                </a:lnTo>
                <a:lnTo>
                  <a:pt x="2621337" y="1668191"/>
                </a:lnTo>
                <a:lnTo>
                  <a:pt x="2617862" y="1653494"/>
                </a:lnTo>
                <a:lnTo>
                  <a:pt x="2621337" y="1703099"/>
                </a:lnTo>
                <a:lnTo>
                  <a:pt x="2635234" y="1710447"/>
                </a:lnTo>
                <a:lnTo>
                  <a:pt x="2650868" y="1710447"/>
                </a:lnTo>
                <a:lnTo>
                  <a:pt x="2661291" y="1699425"/>
                </a:lnTo>
                <a:close/>
              </a:path>
              <a:path w="9038313" h="4633457">
                <a:moveTo>
                  <a:pt x="2471943" y="1829866"/>
                </a:moveTo>
                <a:lnTo>
                  <a:pt x="2485840" y="1829866"/>
                </a:lnTo>
                <a:lnTo>
                  <a:pt x="2471943" y="1818843"/>
                </a:lnTo>
                <a:lnTo>
                  <a:pt x="2464995" y="1805983"/>
                </a:lnTo>
                <a:lnTo>
                  <a:pt x="2454572" y="1837216"/>
                </a:lnTo>
                <a:lnTo>
                  <a:pt x="2471943" y="1829866"/>
                </a:lnTo>
                <a:close/>
              </a:path>
              <a:path w="9038313" h="4633457">
                <a:moveTo>
                  <a:pt x="2418092" y="1857424"/>
                </a:moveTo>
                <a:lnTo>
                  <a:pt x="2438938" y="1848238"/>
                </a:lnTo>
                <a:lnTo>
                  <a:pt x="2425040" y="1853750"/>
                </a:lnTo>
                <a:lnTo>
                  <a:pt x="2428515" y="1848238"/>
                </a:lnTo>
                <a:lnTo>
                  <a:pt x="2414617" y="1853750"/>
                </a:lnTo>
                <a:lnTo>
                  <a:pt x="2398984" y="1853750"/>
                </a:lnTo>
                <a:lnTo>
                  <a:pt x="2418092" y="1857424"/>
                </a:lnTo>
                <a:close/>
              </a:path>
              <a:path w="9038313" h="4633457">
                <a:moveTo>
                  <a:pt x="2438938" y="2669473"/>
                </a:moveTo>
                <a:lnTo>
                  <a:pt x="2428515" y="2684171"/>
                </a:lnTo>
                <a:lnTo>
                  <a:pt x="2438938" y="3452127"/>
                </a:lnTo>
                <a:lnTo>
                  <a:pt x="2438938" y="2693358"/>
                </a:lnTo>
                <a:lnTo>
                  <a:pt x="2454572" y="2684171"/>
                </a:lnTo>
                <a:lnTo>
                  <a:pt x="2458046" y="2669473"/>
                </a:lnTo>
                <a:lnTo>
                  <a:pt x="2438938" y="2669473"/>
                </a:lnTo>
                <a:close/>
              </a:path>
              <a:path w="9038313" h="4633457">
                <a:moveTo>
                  <a:pt x="2438938" y="3452127"/>
                </a:moveTo>
                <a:lnTo>
                  <a:pt x="2428515" y="2684171"/>
                </a:lnTo>
                <a:lnTo>
                  <a:pt x="2405932" y="2697032"/>
                </a:lnTo>
                <a:lnTo>
                  <a:pt x="2392034" y="2697032"/>
                </a:lnTo>
                <a:lnTo>
                  <a:pt x="2378138" y="2711730"/>
                </a:lnTo>
                <a:lnTo>
                  <a:pt x="2359030" y="2708055"/>
                </a:lnTo>
                <a:lnTo>
                  <a:pt x="2348607" y="2722753"/>
                </a:lnTo>
                <a:lnTo>
                  <a:pt x="2348607" y="2735614"/>
                </a:lnTo>
                <a:lnTo>
                  <a:pt x="2359030" y="3404360"/>
                </a:lnTo>
                <a:lnTo>
                  <a:pt x="2372926" y="3413546"/>
                </a:lnTo>
                <a:lnTo>
                  <a:pt x="2392034" y="3428244"/>
                </a:lnTo>
                <a:lnTo>
                  <a:pt x="2405932" y="3431918"/>
                </a:lnTo>
                <a:lnTo>
                  <a:pt x="2425040" y="3439267"/>
                </a:lnTo>
                <a:lnTo>
                  <a:pt x="2438938" y="3452127"/>
                </a:lnTo>
                <a:close/>
              </a:path>
              <a:path w="9038313" h="4633457">
                <a:moveTo>
                  <a:pt x="2329498" y="3362104"/>
                </a:moveTo>
                <a:lnTo>
                  <a:pt x="2332972" y="3374965"/>
                </a:lnTo>
                <a:lnTo>
                  <a:pt x="2345132" y="3389663"/>
                </a:lnTo>
                <a:lnTo>
                  <a:pt x="2359030" y="3404360"/>
                </a:lnTo>
                <a:lnTo>
                  <a:pt x="2348607" y="2735614"/>
                </a:lnTo>
                <a:lnTo>
                  <a:pt x="2338184" y="2750311"/>
                </a:lnTo>
                <a:lnTo>
                  <a:pt x="2329498" y="3362104"/>
                </a:lnTo>
                <a:close/>
              </a:path>
              <a:path w="9038313" h="4633457">
                <a:moveTo>
                  <a:pt x="2326024" y="3343732"/>
                </a:moveTo>
                <a:lnTo>
                  <a:pt x="2329498" y="3362104"/>
                </a:lnTo>
                <a:lnTo>
                  <a:pt x="2338184" y="2750311"/>
                </a:lnTo>
                <a:lnTo>
                  <a:pt x="2319075" y="2765009"/>
                </a:lnTo>
                <a:lnTo>
                  <a:pt x="2319075" y="3329034"/>
                </a:lnTo>
                <a:lnTo>
                  <a:pt x="2326024" y="3343732"/>
                </a:lnTo>
                <a:close/>
              </a:path>
              <a:path w="9038313" h="4633457">
                <a:moveTo>
                  <a:pt x="2308652" y="3312500"/>
                </a:moveTo>
                <a:lnTo>
                  <a:pt x="2319075" y="3329034"/>
                </a:lnTo>
                <a:lnTo>
                  <a:pt x="2319075" y="2777869"/>
                </a:lnTo>
                <a:lnTo>
                  <a:pt x="2305178" y="2774195"/>
                </a:lnTo>
                <a:lnTo>
                  <a:pt x="2305178" y="2873405"/>
                </a:lnTo>
                <a:lnTo>
                  <a:pt x="2308652" y="3312500"/>
                </a:lnTo>
                <a:close/>
              </a:path>
              <a:path w="9038313" h="4633457">
                <a:moveTo>
                  <a:pt x="2286069" y="2932196"/>
                </a:moveTo>
                <a:lnTo>
                  <a:pt x="2272173" y="2935870"/>
                </a:lnTo>
                <a:lnTo>
                  <a:pt x="2279121" y="3251871"/>
                </a:lnTo>
                <a:lnTo>
                  <a:pt x="2286069" y="3266569"/>
                </a:lnTo>
                <a:lnTo>
                  <a:pt x="2293019" y="3281267"/>
                </a:lnTo>
                <a:lnTo>
                  <a:pt x="2296492" y="2919336"/>
                </a:lnTo>
                <a:lnTo>
                  <a:pt x="2286069" y="2932196"/>
                </a:lnTo>
                <a:close/>
              </a:path>
              <a:path w="9038313" h="4633457">
                <a:moveTo>
                  <a:pt x="2253063" y="3204104"/>
                </a:moveTo>
                <a:lnTo>
                  <a:pt x="2265224" y="3220638"/>
                </a:lnTo>
                <a:lnTo>
                  <a:pt x="2272173" y="3235336"/>
                </a:lnTo>
                <a:lnTo>
                  <a:pt x="2279121" y="3251871"/>
                </a:lnTo>
                <a:lnTo>
                  <a:pt x="2272173" y="2935870"/>
                </a:lnTo>
                <a:lnTo>
                  <a:pt x="2272173" y="2950568"/>
                </a:lnTo>
                <a:lnTo>
                  <a:pt x="2265224" y="2965265"/>
                </a:lnTo>
                <a:lnTo>
                  <a:pt x="2253063" y="3204104"/>
                </a:lnTo>
                <a:close/>
              </a:path>
              <a:path w="9038313" h="4633457">
                <a:moveTo>
                  <a:pt x="2249590" y="2970777"/>
                </a:moveTo>
                <a:lnTo>
                  <a:pt x="2246115" y="3189406"/>
                </a:lnTo>
                <a:lnTo>
                  <a:pt x="2253063" y="3204104"/>
                </a:lnTo>
                <a:lnTo>
                  <a:pt x="2265224" y="2965265"/>
                </a:lnTo>
                <a:lnTo>
                  <a:pt x="2249590" y="2970777"/>
                </a:lnTo>
                <a:close/>
              </a:path>
              <a:path w="9038313" h="4633457">
                <a:moveTo>
                  <a:pt x="2235692" y="2974451"/>
                </a:moveTo>
                <a:lnTo>
                  <a:pt x="2235692" y="2992824"/>
                </a:lnTo>
                <a:lnTo>
                  <a:pt x="2225269" y="3009358"/>
                </a:lnTo>
                <a:lnTo>
                  <a:pt x="2216584" y="3024056"/>
                </a:lnTo>
                <a:lnTo>
                  <a:pt x="2216584" y="3038754"/>
                </a:lnTo>
                <a:lnTo>
                  <a:pt x="2225269" y="3066313"/>
                </a:lnTo>
                <a:lnTo>
                  <a:pt x="2239167" y="3062638"/>
                </a:lnTo>
                <a:lnTo>
                  <a:pt x="2235692" y="2974451"/>
                </a:lnTo>
                <a:close/>
              </a:path>
              <a:path w="9038313" h="4633457">
                <a:moveTo>
                  <a:pt x="2438938" y="2693358"/>
                </a:moveTo>
                <a:lnTo>
                  <a:pt x="2438938" y="2742962"/>
                </a:lnTo>
                <a:lnTo>
                  <a:pt x="2442411" y="2726428"/>
                </a:lnTo>
                <a:lnTo>
                  <a:pt x="2449360" y="2711730"/>
                </a:lnTo>
                <a:lnTo>
                  <a:pt x="2438938" y="2693358"/>
                </a:lnTo>
                <a:close/>
              </a:path>
              <a:path w="9038313" h="4633457">
                <a:moveTo>
                  <a:pt x="2454572" y="3801198"/>
                </a:moveTo>
                <a:lnTo>
                  <a:pt x="2454572" y="3891222"/>
                </a:lnTo>
                <a:lnTo>
                  <a:pt x="2445886" y="3909594"/>
                </a:lnTo>
                <a:lnTo>
                  <a:pt x="2442411" y="3924292"/>
                </a:lnTo>
                <a:lnTo>
                  <a:pt x="2445886" y="4526899"/>
                </a:lnTo>
                <a:lnTo>
                  <a:pt x="2454572" y="4534247"/>
                </a:lnTo>
                <a:lnTo>
                  <a:pt x="2464995" y="4559969"/>
                </a:lnTo>
                <a:lnTo>
                  <a:pt x="2454572" y="3801198"/>
                </a:lnTo>
                <a:close/>
              </a:path>
              <a:path w="9038313" h="4633457">
                <a:moveTo>
                  <a:pt x="2414617" y="4541596"/>
                </a:moveTo>
                <a:lnTo>
                  <a:pt x="2421566" y="4556295"/>
                </a:lnTo>
                <a:lnTo>
                  <a:pt x="2435463" y="4545271"/>
                </a:lnTo>
                <a:lnTo>
                  <a:pt x="2454572" y="4534247"/>
                </a:lnTo>
                <a:lnTo>
                  <a:pt x="2445886" y="4526899"/>
                </a:lnTo>
                <a:lnTo>
                  <a:pt x="2428515" y="4537922"/>
                </a:lnTo>
                <a:lnTo>
                  <a:pt x="2414617" y="4541596"/>
                </a:lnTo>
                <a:close/>
              </a:path>
              <a:path w="9038313" h="4633457">
                <a:moveTo>
                  <a:pt x="2449360" y="3856315"/>
                </a:moveTo>
                <a:lnTo>
                  <a:pt x="2449360" y="3874687"/>
                </a:lnTo>
                <a:lnTo>
                  <a:pt x="2454572" y="3891222"/>
                </a:lnTo>
                <a:lnTo>
                  <a:pt x="2454572" y="3817734"/>
                </a:lnTo>
                <a:lnTo>
                  <a:pt x="2445886" y="3832432"/>
                </a:lnTo>
                <a:lnTo>
                  <a:pt x="2449360" y="3856315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1520" y="3747919"/>
                </a:lnTo>
                <a:lnTo>
                  <a:pt x="2458046" y="3768129"/>
                </a:lnTo>
                <a:lnTo>
                  <a:pt x="2449360" y="3782827"/>
                </a:lnTo>
                <a:lnTo>
                  <a:pt x="2454572" y="3801198"/>
                </a:lnTo>
                <a:lnTo>
                  <a:pt x="2464995" y="4559969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97999" y="2693358"/>
                </a:moveTo>
                <a:lnTo>
                  <a:pt x="2494526" y="2676823"/>
                </a:lnTo>
                <a:lnTo>
                  <a:pt x="2494526" y="2693358"/>
                </a:lnTo>
                <a:lnTo>
                  <a:pt x="2485840" y="3536640"/>
                </a:lnTo>
                <a:lnTo>
                  <a:pt x="2482366" y="3551337"/>
                </a:lnTo>
                <a:lnTo>
                  <a:pt x="2485840" y="3566035"/>
                </a:lnTo>
                <a:lnTo>
                  <a:pt x="2491051" y="4526899"/>
                </a:lnTo>
                <a:lnTo>
                  <a:pt x="2501474" y="4491992"/>
                </a:lnTo>
                <a:lnTo>
                  <a:pt x="2497999" y="2693358"/>
                </a:lnTo>
                <a:close/>
              </a:path>
              <a:path w="9038313" h="4633457">
                <a:moveTo>
                  <a:pt x="2491051" y="4526899"/>
                </a:moveTo>
                <a:lnTo>
                  <a:pt x="2485840" y="3566035"/>
                </a:lnTo>
                <a:lnTo>
                  <a:pt x="2482366" y="3582570"/>
                </a:lnTo>
                <a:lnTo>
                  <a:pt x="2482366" y="3600942"/>
                </a:lnTo>
                <a:lnTo>
                  <a:pt x="2478891" y="3613802"/>
                </a:lnTo>
                <a:lnTo>
                  <a:pt x="2475417" y="3628500"/>
                </a:lnTo>
                <a:lnTo>
                  <a:pt x="2475417" y="3674431"/>
                </a:lnTo>
                <a:lnTo>
                  <a:pt x="2471943" y="3690966"/>
                </a:lnTo>
                <a:lnTo>
                  <a:pt x="2471943" y="3705664"/>
                </a:lnTo>
                <a:lnTo>
                  <a:pt x="2468469" y="3720362"/>
                </a:lnTo>
                <a:lnTo>
                  <a:pt x="2468469" y="4541596"/>
                </a:lnTo>
                <a:lnTo>
                  <a:pt x="2491051" y="4526899"/>
                </a:lnTo>
                <a:close/>
              </a:path>
              <a:path w="9038313" h="4633457">
                <a:moveTo>
                  <a:pt x="2464995" y="3733222"/>
                </a:moveTo>
                <a:lnTo>
                  <a:pt x="2464995" y="4559969"/>
                </a:lnTo>
                <a:lnTo>
                  <a:pt x="2468469" y="4541596"/>
                </a:lnTo>
                <a:lnTo>
                  <a:pt x="2468469" y="3720362"/>
                </a:lnTo>
                <a:lnTo>
                  <a:pt x="2464995" y="3733222"/>
                </a:lnTo>
                <a:close/>
              </a:path>
              <a:path w="9038313" h="4633457">
                <a:moveTo>
                  <a:pt x="2431989" y="4552620"/>
                </a:moveTo>
                <a:lnTo>
                  <a:pt x="2435463" y="4569155"/>
                </a:lnTo>
                <a:lnTo>
                  <a:pt x="2454572" y="4572829"/>
                </a:lnTo>
                <a:lnTo>
                  <a:pt x="2464995" y="4559969"/>
                </a:lnTo>
                <a:lnTo>
                  <a:pt x="2454572" y="4534247"/>
                </a:lnTo>
                <a:lnTo>
                  <a:pt x="2445886" y="4552620"/>
                </a:lnTo>
                <a:lnTo>
                  <a:pt x="2431989" y="4552620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3474175"/>
                </a:lnTo>
                <a:lnTo>
                  <a:pt x="2475417" y="3481523"/>
                </a:lnTo>
                <a:lnTo>
                  <a:pt x="2478891" y="3494384"/>
                </a:lnTo>
                <a:lnTo>
                  <a:pt x="2482366" y="3512756"/>
                </a:lnTo>
                <a:lnTo>
                  <a:pt x="2485840" y="3536640"/>
                </a:lnTo>
                <a:lnTo>
                  <a:pt x="2494526" y="2693358"/>
                </a:lnTo>
                <a:lnTo>
                  <a:pt x="2475417" y="2700707"/>
                </a:lnTo>
                <a:lnTo>
                  <a:pt x="2461520" y="274663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54572" y="3459477"/>
                </a:moveTo>
                <a:lnTo>
                  <a:pt x="2461520" y="2746637"/>
                </a:lnTo>
                <a:lnTo>
                  <a:pt x="2445886" y="2757660"/>
                </a:lnTo>
                <a:lnTo>
                  <a:pt x="2438938" y="2742962"/>
                </a:lnTo>
                <a:lnTo>
                  <a:pt x="2438938" y="3452127"/>
                </a:lnTo>
                <a:lnTo>
                  <a:pt x="2454572" y="3459477"/>
                </a:lnTo>
                <a:close/>
              </a:path>
              <a:path w="9038313" h="4633457">
                <a:moveTo>
                  <a:pt x="2418092" y="4563643"/>
                </a:moveTo>
                <a:lnTo>
                  <a:pt x="2402457" y="4559969"/>
                </a:lnTo>
                <a:lnTo>
                  <a:pt x="2405932" y="4572829"/>
                </a:lnTo>
                <a:lnTo>
                  <a:pt x="2421566" y="4580178"/>
                </a:lnTo>
                <a:lnTo>
                  <a:pt x="2431989" y="4569155"/>
                </a:lnTo>
                <a:lnTo>
                  <a:pt x="2418092" y="4563643"/>
                </a:lnTo>
                <a:close/>
              </a:path>
              <a:path w="9038313" h="4633457">
                <a:moveTo>
                  <a:pt x="2475417" y="4591202"/>
                </a:moveTo>
                <a:lnTo>
                  <a:pt x="2461520" y="4594876"/>
                </a:lnTo>
                <a:lnTo>
                  <a:pt x="2464995" y="4602224"/>
                </a:lnTo>
                <a:lnTo>
                  <a:pt x="2482366" y="4607737"/>
                </a:lnTo>
                <a:lnTo>
                  <a:pt x="2475417" y="4563643"/>
                </a:lnTo>
                <a:lnTo>
                  <a:pt x="2468469" y="4576504"/>
                </a:lnTo>
                <a:lnTo>
                  <a:pt x="2475417" y="4591202"/>
                </a:lnTo>
                <a:close/>
              </a:path>
              <a:path w="9038313" h="4633457">
                <a:moveTo>
                  <a:pt x="2558799" y="4611411"/>
                </a:moveTo>
                <a:lnTo>
                  <a:pt x="2574434" y="4615085"/>
                </a:lnTo>
                <a:lnTo>
                  <a:pt x="2588331" y="4615085"/>
                </a:lnTo>
                <a:lnTo>
                  <a:pt x="2602228" y="4611411"/>
                </a:lnTo>
                <a:lnTo>
                  <a:pt x="2607439" y="4602224"/>
                </a:lnTo>
                <a:lnTo>
                  <a:pt x="2588331" y="4598550"/>
                </a:lnTo>
                <a:lnTo>
                  <a:pt x="2574434" y="4591202"/>
                </a:lnTo>
                <a:lnTo>
                  <a:pt x="2558799" y="4611411"/>
                </a:lnTo>
                <a:close/>
              </a:path>
              <a:path w="9038313" h="4633457">
                <a:moveTo>
                  <a:pt x="2534480" y="4552620"/>
                </a:moveTo>
                <a:lnTo>
                  <a:pt x="2541428" y="4611411"/>
                </a:lnTo>
                <a:lnTo>
                  <a:pt x="2558799" y="4611411"/>
                </a:lnTo>
                <a:lnTo>
                  <a:pt x="2574434" y="4591202"/>
                </a:lnTo>
                <a:lnTo>
                  <a:pt x="2555326" y="4580178"/>
                </a:lnTo>
                <a:lnTo>
                  <a:pt x="2541428" y="4569155"/>
                </a:lnTo>
                <a:lnTo>
                  <a:pt x="2534480" y="4552620"/>
                </a:lnTo>
                <a:close/>
              </a:path>
              <a:path w="9038313" h="4633457">
                <a:moveTo>
                  <a:pt x="2478891" y="4583853"/>
                </a:moveTo>
                <a:lnTo>
                  <a:pt x="2482366" y="4607737"/>
                </a:lnTo>
                <a:lnTo>
                  <a:pt x="2497999" y="4607737"/>
                </a:lnTo>
                <a:lnTo>
                  <a:pt x="2511897" y="4611411"/>
                </a:lnTo>
                <a:lnTo>
                  <a:pt x="2541428" y="4611411"/>
                </a:lnTo>
                <a:lnTo>
                  <a:pt x="2534480" y="4552620"/>
                </a:lnTo>
                <a:lnTo>
                  <a:pt x="2531005" y="4537922"/>
                </a:lnTo>
                <a:lnTo>
                  <a:pt x="2511897" y="4530573"/>
                </a:lnTo>
                <a:lnTo>
                  <a:pt x="2508423" y="4591202"/>
                </a:lnTo>
                <a:lnTo>
                  <a:pt x="2494526" y="4591202"/>
                </a:lnTo>
                <a:lnTo>
                  <a:pt x="2478891" y="4583853"/>
                </a:lnTo>
                <a:close/>
              </a:path>
              <a:path w="9038313" h="4633457">
                <a:moveTo>
                  <a:pt x="2508423" y="4591202"/>
                </a:moveTo>
                <a:lnTo>
                  <a:pt x="2511897" y="4530573"/>
                </a:lnTo>
                <a:lnTo>
                  <a:pt x="2497999" y="4530573"/>
                </a:lnTo>
                <a:lnTo>
                  <a:pt x="2482366" y="4534247"/>
                </a:lnTo>
                <a:lnTo>
                  <a:pt x="2475417" y="4548946"/>
                </a:lnTo>
                <a:lnTo>
                  <a:pt x="2491051" y="4556295"/>
                </a:lnTo>
                <a:lnTo>
                  <a:pt x="2504949" y="4556295"/>
                </a:lnTo>
                <a:lnTo>
                  <a:pt x="2508423" y="4591202"/>
                </a:lnTo>
                <a:close/>
              </a:path>
              <a:path w="9038313" h="4633457">
                <a:moveTo>
                  <a:pt x="2491051" y="4569155"/>
                </a:moveTo>
                <a:lnTo>
                  <a:pt x="2491051" y="4583853"/>
                </a:lnTo>
                <a:lnTo>
                  <a:pt x="2508423" y="4591202"/>
                </a:lnTo>
                <a:lnTo>
                  <a:pt x="2504949" y="4556295"/>
                </a:lnTo>
                <a:lnTo>
                  <a:pt x="2491051" y="4569155"/>
                </a:lnTo>
                <a:close/>
              </a:path>
              <a:path w="9038313" h="4633457">
                <a:moveTo>
                  <a:pt x="2497999" y="1232771"/>
                </a:moveTo>
                <a:lnTo>
                  <a:pt x="2504949" y="1218073"/>
                </a:lnTo>
                <a:lnTo>
                  <a:pt x="2497999" y="1205213"/>
                </a:lnTo>
                <a:lnTo>
                  <a:pt x="2494526" y="1190515"/>
                </a:lnTo>
                <a:lnTo>
                  <a:pt x="2482366" y="1236446"/>
                </a:lnTo>
                <a:lnTo>
                  <a:pt x="2497999" y="1232771"/>
                </a:lnTo>
                <a:close/>
              </a:path>
              <a:path w="9038313" h="4633457">
                <a:moveTo>
                  <a:pt x="2591805" y="4359712"/>
                </a:moveTo>
                <a:lnTo>
                  <a:pt x="2595280" y="4345015"/>
                </a:lnTo>
                <a:lnTo>
                  <a:pt x="2574434" y="4337666"/>
                </a:lnTo>
                <a:lnTo>
                  <a:pt x="2555326" y="4321131"/>
                </a:lnTo>
                <a:lnTo>
                  <a:pt x="2548376" y="4306433"/>
                </a:lnTo>
                <a:lnTo>
                  <a:pt x="2548376" y="2719078"/>
                </a:lnTo>
                <a:lnTo>
                  <a:pt x="2534480" y="2719078"/>
                </a:lnTo>
                <a:lnTo>
                  <a:pt x="2531005" y="2704381"/>
                </a:lnTo>
                <a:lnTo>
                  <a:pt x="2541428" y="4436876"/>
                </a:lnTo>
                <a:lnTo>
                  <a:pt x="2548376" y="4414828"/>
                </a:lnTo>
                <a:lnTo>
                  <a:pt x="2551851" y="4401968"/>
                </a:lnTo>
                <a:lnTo>
                  <a:pt x="2570960" y="4387271"/>
                </a:lnTo>
                <a:lnTo>
                  <a:pt x="2588331" y="4372573"/>
                </a:lnTo>
                <a:lnTo>
                  <a:pt x="2591805" y="4359712"/>
                </a:lnTo>
                <a:close/>
              </a:path>
              <a:path w="9038313" h="4633457">
                <a:moveTo>
                  <a:pt x="2508423" y="4514038"/>
                </a:moveTo>
                <a:lnTo>
                  <a:pt x="2525795" y="4517713"/>
                </a:lnTo>
                <a:lnTo>
                  <a:pt x="2515372" y="4499341"/>
                </a:lnTo>
                <a:lnTo>
                  <a:pt x="2501474" y="4491992"/>
                </a:lnTo>
                <a:lnTo>
                  <a:pt x="2491051" y="4526899"/>
                </a:lnTo>
                <a:lnTo>
                  <a:pt x="2508423" y="4514038"/>
                </a:lnTo>
                <a:close/>
              </a:path>
              <a:path w="9038313" h="4633457">
                <a:moveTo>
                  <a:pt x="2458046" y="2704381"/>
                </a:moveTo>
                <a:lnTo>
                  <a:pt x="2449360" y="2719078"/>
                </a:lnTo>
                <a:lnTo>
                  <a:pt x="2458046" y="2731940"/>
                </a:lnTo>
                <a:lnTo>
                  <a:pt x="2461520" y="2746637"/>
                </a:lnTo>
                <a:lnTo>
                  <a:pt x="2475417" y="2700707"/>
                </a:lnTo>
                <a:lnTo>
                  <a:pt x="2458046" y="2704381"/>
                </a:lnTo>
                <a:close/>
              </a:path>
              <a:path w="9038313" h="4633457">
                <a:moveTo>
                  <a:pt x="2531005" y="793677"/>
                </a:moveTo>
                <a:lnTo>
                  <a:pt x="2544903" y="797351"/>
                </a:lnTo>
                <a:lnTo>
                  <a:pt x="2574434" y="797351"/>
                </a:lnTo>
                <a:lnTo>
                  <a:pt x="2558799" y="782654"/>
                </a:lnTo>
                <a:lnTo>
                  <a:pt x="2544903" y="782654"/>
                </a:lnTo>
                <a:lnTo>
                  <a:pt x="2531005" y="793677"/>
                </a:lnTo>
                <a:close/>
              </a:path>
              <a:path w="9038313" h="4633457">
                <a:moveTo>
                  <a:pt x="2525795" y="778979"/>
                </a:moveTo>
                <a:lnTo>
                  <a:pt x="2511897" y="782654"/>
                </a:lnTo>
                <a:lnTo>
                  <a:pt x="2515372" y="801025"/>
                </a:lnTo>
                <a:lnTo>
                  <a:pt x="2531005" y="793677"/>
                </a:lnTo>
                <a:lnTo>
                  <a:pt x="2544903" y="782654"/>
                </a:lnTo>
                <a:lnTo>
                  <a:pt x="2525795" y="778979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41428" y="959026"/>
                </a:lnTo>
                <a:lnTo>
                  <a:pt x="2534480" y="944328"/>
                </a:lnTo>
                <a:lnTo>
                  <a:pt x="2518845" y="933305"/>
                </a:lnTo>
                <a:lnTo>
                  <a:pt x="2515372" y="817561"/>
                </a:lnTo>
                <a:lnTo>
                  <a:pt x="2531005" y="813887"/>
                </a:lnTo>
                <a:lnTo>
                  <a:pt x="2544903" y="813887"/>
                </a:lnTo>
                <a:lnTo>
                  <a:pt x="2544903" y="801025"/>
                </a:lnTo>
                <a:lnTo>
                  <a:pt x="2531005" y="797351"/>
                </a:lnTo>
                <a:lnTo>
                  <a:pt x="2515372" y="801025"/>
                </a:lnTo>
                <a:lnTo>
                  <a:pt x="2515372" y="1036189"/>
                </a:lnTo>
                <a:lnTo>
                  <a:pt x="2534480" y="1039864"/>
                </a:lnTo>
                <a:lnTo>
                  <a:pt x="2551851" y="1047212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02228" y="856142"/>
                </a:moveTo>
                <a:lnTo>
                  <a:pt x="2588331" y="850630"/>
                </a:lnTo>
                <a:lnTo>
                  <a:pt x="2591805" y="933305"/>
                </a:lnTo>
                <a:lnTo>
                  <a:pt x="2607439" y="940654"/>
                </a:lnTo>
                <a:lnTo>
                  <a:pt x="2614388" y="859816"/>
                </a:lnTo>
                <a:lnTo>
                  <a:pt x="2617862" y="846956"/>
                </a:lnTo>
                <a:lnTo>
                  <a:pt x="2602228" y="856142"/>
                </a:lnTo>
                <a:close/>
              </a:path>
              <a:path w="9038313" h="4633457">
                <a:moveTo>
                  <a:pt x="2577908" y="927793"/>
                </a:moveTo>
                <a:lnTo>
                  <a:pt x="2591805" y="933305"/>
                </a:lnTo>
                <a:lnTo>
                  <a:pt x="2588331" y="850630"/>
                </a:lnTo>
                <a:lnTo>
                  <a:pt x="2574434" y="839607"/>
                </a:lnTo>
                <a:lnTo>
                  <a:pt x="2558799" y="828584"/>
                </a:lnTo>
                <a:lnTo>
                  <a:pt x="2558799" y="924119"/>
                </a:lnTo>
                <a:lnTo>
                  <a:pt x="2577908" y="927793"/>
                </a:lnTo>
                <a:close/>
              </a:path>
              <a:path w="9038313" h="4633457">
                <a:moveTo>
                  <a:pt x="2544903" y="824909"/>
                </a:moveTo>
                <a:lnTo>
                  <a:pt x="2531005" y="817561"/>
                </a:lnTo>
                <a:lnTo>
                  <a:pt x="2534480" y="933305"/>
                </a:lnTo>
                <a:lnTo>
                  <a:pt x="2544903" y="927793"/>
                </a:lnTo>
                <a:lnTo>
                  <a:pt x="2558799" y="924119"/>
                </a:lnTo>
                <a:lnTo>
                  <a:pt x="2558799" y="828584"/>
                </a:lnTo>
                <a:lnTo>
                  <a:pt x="2544903" y="824909"/>
                </a:lnTo>
                <a:close/>
              </a:path>
              <a:path w="9038313" h="4633457">
                <a:moveTo>
                  <a:pt x="2531005" y="817561"/>
                </a:moveTo>
                <a:lnTo>
                  <a:pt x="2515372" y="817561"/>
                </a:lnTo>
                <a:lnTo>
                  <a:pt x="2518845" y="933305"/>
                </a:lnTo>
                <a:lnTo>
                  <a:pt x="2534480" y="933305"/>
                </a:lnTo>
                <a:lnTo>
                  <a:pt x="2531005" y="817561"/>
                </a:lnTo>
                <a:close/>
              </a:path>
              <a:path w="9038313" h="4633457">
                <a:moveTo>
                  <a:pt x="2628285" y="863492"/>
                </a:moveTo>
                <a:lnTo>
                  <a:pt x="2614388" y="859816"/>
                </a:lnTo>
                <a:lnTo>
                  <a:pt x="2621337" y="927793"/>
                </a:lnTo>
                <a:lnTo>
                  <a:pt x="2624811" y="979236"/>
                </a:lnTo>
                <a:lnTo>
                  <a:pt x="2631760" y="966376"/>
                </a:lnTo>
                <a:lnTo>
                  <a:pt x="2631760" y="885537"/>
                </a:lnTo>
                <a:lnTo>
                  <a:pt x="2643920" y="870840"/>
                </a:lnTo>
                <a:lnTo>
                  <a:pt x="2628285" y="863492"/>
                </a:lnTo>
                <a:close/>
              </a:path>
              <a:path w="9038313" h="4633457">
                <a:moveTo>
                  <a:pt x="2617862" y="940654"/>
                </a:moveTo>
                <a:lnTo>
                  <a:pt x="2602228" y="951678"/>
                </a:lnTo>
                <a:lnTo>
                  <a:pt x="2614388" y="966376"/>
                </a:lnTo>
                <a:lnTo>
                  <a:pt x="2624811" y="979236"/>
                </a:lnTo>
                <a:lnTo>
                  <a:pt x="2621337" y="927793"/>
                </a:lnTo>
                <a:lnTo>
                  <a:pt x="2617862" y="940654"/>
                </a:lnTo>
                <a:close/>
              </a:path>
              <a:path w="9038313" h="4633457">
                <a:moveTo>
                  <a:pt x="2515372" y="192907"/>
                </a:moveTo>
                <a:lnTo>
                  <a:pt x="2531005" y="150651"/>
                </a:lnTo>
                <a:lnTo>
                  <a:pt x="2525795" y="62464"/>
                </a:lnTo>
                <a:lnTo>
                  <a:pt x="2567485" y="49604"/>
                </a:lnTo>
                <a:lnTo>
                  <a:pt x="2551851" y="42256"/>
                </a:lnTo>
                <a:lnTo>
                  <a:pt x="2537955" y="42256"/>
                </a:lnTo>
                <a:lnTo>
                  <a:pt x="2522320" y="38581"/>
                </a:lnTo>
                <a:lnTo>
                  <a:pt x="2515372" y="192907"/>
                </a:lnTo>
                <a:close/>
              </a:path>
              <a:path w="9038313" h="4633457">
                <a:moveTo>
                  <a:pt x="2534480" y="1247468"/>
                </a:moveTo>
                <a:lnTo>
                  <a:pt x="2525795" y="1232771"/>
                </a:lnTo>
                <a:lnTo>
                  <a:pt x="2511897" y="1232771"/>
                </a:lnTo>
                <a:lnTo>
                  <a:pt x="2504949" y="1609401"/>
                </a:lnTo>
                <a:lnTo>
                  <a:pt x="2515372" y="1594703"/>
                </a:lnTo>
                <a:lnTo>
                  <a:pt x="2511897" y="1271353"/>
                </a:lnTo>
                <a:lnTo>
                  <a:pt x="2526298" y="1263045"/>
                </a:lnTo>
                <a:lnTo>
                  <a:pt x="2534480" y="1247468"/>
                </a:lnTo>
                <a:close/>
              </a:path>
              <a:path w="9038313" h="4633457">
                <a:moveTo>
                  <a:pt x="2497999" y="1236446"/>
                </a:moveTo>
                <a:lnTo>
                  <a:pt x="2482366" y="1236446"/>
                </a:lnTo>
                <a:lnTo>
                  <a:pt x="2491051" y="1614912"/>
                </a:lnTo>
                <a:lnTo>
                  <a:pt x="2504949" y="1609401"/>
                </a:lnTo>
                <a:lnTo>
                  <a:pt x="2511897" y="1232771"/>
                </a:lnTo>
                <a:lnTo>
                  <a:pt x="2497999" y="1236446"/>
                </a:lnTo>
                <a:close/>
              </a:path>
              <a:path w="9038313" h="4633457">
                <a:moveTo>
                  <a:pt x="2650868" y="58790"/>
                </a:moveTo>
                <a:lnTo>
                  <a:pt x="2650868" y="115745"/>
                </a:lnTo>
                <a:lnTo>
                  <a:pt x="2675187" y="104721"/>
                </a:lnTo>
                <a:lnTo>
                  <a:pt x="2690822" y="97372"/>
                </a:lnTo>
                <a:lnTo>
                  <a:pt x="2708193" y="84512"/>
                </a:lnTo>
                <a:lnTo>
                  <a:pt x="2678662" y="69814"/>
                </a:lnTo>
                <a:lnTo>
                  <a:pt x="2657816" y="73488"/>
                </a:lnTo>
                <a:lnTo>
                  <a:pt x="2650868" y="58790"/>
                </a:lnTo>
                <a:close/>
              </a:path>
              <a:path w="9038313" h="4633457">
                <a:moveTo>
                  <a:pt x="2635234" y="49604"/>
                </a:moveTo>
                <a:lnTo>
                  <a:pt x="2621337" y="45930"/>
                </a:lnTo>
                <a:lnTo>
                  <a:pt x="2624811" y="119419"/>
                </a:lnTo>
                <a:lnTo>
                  <a:pt x="2650868" y="115745"/>
                </a:lnTo>
                <a:lnTo>
                  <a:pt x="2650868" y="58790"/>
                </a:lnTo>
                <a:lnTo>
                  <a:pt x="2635234" y="49604"/>
                </a:lnTo>
                <a:close/>
              </a:path>
              <a:path w="9038313" h="4633457">
                <a:moveTo>
                  <a:pt x="2607439" y="49604"/>
                </a:moveTo>
                <a:lnTo>
                  <a:pt x="2584857" y="49604"/>
                </a:lnTo>
                <a:lnTo>
                  <a:pt x="2588331" y="126767"/>
                </a:lnTo>
                <a:lnTo>
                  <a:pt x="2602228" y="123093"/>
                </a:lnTo>
                <a:lnTo>
                  <a:pt x="2624811" y="119419"/>
                </a:lnTo>
                <a:lnTo>
                  <a:pt x="2621337" y="45930"/>
                </a:lnTo>
                <a:lnTo>
                  <a:pt x="2607439" y="49604"/>
                </a:lnTo>
                <a:close/>
              </a:path>
              <a:path w="9038313" h="4633457">
                <a:moveTo>
                  <a:pt x="2525795" y="62464"/>
                </a:moveTo>
                <a:lnTo>
                  <a:pt x="2531005" y="150651"/>
                </a:lnTo>
                <a:lnTo>
                  <a:pt x="2567485" y="135953"/>
                </a:lnTo>
                <a:lnTo>
                  <a:pt x="2588331" y="126767"/>
                </a:lnTo>
                <a:lnTo>
                  <a:pt x="2584857" y="49604"/>
                </a:lnTo>
                <a:lnTo>
                  <a:pt x="2567485" y="58790"/>
                </a:lnTo>
                <a:lnTo>
                  <a:pt x="2544903" y="62464"/>
                </a:lnTo>
                <a:lnTo>
                  <a:pt x="2525795" y="62464"/>
                </a:lnTo>
                <a:close/>
              </a:path>
              <a:path w="9038313" h="4633457">
                <a:moveTo>
                  <a:pt x="2595280" y="135953"/>
                </a:moveTo>
                <a:lnTo>
                  <a:pt x="2531005" y="150651"/>
                </a:lnTo>
                <a:lnTo>
                  <a:pt x="2544903" y="178210"/>
                </a:lnTo>
                <a:lnTo>
                  <a:pt x="2570960" y="165348"/>
                </a:lnTo>
                <a:lnTo>
                  <a:pt x="2602228" y="150651"/>
                </a:lnTo>
                <a:lnTo>
                  <a:pt x="2617862" y="139628"/>
                </a:lnTo>
                <a:lnTo>
                  <a:pt x="2595280" y="135953"/>
                </a:lnTo>
                <a:close/>
              </a:path>
              <a:path w="9038313" h="4633457">
                <a:moveTo>
                  <a:pt x="2690822" y="1278702"/>
                </a:moveTo>
                <a:lnTo>
                  <a:pt x="2678662" y="1260330"/>
                </a:lnTo>
                <a:lnTo>
                  <a:pt x="2664764" y="1264004"/>
                </a:lnTo>
                <a:lnTo>
                  <a:pt x="2661291" y="1247468"/>
                </a:lnTo>
                <a:lnTo>
                  <a:pt x="2650868" y="1225422"/>
                </a:lnTo>
                <a:lnTo>
                  <a:pt x="2638708" y="1208887"/>
                </a:lnTo>
                <a:lnTo>
                  <a:pt x="2638708" y="1194189"/>
                </a:lnTo>
                <a:lnTo>
                  <a:pt x="2624811" y="1186841"/>
                </a:lnTo>
                <a:lnTo>
                  <a:pt x="2628285" y="1545098"/>
                </a:lnTo>
                <a:lnTo>
                  <a:pt x="2643920" y="1545098"/>
                </a:lnTo>
                <a:lnTo>
                  <a:pt x="2657816" y="1548772"/>
                </a:lnTo>
                <a:lnTo>
                  <a:pt x="2671714" y="1545098"/>
                </a:lnTo>
                <a:lnTo>
                  <a:pt x="2675187" y="1286051"/>
                </a:lnTo>
                <a:lnTo>
                  <a:pt x="2690822" y="1278702"/>
                </a:lnTo>
                <a:close/>
              </a:path>
              <a:path w="9038313" h="4633457">
                <a:moveTo>
                  <a:pt x="2610914" y="1190515"/>
                </a:moveTo>
                <a:lnTo>
                  <a:pt x="2602228" y="1205213"/>
                </a:lnTo>
                <a:lnTo>
                  <a:pt x="2607439" y="1545098"/>
                </a:lnTo>
                <a:lnTo>
                  <a:pt x="2628285" y="1545098"/>
                </a:lnTo>
                <a:lnTo>
                  <a:pt x="2624811" y="1186841"/>
                </a:lnTo>
                <a:lnTo>
                  <a:pt x="2610914" y="1190515"/>
                </a:lnTo>
                <a:close/>
              </a:path>
              <a:path w="9038313" h="4633457">
                <a:moveTo>
                  <a:pt x="2607439" y="1545098"/>
                </a:moveTo>
                <a:lnTo>
                  <a:pt x="2602228" y="1205213"/>
                </a:lnTo>
                <a:lnTo>
                  <a:pt x="2598754" y="1218073"/>
                </a:lnTo>
                <a:lnTo>
                  <a:pt x="2591805" y="1232771"/>
                </a:lnTo>
                <a:lnTo>
                  <a:pt x="2588331" y="1247468"/>
                </a:lnTo>
                <a:lnTo>
                  <a:pt x="2584857" y="1548772"/>
                </a:lnTo>
                <a:lnTo>
                  <a:pt x="2607439" y="1545098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567145"/>
                </a:lnTo>
                <a:lnTo>
                  <a:pt x="2570960" y="1552446"/>
                </a:lnTo>
                <a:lnTo>
                  <a:pt x="2584857" y="1548772"/>
                </a:lnTo>
                <a:lnTo>
                  <a:pt x="2588331" y="1247468"/>
                </a:lnTo>
                <a:lnTo>
                  <a:pt x="2574434" y="1240120"/>
                </a:lnTo>
                <a:lnTo>
                  <a:pt x="2558799" y="1252980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51851" y="1580005"/>
                </a:moveTo>
                <a:lnTo>
                  <a:pt x="2558799" y="1252980"/>
                </a:lnTo>
                <a:lnTo>
                  <a:pt x="2548376" y="1267678"/>
                </a:lnTo>
                <a:lnTo>
                  <a:pt x="2544903" y="1252980"/>
                </a:lnTo>
                <a:lnTo>
                  <a:pt x="2531005" y="1260330"/>
                </a:lnTo>
                <a:lnTo>
                  <a:pt x="2531005" y="1587353"/>
                </a:lnTo>
                <a:lnTo>
                  <a:pt x="2551851" y="1580005"/>
                </a:lnTo>
                <a:close/>
              </a:path>
              <a:path w="9038313" h="4633457">
                <a:moveTo>
                  <a:pt x="2511897" y="1271353"/>
                </a:moveTo>
                <a:lnTo>
                  <a:pt x="2515372" y="1594703"/>
                </a:lnTo>
                <a:lnTo>
                  <a:pt x="2531005" y="1587353"/>
                </a:lnTo>
                <a:lnTo>
                  <a:pt x="2531005" y="1260330"/>
                </a:lnTo>
                <a:lnTo>
                  <a:pt x="2526298" y="1263045"/>
                </a:lnTo>
                <a:lnTo>
                  <a:pt x="2525795" y="1264004"/>
                </a:lnTo>
                <a:lnTo>
                  <a:pt x="2511897" y="1271353"/>
                </a:lnTo>
                <a:close/>
              </a:path>
              <a:path w="9038313" h="4633457">
                <a:moveTo>
                  <a:pt x="2610914" y="1082120"/>
                </a:moveTo>
                <a:lnTo>
                  <a:pt x="2621337" y="1067422"/>
                </a:lnTo>
                <a:lnTo>
                  <a:pt x="2614388" y="1050886"/>
                </a:lnTo>
                <a:lnTo>
                  <a:pt x="2610914" y="1036189"/>
                </a:lnTo>
                <a:lnTo>
                  <a:pt x="2610914" y="1025166"/>
                </a:lnTo>
                <a:lnTo>
                  <a:pt x="2598754" y="1004957"/>
                </a:lnTo>
                <a:lnTo>
                  <a:pt x="2595280" y="990259"/>
                </a:lnTo>
                <a:lnTo>
                  <a:pt x="2595280" y="1071096"/>
                </a:lnTo>
                <a:lnTo>
                  <a:pt x="2610914" y="1082120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67485" y="1060074"/>
                </a:lnTo>
                <a:lnTo>
                  <a:pt x="2581382" y="1067422"/>
                </a:lnTo>
                <a:lnTo>
                  <a:pt x="2595280" y="1071096"/>
                </a:lnTo>
                <a:lnTo>
                  <a:pt x="2595280" y="990259"/>
                </a:lnTo>
                <a:lnTo>
                  <a:pt x="2581382" y="993933"/>
                </a:lnTo>
                <a:lnTo>
                  <a:pt x="2567485" y="979236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621337" y="1056398"/>
                </a:moveTo>
                <a:lnTo>
                  <a:pt x="2624811" y="1043538"/>
                </a:lnTo>
                <a:lnTo>
                  <a:pt x="2624811" y="1028840"/>
                </a:lnTo>
                <a:lnTo>
                  <a:pt x="2610914" y="1025166"/>
                </a:lnTo>
                <a:lnTo>
                  <a:pt x="2610914" y="1036189"/>
                </a:lnTo>
                <a:lnTo>
                  <a:pt x="2621337" y="1056398"/>
                </a:lnTo>
                <a:close/>
              </a:path>
              <a:path w="9038313" h="4633457">
                <a:moveTo>
                  <a:pt x="2577908" y="1085794"/>
                </a:moveTo>
                <a:lnTo>
                  <a:pt x="2562274" y="1078445"/>
                </a:lnTo>
                <a:lnTo>
                  <a:pt x="2570960" y="1109677"/>
                </a:lnTo>
                <a:lnTo>
                  <a:pt x="2584857" y="1113353"/>
                </a:lnTo>
                <a:lnTo>
                  <a:pt x="2588331" y="1098655"/>
                </a:lnTo>
                <a:lnTo>
                  <a:pt x="2577908" y="1085794"/>
                </a:lnTo>
                <a:close/>
              </a:path>
              <a:path w="9038313" h="4633457">
                <a:moveTo>
                  <a:pt x="2504949" y="374792"/>
                </a:moveTo>
                <a:lnTo>
                  <a:pt x="2518845" y="369280"/>
                </a:lnTo>
                <a:lnTo>
                  <a:pt x="2534480" y="369280"/>
                </a:lnTo>
                <a:lnTo>
                  <a:pt x="2548376" y="374792"/>
                </a:lnTo>
                <a:lnTo>
                  <a:pt x="2567485" y="361932"/>
                </a:lnTo>
                <a:lnTo>
                  <a:pt x="2581382" y="369280"/>
                </a:lnTo>
                <a:lnTo>
                  <a:pt x="2577908" y="382140"/>
                </a:lnTo>
                <a:lnTo>
                  <a:pt x="2562274" y="446443"/>
                </a:lnTo>
                <a:lnTo>
                  <a:pt x="2577908" y="446443"/>
                </a:lnTo>
                <a:lnTo>
                  <a:pt x="2591805" y="442768"/>
                </a:lnTo>
                <a:lnTo>
                  <a:pt x="2584857" y="281094"/>
                </a:lnTo>
                <a:lnTo>
                  <a:pt x="2555326" y="281094"/>
                </a:lnTo>
                <a:lnTo>
                  <a:pt x="2541428" y="284768"/>
                </a:lnTo>
                <a:lnTo>
                  <a:pt x="2518845" y="288442"/>
                </a:lnTo>
                <a:lnTo>
                  <a:pt x="2504949" y="374792"/>
                </a:lnTo>
                <a:close/>
              </a:path>
              <a:path w="9038313" h="4633457">
                <a:moveTo>
                  <a:pt x="2491051" y="301303"/>
                </a:moveTo>
                <a:lnTo>
                  <a:pt x="2471943" y="304977"/>
                </a:lnTo>
                <a:lnTo>
                  <a:pt x="2478891" y="354582"/>
                </a:lnTo>
                <a:lnTo>
                  <a:pt x="2485840" y="369280"/>
                </a:lnTo>
                <a:lnTo>
                  <a:pt x="2504949" y="374792"/>
                </a:lnTo>
                <a:lnTo>
                  <a:pt x="2518845" y="288442"/>
                </a:lnTo>
                <a:lnTo>
                  <a:pt x="2491051" y="301303"/>
                </a:lnTo>
                <a:close/>
              </a:path>
              <a:path w="9038313" h="4633457">
                <a:moveTo>
                  <a:pt x="2478891" y="354582"/>
                </a:moveTo>
                <a:lnTo>
                  <a:pt x="2471943" y="304977"/>
                </a:lnTo>
                <a:lnTo>
                  <a:pt x="2454572" y="308651"/>
                </a:lnTo>
                <a:lnTo>
                  <a:pt x="2438938" y="312327"/>
                </a:lnTo>
                <a:lnTo>
                  <a:pt x="2425040" y="316001"/>
                </a:lnTo>
                <a:lnTo>
                  <a:pt x="2418092" y="336210"/>
                </a:lnTo>
                <a:lnTo>
                  <a:pt x="2431989" y="347233"/>
                </a:lnTo>
                <a:lnTo>
                  <a:pt x="2445886" y="350908"/>
                </a:lnTo>
                <a:lnTo>
                  <a:pt x="2464995" y="358256"/>
                </a:lnTo>
                <a:lnTo>
                  <a:pt x="2478891" y="354582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3874" y="154326"/>
                </a:lnTo>
                <a:lnTo>
                  <a:pt x="2668239" y="154326"/>
                </a:lnTo>
                <a:lnTo>
                  <a:pt x="2661291" y="169024"/>
                </a:lnTo>
                <a:lnTo>
                  <a:pt x="2647393" y="161674"/>
                </a:lnTo>
                <a:lnTo>
                  <a:pt x="2624811" y="165348"/>
                </a:lnTo>
                <a:lnTo>
                  <a:pt x="2614388" y="178210"/>
                </a:lnTo>
                <a:lnTo>
                  <a:pt x="2598754" y="185558"/>
                </a:lnTo>
                <a:lnTo>
                  <a:pt x="2584857" y="189233"/>
                </a:lnTo>
                <a:lnTo>
                  <a:pt x="2562274" y="203931"/>
                </a:lnTo>
                <a:lnTo>
                  <a:pt x="2558799" y="216791"/>
                </a:lnTo>
                <a:lnTo>
                  <a:pt x="2577908" y="224141"/>
                </a:lnTo>
                <a:lnTo>
                  <a:pt x="2595280" y="227815"/>
                </a:lnTo>
                <a:lnTo>
                  <a:pt x="2610914" y="224141"/>
                </a:lnTo>
                <a:lnTo>
                  <a:pt x="2624811" y="220465"/>
                </a:lnTo>
                <a:lnTo>
                  <a:pt x="2635234" y="442768"/>
                </a:lnTo>
                <a:lnTo>
                  <a:pt x="2650868" y="439094"/>
                </a:lnTo>
                <a:lnTo>
                  <a:pt x="2664764" y="439094"/>
                </a:lnTo>
                <a:lnTo>
                  <a:pt x="2687347" y="442768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784627" y="497885"/>
                </a:moveTo>
                <a:lnTo>
                  <a:pt x="2807210" y="512583"/>
                </a:lnTo>
                <a:lnTo>
                  <a:pt x="2788102" y="126767"/>
                </a:lnTo>
                <a:lnTo>
                  <a:pt x="2767256" y="115745"/>
                </a:lnTo>
                <a:lnTo>
                  <a:pt x="2748147" y="112069"/>
                </a:lnTo>
                <a:lnTo>
                  <a:pt x="2730776" y="108395"/>
                </a:lnTo>
                <a:lnTo>
                  <a:pt x="2715141" y="115745"/>
                </a:lnTo>
                <a:lnTo>
                  <a:pt x="2711668" y="135953"/>
                </a:lnTo>
                <a:lnTo>
                  <a:pt x="2720353" y="450118"/>
                </a:lnTo>
                <a:lnTo>
                  <a:pt x="2737725" y="455629"/>
                </a:lnTo>
                <a:lnTo>
                  <a:pt x="2755096" y="462978"/>
                </a:lnTo>
                <a:lnTo>
                  <a:pt x="2774204" y="470326"/>
                </a:lnTo>
                <a:lnTo>
                  <a:pt x="2784627" y="485024"/>
                </a:lnTo>
                <a:lnTo>
                  <a:pt x="2784627" y="497885"/>
                </a:lnTo>
                <a:close/>
              </a:path>
              <a:path w="9038313" h="4633457">
                <a:moveTo>
                  <a:pt x="2711668" y="150651"/>
                </a:moveTo>
                <a:lnTo>
                  <a:pt x="2697770" y="158000"/>
                </a:lnTo>
                <a:lnTo>
                  <a:pt x="2704720" y="446443"/>
                </a:lnTo>
                <a:lnTo>
                  <a:pt x="2720353" y="450118"/>
                </a:lnTo>
                <a:lnTo>
                  <a:pt x="2711668" y="135953"/>
                </a:lnTo>
                <a:lnTo>
                  <a:pt x="2711668" y="150651"/>
                </a:lnTo>
                <a:close/>
              </a:path>
              <a:path w="9038313" h="4633457">
                <a:moveTo>
                  <a:pt x="2621337" y="442768"/>
                </a:moveTo>
                <a:lnTo>
                  <a:pt x="2635234" y="442768"/>
                </a:lnTo>
                <a:lnTo>
                  <a:pt x="2624811" y="220465"/>
                </a:lnTo>
                <a:lnTo>
                  <a:pt x="2617862" y="235163"/>
                </a:lnTo>
                <a:lnTo>
                  <a:pt x="2610914" y="255372"/>
                </a:lnTo>
                <a:lnTo>
                  <a:pt x="2607439" y="446443"/>
                </a:lnTo>
                <a:lnTo>
                  <a:pt x="2621337" y="442768"/>
                </a:lnTo>
                <a:close/>
              </a:path>
              <a:path w="9038313" h="4633457">
                <a:moveTo>
                  <a:pt x="2598754" y="270070"/>
                </a:moveTo>
                <a:lnTo>
                  <a:pt x="2584857" y="281094"/>
                </a:lnTo>
                <a:lnTo>
                  <a:pt x="2591805" y="442768"/>
                </a:lnTo>
                <a:lnTo>
                  <a:pt x="2607439" y="446443"/>
                </a:lnTo>
                <a:lnTo>
                  <a:pt x="2610914" y="255372"/>
                </a:lnTo>
                <a:lnTo>
                  <a:pt x="2598754" y="270070"/>
                </a:lnTo>
                <a:close/>
              </a:path>
              <a:path w="9038313" h="4633457">
                <a:moveTo>
                  <a:pt x="2534480" y="420723"/>
                </a:moveTo>
                <a:lnTo>
                  <a:pt x="2515372" y="424397"/>
                </a:lnTo>
                <a:lnTo>
                  <a:pt x="2518845" y="446443"/>
                </a:lnTo>
                <a:lnTo>
                  <a:pt x="2534480" y="450118"/>
                </a:lnTo>
                <a:lnTo>
                  <a:pt x="2570960" y="459304"/>
                </a:lnTo>
                <a:lnTo>
                  <a:pt x="2562274" y="446443"/>
                </a:lnTo>
                <a:lnTo>
                  <a:pt x="2534480" y="420723"/>
                </a:lnTo>
                <a:close/>
              </a:path>
              <a:path w="9038313" h="4633457">
                <a:moveTo>
                  <a:pt x="2614388" y="4163130"/>
                </a:moveTo>
                <a:lnTo>
                  <a:pt x="2614388" y="4198037"/>
                </a:lnTo>
                <a:lnTo>
                  <a:pt x="2628285" y="4190688"/>
                </a:lnTo>
                <a:lnTo>
                  <a:pt x="2647393" y="4198037"/>
                </a:lnTo>
                <a:lnTo>
                  <a:pt x="2650868" y="4183339"/>
                </a:lnTo>
                <a:lnTo>
                  <a:pt x="2635234" y="4179665"/>
                </a:lnTo>
                <a:lnTo>
                  <a:pt x="2621337" y="4179665"/>
                </a:lnTo>
                <a:lnTo>
                  <a:pt x="2614388" y="4163130"/>
                </a:lnTo>
                <a:close/>
              </a:path>
              <a:path w="9038313" h="4633457">
                <a:moveTo>
                  <a:pt x="2614388" y="4198037"/>
                </a:moveTo>
                <a:lnTo>
                  <a:pt x="2614388" y="4163130"/>
                </a:lnTo>
                <a:lnTo>
                  <a:pt x="2610914" y="4148433"/>
                </a:lnTo>
                <a:lnTo>
                  <a:pt x="2607439" y="4225596"/>
                </a:lnTo>
                <a:lnTo>
                  <a:pt x="2617862" y="4210897"/>
                </a:lnTo>
                <a:lnTo>
                  <a:pt x="2631760" y="4207223"/>
                </a:lnTo>
                <a:lnTo>
                  <a:pt x="2614388" y="4198037"/>
                </a:lnTo>
                <a:close/>
              </a:path>
              <a:path w="9038313" h="4633457">
                <a:moveTo>
                  <a:pt x="2555326" y="2507799"/>
                </a:moveTo>
                <a:lnTo>
                  <a:pt x="2558799" y="2515148"/>
                </a:lnTo>
                <a:lnTo>
                  <a:pt x="2574434" y="2518822"/>
                </a:lnTo>
                <a:lnTo>
                  <a:pt x="2588331" y="2518822"/>
                </a:lnTo>
                <a:lnTo>
                  <a:pt x="2591805" y="2504125"/>
                </a:lnTo>
                <a:lnTo>
                  <a:pt x="2570960" y="2504125"/>
                </a:lnTo>
                <a:lnTo>
                  <a:pt x="2555326" y="2507799"/>
                </a:lnTo>
                <a:close/>
              </a:path>
              <a:path w="9038313" h="4633457">
                <a:moveTo>
                  <a:pt x="2661291" y="889212"/>
                </a:moveTo>
                <a:lnTo>
                  <a:pt x="2647393" y="881863"/>
                </a:lnTo>
                <a:lnTo>
                  <a:pt x="2654343" y="959026"/>
                </a:lnTo>
                <a:lnTo>
                  <a:pt x="2668239" y="955352"/>
                </a:lnTo>
                <a:lnTo>
                  <a:pt x="2675187" y="927793"/>
                </a:lnTo>
                <a:lnTo>
                  <a:pt x="2690822" y="924119"/>
                </a:lnTo>
                <a:lnTo>
                  <a:pt x="2678662" y="902073"/>
                </a:lnTo>
                <a:lnTo>
                  <a:pt x="2664764" y="898397"/>
                </a:lnTo>
                <a:lnTo>
                  <a:pt x="2650868" y="905747"/>
                </a:lnTo>
                <a:lnTo>
                  <a:pt x="2661291" y="889212"/>
                </a:lnTo>
                <a:close/>
              </a:path>
              <a:path w="9038313" h="4633457">
                <a:moveTo>
                  <a:pt x="2683874" y="2715404"/>
                </a:moveTo>
                <a:lnTo>
                  <a:pt x="2664764" y="2711730"/>
                </a:lnTo>
                <a:lnTo>
                  <a:pt x="2678662" y="4141084"/>
                </a:lnTo>
                <a:lnTo>
                  <a:pt x="2678662" y="4124549"/>
                </a:lnTo>
                <a:lnTo>
                  <a:pt x="2683874" y="4082293"/>
                </a:lnTo>
                <a:lnTo>
                  <a:pt x="2701245" y="4078618"/>
                </a:lnTo>
                <a:lnTo>
                  <a:pt x="2687347" y="2731940"/>
                </a:lnTo>
                <a:lnTo>
                  <a:pt x="2671714" y="2731940"/>
                </a:lnTo>
                <a:lnTo>
                  <a:pt x="2668239" y="2719078"/>
                </a:lnTo>
                <a:lnTo>
                  <a:pt x="2683874" y="2715404"/>
                </a:lnTo>
                <a:close/>
              </a:path>
              <a:path w="9038313" h="4633457">
                <a:moveTo>
                  <a:pt x="2671714" y="1545098"/>
                </a:moveTo>
                <a:lnTo>
                  <a:pt x="2687347" y="1548772"/>
                </a:lnTo>
                <a:lnTo>
                  <a:pt x="2678662" y="1313609"/>
                </a:lnTo>
                <a:lnTo>
                  <a:pt x="2701245" y="1317283"/>
                </a:lnTo>
                <a:lnTo>
                  <a:pt x="2704720" y="1302585"/>
                </a:lnTo>
                <a:lnTo>
                  <a:pt x="2690822" y="1295237"/>
                </a:lnTo>
                <a:lnTo>
                  <a:pt x="2675187" y="1286051"/>
                </a:lnTo>
                <a:lnTo>
                  <a:pt x="2671714" y="1545098"/>
                </a:lnTo>
                <a:close/>
              </a:path>
              <a:path w="9038313" h="4633457">
                <a:moveTo>
                  <a:pt x="2734250" y="1359540"/>
                </a:moveTo>
                <a:lnTo>
                  <a:pt x="2730776" y="1425679"/>
                </a:lnTo>
                <a:lnTo>
                  <a:pt x="2744673" y="1422005"/>
                </a:lnTo>
                <a:lnTo>
                  <a:pt x="2760308" y="1418330"/>
                </a:lnTo>
                <a:lnTo>
                  <a:pt x="2771117" y="1415471"/>
                </a:lnTo>
                <a:lnTo>
                  <a:pt x="2777181" y="1410982"/>
                </a:lnTo>
                <a:lnTo>
                  <a:pt x="2784627" y="1401795"/>
                </a:lnTo>
                <a:lnTo>
                  <a:pt x="2781153" y="1387097"/>
                </a:lnTo>
                <a:lnTo>
                  <a:pt x="2767256" y="1379749"/>
                </a:lnTo>
                <a:lnTo>
                  <a:pt x="2744673" y="1383423"/>
                </a:lnTo>
                <a:lnTo>
                  <a:pt x="2734250" y="1372400"/>
                </a:lnTo>
                <a:lnTo>
                  <a:pt x="2734250" y="1359540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1622" y="1429353"/>
                </a:lnTo>
                <a:lnTo>
                  <a:pt x="2737725" y="1440376"/>
                </a:lnTo>
                <a:lnTo>
                  <a:pt x="2730776" y="1425679"/>
                </a:lnTo>
                <a:lnTo>
                  <a:pt x="2734250" y="1359540"/>
                </a:lnTo>
                <a:lnTo>
                  <a:pt x="2723827" y="1344842"/>
                </a:lnTo>
                <a:lnTo>
                  <a:pt x="2737725" y="1548772"/>
                </a:lnTo>
                <a:lnTo>
                  <a:pt x="2755096" y="1534074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96787" y="1387097"/>
                </a:moveTo>
                <a:lnTo>
                  <a:pt x="2781153" y="1387097"/>
                </a:lnTo>
                <a:lnTo>
                  <a:pt x="2784627" y="1401795"/>
                </a:lnTo>
                <a:lnTo>
                  <a:pt x="2800262" y="1401795"/>
                </a:lnTo>
                <a:lnTo>
                  <a:pt x="2796787" y="1387097"/>
                </a:lnTo>
                <a:close/>
              </a:path>
              <a:path w="9038313" h="4633457">
                <a:moveTo>
                  <a:pt x="2810685" y="1418330"/>
                </a:moveTo>
                <a:lnTo>
                  <a:pt x="2803735" y="1506517"/>
                </a:lnTo>
                <a:lnTo>
                  <a:pt x="2817633" y="1506517"/>
                </a:lnTo>
                <a:lnTo>
                  <a:pt x="2831531" y="1495493"/>
                </a:lnTo>
                <a:lnTo>
                  <a:pt x="2847164" y="1482633"/>
                </a:lnTo>
                <a:lnTo>
                  <a:pt x="2847164" y="1467935"/>
                </a:lnTo>
                <a:lnTo>
                  <a:pt x="2831531" y="1467935"/>
                </a:lnTo>
                <a:lnTo>
                  <a:pt x="2824581" y="1422005"/>
                </a:lnTo>
                <a:lnTo>
                  <a:pt x="2810685" y="1433028"/>
                </a:lnTo>
                <a:lnTo>
                  <a:pt x="2810685" y="1418330"/>
                </a:lnTo>
                <a:close/>
              </a:path>
              <a:path w="9038313" h="4633457">
                <a:moveTo>
                  <a:pt x="2800262" y="1405469"/>
                </a:moveTo>
                <a:lnTo>
                  <a:pt x="2784627" y="1405469"/>
                </a:lnTo>
                <a:lnTo>
                  <a:pt x="2788102" y="1510191"/>
                </a:lnTo>
                <a:lnTo>
                  <a:pt x="2803735" y="1506517"/>
                </a:lnTo>
                <a:lnTo>
                  <a:pt x="2810685" y="1418330"/>
                </a:lnTo>
                <a:lnTo>
                  <a:pt x="2800262" y="1405469"/>
                </a:lnTo>
                <a:close/>
              </a:path>
              <a:path w="9038313" h="4633457">
                <a:moveTo>
                  <a:pt x="2784627" y="1405469"/>
                </a:moveTo>
                <a:lnTo>
                  <a:pt x="2777181" y="1410982"/>
                </a:lnTo>
                <a:lnTo>
                  <a:pt x="2774204" y="1414655"/>
                </a:lnTo>
                <a:lnTo>
                  <a:pt x="2771117" y="1415471"/>
                </a:lnTo>
                <a:lnTo>
                  <a:pt x="2767256" y="1418330"/>
                </a:lnTo>
                <a:lnTo>
                  <a:pt x="2774204" y="1513865"/>
                </a:lnTo>
                <a:lnTo>
                  <a:pt x="2788102" y="1510191"/>
                </a:lnTo>
                <a:lnTo>
                  <a:pt x="2784627" y="1405469"/>
                </a:lnTo>
                <a:close/>
              </a:path>
              <a:path w="9038313" h="4633457">
                <a:moveTo>
                  <a:pt x="2678662" y="1313609"/>
                </a:moveTo>
                <a:lnTo>
                  <a:pt x="2687347" y="1548772"/>
                </a:lnTo>
                <a:lnTo>
                  <a:pt x="2737725" y="1548772"/>
                </a:lnTo>
                <a:lnTo>
                  <a:pt x="2723827" y="1344842"/>
                </a:lnTo>
                <a:lnTo>
                  <a:pt x="2708193" y="1344842"/>
                </a:lnTo>
                <a:lnTo>
                  <a:pt x="2697770" y="1328306"/>
                </a:lnTo>
                <a:lnTo>
                  <a:pt x="2678662" y="1313609"/>
                </a:lnTo>
                <a:close/>
              </a:path>
              <a:path w="9038313" h="4633457">
                <a:moveTo>
                  <a:pt x="2840216" y="1429353"/>
                </a:moveTo>
                <a:lnTo>
                  <a:pt x="2824581" y="1422005"/>
                </a:lnTo>
                <a:lnTo>
                  <a:pt x="2831531" y="1467935"/>
                </a:lnTo>
                <a:lnTo>
                  <a:pt x="2847164" y="1464260"/>
                </a:lnTo>
                <a:lnTo>
                  <a:pt x="2847164" y="1444050"/>
                </a:lnTo>
                <a:lnTo>
                  <a:pt x="2840216" y="1429353"/>
                </a:lnTo>
                <a:close/>
              </a:path>
              <a:path w="9038313" h="4633457">
                <a:moveTo>
                  <a:pt x="2723827" y="1692075"/>
                </a:moveTo>
                <a:lnTo>
                  <a:pt x="2727302" y="1679215"/>
                </a:lnTo>
                <a:lnTo>
                  <a:pt x="2730776" y="1664517"/>
                </a:lnTo>
                <a:lnTo>
                  <a:pt x="2720353" y="1703099"/>
                </a:lnTo>
                <a:lnTo>
                  <a:pt x="2734250" y="1699425"/>
                </a:lnTo>
                <a:lnTo>
                  <a:pt x="2730776" y="1679215"/>
                </a:lnTo>
                <a:lnTo>
                  <a:pt x="2723827" y="1692075"/>
                </a:lnTo>
                <a:close/>
              </a:path>
              <a:path w="9038313" h="4633457">
                <a:moveTo>
                  <a:pt x="2720353" y="1703099"/>
                </a:moveTo>
                <a:lnTo>
                  <a:pt x="2730776" y="1664517"/>
                </a:lnTo>
                <a:lnTo>
                  <a:pt x="2715141" y="1668191"/>
                </a:lnTo>
                <a:lnTo>
                  <a:pt x="2708193" y="1682889"/>
                </a:lnTo>
                <a:lnTo>
                  <a:pt x="2704720" y="1699425"/>
                </a:lnTo>
                <a:lnTo>
                  <a:pt x="2720353" y="1703099"/>
                </a:lnTo>
                <a:close/>
              </a:path>
              <a:path w="9038313" h="4633457">
                <a:moveTo>
                  <a:pt x="2701245" y="2735614"/>
                </a:moveTo>
                <a:lnTo>
                  <a:pt x="2687347" y="2731940"/>
                </a:lnTo>
                <a:lnTo>
                  <a:pt x="2701245" y="4078618"/>
                </a:lnTo>
                <a:lnTo>
                  <a:pt x="2701245" y="2770521"/>
                </a:lnTo>
                <a:lnTo>
                  <a:pt x="2711668" y="2757660"/>
                </a:lnTo>
                <a:lnTo>
                  <a:pt x="2715141" y="2742962"/>
                </a:lnTo>
                <a:lnTo>
                  <a:pt x="2701245" y="2735614"/>
                </a:lnTo>
                <a:close/>
              </a:path>
              <a:path w="9038313" h="4633457">
                <a:moveTo>
                  <a:pt x="2683874" y="4082293"/>
                </a:moveTo>
                <a:lnTo>
                  <a:pt x="2678662" y="4124549"/>
                </a:lnTo>
                <a:lnTo>
                  <a:pt x="2683874" y="4109851"/>
                </a:lnTo>
                <a:lnTo>
                  <a:pt x="2687347" y="4095153"/>
                </a:lnTo>
                <a:lnTo>
                  <a:pt x="2683874" y="4082293"/>
                </a:lnTo>
                <a:close/>
              </a:path>
              <a:path w="9038313" h="4633457">
                <a:moveTo>
                  <a:pt x="2610914" y="4148433"/>
                </a:moveTo>
                <a:lnTo>
                  <a:pt x="2617862" y="4133735"/>
                </a:lnTo>
                <a:lnTo>
                  <a:pt x="2635234" y="4141084"/>
                </a:lnTo>
                <a:lnTo>
                  <a:pt x="2650868" y="4148433"/>
                </a:lnTo>
                <a:lnTo>
                  <a:pt x="2664764" y="4144758"/>
                </a:lnTo>
                <a:lnTo>
                  <a:pt x="2678662" y="4141084"/>
                </a:lnTo>
                <a:lnTo>
                  <a:pt x="2664764" y="2711730"/>
                </a:lnTo>
                <a:lnTo>
                  <a:pt x="2643920" y="2715404"/>
                </a:lnTo>
                <a:lnTo>
                  <a:pt x="2617862" y="2731940"/>
                </a:lnTo>
                <a:lnTo>
                  <a:pt x="2610914" y="4148433"/>
                </a:lnTo>
                <a:close/>
              </a:path>
              <a:path w="9038313" h="4633457">
                <a:moveTo>
                  <a:pt x="2607439" y="4225596"/>
                </a:moveTo>
                <a:lnTo>
                  <a:pt x="2610914" y="4148433"/>
                </a:lnTo>
                <a:lnTo>
                  <a:pt x="2617862" y="2731940"/>
                </a:lnTo>
                <a:lnTo>
                  <a:pt x="2602228" y="2726428"/>
                </a:lnTo>
                <a:lnTo>
                  <a:pt x="2607439" y="4253154"/>
                </a:lnTo>
                <a:lnTo>
                  <a:pt x="2607439" y="4225596"/>
                </a:lnTo>
                <a:close/>
              </a:path>
              <a:path w="9038313" h="4633457">
                <a:moveTo>
                  <a:pt x="2567485" y="4278874"/>
                </a:moveTo>
                <a:lnTo>
                  <a:pt x="2581382" y="4271526"/>
                </a:lnTo>
                <a:lnTo>
                  <a:pt x="2595280" y="4271526"/>
                </a:lnTo>
                <a:lnTo>
                  <a:pt x="2607439" y="4253154"/>
                </a:lnTo>
                <a:lnTo>
                  <a:pt x="2602228" y="2726428"/>
                </a:lnTo>
                <a:lnTo>
                  <a:pt x="2588331" y="2719078"/>
                </a:lnTo>
                <a:lnTo>
                  <a:pt x="2567485" y="4278874"/>
                </a:lnTo>
                <a:close/>
              </a:path>
              <a:path w="9038313" h="4633457">
                <a:moveTo>
                  <a:pt x="2562274" y="2715404"/>
                </a:moveTo>
                <a:lnTo>
                  <a:pt x="2548376" y="2719078"/>
                </a:lnTo>
                <a:lnTo>
                  <a:pt x="2558799" y="4291735"/>
                </a:lnTo>
                <a:lnTo>
                  <a:pt x="2567485" y="4278874"/>
                </a:lnTo>
                <a:lnTo>
                  <a:pt x="2588331" y="2719078"/>
                </a:lnTo>
                <a:lnTo>
                  <a:pt x="2562274" y="2715404"/>
                </a:lnTo>
                <a:close/>
              </a:path>
              <a:path w="9038313" h="4633457">
                <a:moveTo>
                  <a:pt x="2511897" y="4457085"/>
                </a:moveTo>
                <a:lnTo>
                  <a:pt x="2522320" y="4444224"/>
                </a:lnTo>
                <a:lnTo>
                  <a:pt x="2522320" y="4429526"/>
                </a:lnTo>
                <a:lnTo>
                  <a:pt x="2541428" y="4436876"/>
                </a:lnTo>
                <a:lnTo>
                  <a:pt x="2531005" y="2704381"/>
                </a:lnTo>
                <a:lnTo>
                  <a:pt x="2511897" y="2693358"/>
                </a:lnTo>
                <a:lnTo>
                  <a:pt x="2511897" y="4457085"/>
                </a:lnTo>
                <a:close/>
              </a:path>
              <a:path w="9038313" h="4633457">
                <a:moveTo>
                  <a:pt x="2511897" y="2693358"/>
                </a:moveTo>
                <a:lnTo>
                  <a:pt x="2497999" y="2693358"/>
                </a:lnTo>
                <a:lnTo>
                  <a:pt x="2501474" y="4491992"/>
                </a:lnTo>
                <a:lnTo>
                  <a:pt x="2508423" y="4475457"/>
                </a:lnTo>
                <a:lnTo>
                  <a:pt x="2511897" y="4457085"/>
                </a:lnTo>
                <a:lnTo>
                  <a:pt x="2511897" y="2693358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803735" y="3940827"/>
                </a:lnTo>
                <a:lnTo>
                  <a:pt x="2796787" y="2823800"/>
                </a:lnTo>
                <a:lnTo>
                  <a:pt x="2781153" y="2816451"/>
                </a:lnTo>
                <a:lnTo>
                  <a:pt x="2777679" y="2803591"/>
                </a:lnTo>
                <a:lnTo>
                  <a:pt x="2767256" y="4071269"/>
                </a:lnTo>
                <a:lnTo>
                  <a:pt x="2784627" y="4063921"/>
                </a:lnTo>
                <a:lnTo>
                  <a:pt x="2777679" y="3916944"/>
                </a:lnTo>
                <a:lnTo>
                  <a:pt x="2781153" y="3902246"/>
                </a:lnTo>
                <a:lnTo>
                  <a:pt x="2784627" y="3885711"/>
                </a:lnTo>
                <a:lnTo>
                  <a:pt x="2788102" y="3898571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777679" y="2803591"/>
                </a:moveTo>
                <a:lnTo>
                  <a:pt x="2760308" y="2785219"/>
                </a:lnTo>
                <a:lnTo>
                  <a:pt x="2744673" y="2777869"/>
                </a:lnTo>
                <a:lnTo>
                  <a:pt x="2730776" y="2770521"/>
                </a:lnTo>
                <a:lnTo>
                  <a:pt x="2715141" y="2774195"/>
                </a:lnTo>
                <a:lnTo>
                  <a:pt x="2744673" y="4074944"/>
                </a:lnTo>
                <a:lnTo>
                  <a:pt x="2767256" y="4071269"/>
                </a:lnTo>
                <a:lnTo>
                  <a:pt x="2777679" y="2803591"/>
                </a:lnTo>
                <a:close/>
              </a:path>
              <a:path w="9038313" h="4633457">
                <a:moveTo>
                  <a:pt x="2715141" y="4078618"/>
                </a:moveTo>
                <a:lnTo>
                  <a:pt x="2744673" y="4074944"/>
                </a:lnTo>
                <a:lnTo>
                  <a:pt x="2715141" y="2774195"/>
                </a:lnTo>
                <a:lnTo>
                  <a:pt x="2701245" y="2770521"/>
                </a:lnTo>
                <a:lnTo>
                  <a:pt x="2701245" y="4078618"/>
                </a:lnTo>
                <a:lnTo>
                  <a:pt x="2715141" y="4078618"/>
                </a:lnTo>
                <a:close/>
              </a:path>
              <a:path w="9038313" h="4633457">
                <a:moveTo>
                  <a:pt x="2890592" y="2855033"/>
                </a:moveTo>
                <a:lnTo>
                  <a:pt x="2890592" y="2842172"/>
                </a:lnTo>
                <a:lnTo>
                  <a:pt x="2868010" y="2838498"/>
                </a:lnTo>
                <a:lnTo>
                  <a:pt x="2850639" y="2838498"/>
                </a:lnTo>
                <a:lnTo>
                  <a:pt x="2836741" y="2842172"/>
                </a:lnTo>
                <a:lnTo>
                  <a:pt x="2817633" y="2838498"/>
                </a:lnTo>
                <a:lnTo>
                  <a:pt x="2810685" y="2851358"/>
                </a:lnTo>
                <a:lnTo>
                  <a:pt x="2810685" y="2834824"/>
                </a:lnTo>
                <a:lnTo>
                  <a:pt x="2796787" y="2823800"/>
                </a:lnTo>
                <a:lnTo>
                  <a:pt x="2803735" y="3940827"/>
                </a:lnTo>
                <a:lnTo>
                  <a:pt x="2817633" y="3948176"/>
                </a:lnTo>
                <a:lnTo>
                  <a:pt x="2831531" y="3955525"/>
                </a:lnTo>
                <a:lnTo>
                  <a:pt x="2850639" y="3951851"/>
                </a:lnTo>
                <a:lnTo>
                  <a:pt x="2864535" y="3955525"/>
                </a:lnTo>
                <a:lnTo>
                  <a:pt x="2883644" y="3951851"/>
                </a:lnTo>
                <a:lnTo>
                  <a:pt x="2890592" y="2855033"/>
                </a:lnTo>
                <a:close/>
              </a:path>
              <a:path w="9038313" h="4633457">
                <a:moveTo>
                  <a:pt x="2953303" y="3013309"/>
                </a:moveTo>
                <a:lnTo>
                  <a:pt x="2960077" y="2884429"/>
                </a:lnTo>
                <a:lnTo>
                  <a:pt x="2944444" y="2877079"/>
                </a:lnTo>
                <a:lnTo>
                  <a:pt x="2940969" y="3035080"/>
                </a:lnTo>
                <a:lnTo>
                  <a:pt x="2945452" y="3027495"/>
                </a:lnTo>
                <a:lnTo>
                  <a:pt x="2944444" y="3027732"/>
                </a:lnTo>
                <a:lnTo>
                  <a:pt x="2953129" y="3013034"/>
                </a:lnTo>
                <a:lnTo>
                  <a:pt x="2953303" y="3013309"/>
                </a:lnTo>
                <a:close/>
              </a:path>
              <a:path w="9038313" h="4633457">
                <a:moveTo>
                  <a:pt x="2980923" y="2946894"/>
                </a:moveTo>
                <a:lnTo>
                  <a:pt x="2970500" y="2932196"/>
                </a:lnTo>
                <a:lnTo>
                  <a:pt x="2973975" y="2989149"/>
                </a:lnTo>
                <a:lnTo>
                  <a:pt x="2984398" y="2974451"/>
                </a:lnTo>
                <a:lnTo>
                  <a:pt x="2993083" y="2961591"/>
                </a:lnTo>
                <a:lnTo>
                  <a:pt x="2980923" y="2946894"/>
                </a:lnTo>
                <a:close/>
              </a:path>
              <a:path w="9038313" h="4633457">
                <a:moveTo>
                  <a:pt x="2973975" y="2989149"/>
                </a:moveTo>
                <a:lnTo>
                  <a:pt x="2970500" y="2932196"/>
                </a:lnTo>
                <a:lnTo>
                  <a:pt x="2967027" y="2915660"/>
                </a:lnTo>
                <a:lnTo>
                  <a:pt x="2963552" y="2900963"/>
                </a:lnTo>
                <a:lnTo>
                  <a:pt x="2960077" y="2884429"/>
                </a:lnTo>
                <a:lnTo>
                  <a:pt x="2960077" y="3000173"/>
                </a:lnTo>
                <a:lnTo>
                  <a:pt x="2973975" y="2989149"/>
                </a:lnTo>
                <a:close/>
              </a:path>
              <a:path w="9038313" h="4633457">
                <a:moveTo>
                  <a:pt x="2904490" y="3924292"/>
                </a:moveTo>
                <a:lnTo>
                  <a:pt x="2920123" y="3909594"/>
                </a:lnTo>
                <a:lnTo>
                  <a:pt x="2923598" y="3038754"/>
                </a:lnTo>
                <a:lnTo>
                  <a:pt x="2940969" y="3035080"/>
                </a:lnTo>
                <a:lnTo>
                  <a:pt x="2944444" y="2877079"/>
                </a:lnTo>
                <a:lnTo>
                  <a:pt x="2930546" y="2866055"/>
                </a:lnTo>
                <a:lnTo>
                  <a:pt x="2907964" y="2851358"/>
                </a:lnTo>
                <a:lnTo>
                  <a:pt x="2904490" y="3924292"/>
                </a:lnTo>
                <a:close/>
              </a:path>
              <a:path w="9038313" h="4633457">
                <a:moveTo>
                  <a:pt x="2897541" y="3940827"/>
                </a:moveTo>
                <a:lnTo>
                  <a:pt x="2904490" y="3924292"/>
                </a:lnTo>
                <a:lnTo>
                  <a:pt x="2907964" y="2851358"/>
                </a:lnTo>
                <a:lnTo>
                  <a:pt x="2894067" y="2842172"/>
                </a:lnTo>
                <a:lnTo>
                  <a:pt x="2890592" y="2855033"/>
                </a:lnTo>
                <a:lnTo>
                  <a:pt x="2883644" y="3951851"/>
                </a:lnTo>
                <a:lnTo>
                  <a:pt x="2897541" y="3940827"/>
                </a:lnTo>
                <a:close/>
              </a:path>
              <a:path w="9038313" h="4633457">
                <a:moveTo>
                  <a:pt x="2949656" y="3020382"/>
                </a:moveTo>
                <a:lnTo>
                  <a:pt x="2945452" y="3027495"/>
                </a:lnTo>
                <a:lnTo>
                  <a:pt x="2960077" y="3024056"/>
                </a:lnTo>
                <a:lnTo>
                  <a:pt x="2953303" y="3013309"/>
                </a:lnTo>
                <a:lnTo>
                  <a:pt x="2949656" y="3020382"/>
                </a:lnTo>
                <a:close/>
              </a:path>
              <a:path w="9038313" h="4633457">
                <a:moveTo>
                  <a:pt x="2956604" y="3843455"/>
                </a:moveTo>
                <a:lnTo>
                  <a:pt x="2960077" y="3814060"/>
                </a:lnTo>
                <a:lnTo>
                  <a:pt x="2973975" y="3817734"/>
                </a:lnTo>
                <a:lnTo>
                  <a:pt x="2984398" y="3825082"/>
                </a:lnTo>
                <a:lnTo>
                  <a:pt x="2993083" y="3804873"/>
                </a:lnTo>
                <a:lnTo>
                  <a:pt x="3003506" y="3786501"/>
                </a:lnTo>
                <a:lnTo>
                  <a:pt x="2993083" y="3046103"/>
                </a:lnTo>
                <a:lnTo>
                  <a:pt x="2977450" y="3046103"/>
                </a:lnTo>
                <a:lnTo>
                  <a:pt x="2970500" y="3031406"/>
                </a:lnTo>
                <a:lnTo>
                  <a:pt x="2956604" y="3843455"/>
                </a:lnTo>
                <a:close/>
              </a:path>
              <a:path w="9038313" h="4633457">
                <a:moveTo>
                  <a:pt x="2934021" y="3882036"/>
                </a:moveTo>
                <a:lnTo>
                  <a:pt x="2937496" y="3867339"/>
                </a:lnTo>
                <a:lnTo>
                  <a:pt x="2940969" y="3852641"/>
                </a:lnTo>
                <a:lnTo>
                  <a:pt x="2956604" y="3843455"/>
                </a:lnTo>
                <a:lnTo>
                  <a:pt x="2970500" y="3031406"/>
                </a:lnTo>
                <a:lnTo>
                  <a:pt x="2953129" y="3031406"/>
                </a:lnTo>
                <a:lnTo>
                  <a:pt x="2937496" y="3038754"/>
                </a:lnTo>
                <a:lnTo>
                  <a:pt x="2934021" y="3882036"/>
                </a:lnTo>
                <a:close/>
              </a:path>
              <a:path w="9038313" h="4633457">
                <a:moveTo>
                  <a:pt x="2927073" y="3894896"/>
                </a:moveTo>
                <a:lnTo>
                  <a:pt x="2934021" y="3882036"/>
                </a:lnTo>
                <a:lnTo>
                  <a:pt x="2937496" y="3038754"/>
                </a:lnTo>
                <a:lnTo>
                  <a:pt x="2923598" y="3038754"/>
                </a:lnTo>
                <a:lnTo>
                  <a:pt x="2920123" y="3909594"/>
                </a:lnTo>
                <a:lnTo>
                  <a:pt x="2927073" y="3894896"/>
                </a:lnTo>
                <a:close/>
              </a:path>
              <a:path w="9038313" h="4633457">
                <a:moveTo>
                  <a:pt x="3029563" y="3031406"/>
                </a:moveTo>
                <a:lnTo>
                  <a:pt x="3013929" y="3046103"/>
                </a:lnTo>
                <a:lnTo>
                  <a:pt x="3006981" y="3058963"/>
                </a:lnTo>
                <a:lnTo>
                  <a:pt x="3006981" y="3046103"/>
                </a:lnTo>
                <a:lnTo>
                  <a:pt x="2993083" y="3046103"/>
                </a:lnTo>
                <a:lnTo>
                  <a:pt x="3003506" y="3786501"/>
                </a:lnTo>
                <a:lnTo>
                  <a:pt x="3017404" y="3775478"/>
                </a:lnTo>
                <a:lnTo>
                  <a:pt x="3029563" y="3031406"/>
                </a:lnTo>
                <a:close/>
              </a:path>
              <a:path w="9038313" h="4633457">
                <a:moveTo>
                  <a:pt x="2949656" y="3863665"/>
                </a:moveTo>
                <a:lnTo>
                  <a:pt x="2963552" y="3856315"/>
                </a:lnTo>
                <a:lnTo>
                  <a:pt x="2973975" y="3843455"/>
                </a:lnTo>
                <a:lnTo>
                  <a:pt x="2984398" y="3825082"/>
                </a:lnTo>
                <a:lnTo>
                  <a:pt x="2973975" y="3817734"/>
                </a:lnTo>
                <a:lnTo>
                  <a:pt x="2973975" y="3832432"/>
                </a:lnTo>
                <a:lnTo>
                  <a:pt x="2963552" y="3848967"/>
                </a:lnTo>
                <a:lnTo>
                  <a:pt x="2949656" y="3863665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062638"/>
                </a:lnTo>
                <a:lnTo>
                  <a:pt x="3116419" y="3035080"/>
                </a:lnTo>
                <a:lnTo>
                  <a:pt x="3102523" y="3031406"/>
                </a:lnTo>
                <a:lnTo>
                  <a:pt x="3086888" y="3024056"/>
                </a:lnTo>
                <a:lnTo>
                  <a:pt x="3072992" y="3020382"/>
                </a:lnTo>
                <a:lnTo>
                  <a:pt x="3057357" y="3013034"/>
                </a:lnTo>
                <a:lnTo>
                  <a:pt x="3043461" y="3016708"/>
                </a:lnTo>
                <a:lnTo>
                  <a:pt x="3066044" y="3656059"/>
                </a:lnTo>
                <a:lnTo>
                  <a:pt x="3076467" y="3643198"/>
                </a:lnTo>
                <a:lnTo>
                  <a:pt x="3093838" y="3635849"/>
                </a:lnTo>
                <a:lnTo>
                  <a:pt x="3109471" y="3632175"/>
                </a:lnTo>
                <a:lnTo>
                  <a:pt x="3126842" y="3624826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017404" y="3775478"/>
                </a:moveTo>
                <a:lnTo>
                  <a:pt x="3020877" y="3705664"/>
                </a:lnTo>
                <a:lnTo>
                  <a:pt x="3033038" y="3685454"/>
                </a:lnTo>
                <a:lnTo>
                  <a:pt x="3043461" y="3670757"/>
                </a:lnTo>
                <a:lnTo>
                  <a:pt x="3066044" y="3656059"/>
                </a:lnTo>
                <a:lnTo>
                  <a:pt x="3043461" y="3016708"/>
                </a:lnTo>
                <a:lnTo>
                  <a:pt x="3029563" y="3031406"/>
                </a:lnTo>
                <a:lnTo>
                  <a:pt x="3017404" y="3775478"/>
                </a:lnTo>
                <a:close/>
              </a:path>
              <a:path w="9038313" h="4633457">
                <a:moveTo>
                  <a:pt x="3371778" y="3209616"/>
                </a:moveTo>
                <a:lnTo>
                  <a:pt x="3375253" y="3196755"/>
                </a:lnTo>
                <a:lnTo>
                  <a:pt x="3371778" y="3182057"/>
                </a:lnTo>
                <a:lnTo>
                  <a:pt x="3371778" y="3165521"/>
                </a:lnTo>
                <a:lnTo>
                  <a:pt x="3363093" y="3143476"/>
                </a:lnTo>
                <a:lnTo>
                  <a:pt x="3363093" y="3231662"/>
                </a:lnTo>
                <a:lnTo>
                  <a:pt x="3371778" y="3209616"/>
                </a:lnTo>
                <a:close/>
              </a:path>
              <a:path w="9038313" h="4633457">
                <a:moveTo>
                  <a:pt x="3335299" y="3273917"/>
                </a:moveTo>
                <a:lnTo>
                  <a:pt x="3345722" y="3259220"/>
                </a:lnTo>
                <a:lnTo>
                  <a:pt x="3352670" y="3246360"/>
                </a:lnTo>
                <a:lnTo>
                  <a:pt x="3363093" y="3231662"/>
                </a:lnTo>
                <a:lnTo>
                  <a:pt x="3363093" y="3143476"/>
                </a:lnTo>
                <a:lnTo>
                  <a:pt x="3345722" y="3132452"/>
                </a:lnTo>
                <a:lnTo>
                  <a:pt x="3335299" y="3273917"/>
                </a:lnTo>
                <a:close/>
              </a:path>
              <a:path w="9038313" h="4633457">
                <a:moveTo>
                  <a:pt x="3269288" y="3358429"/>
                </a:moveTo>
                <a:lnTo>
                  <a:pt x="3272762" y="3343732"/>
                </a:lnTo>
                <a:lnTo>
                  <a:pt x="3286659" y="3336383"/>
                </a:lnTo>
                <a:lnTo>
                  <a:pt x="3302293" y="3316174"/>
                </a:lnTo>
                <a:lnTo>
                  <a:pt x="3309242" y="3301476"/>
                </a:lnTo>
                <a:lnTo>
                  <a:pt x="3319665" y="3281267"/>
                </a:lnTo>
                <a:lnTo>
                  <a:pt x="3335299" y="3273917"/>
                </a:lnTo>
                <a:lnTo>
                  <a:pt x="3345722" y="3132452"/>
                </a:lnTo>
                <a:lnTo>
                  <a:pt x="3331824" y="3132452"/>
                </a:lnTo>
                <a:lnTo>
                  <a:pt x="3316190" y="3126940"/>
                </a:lnTo>
                <a:lnTo>
                  <a:pt x="3302293" y="3115918"/>
                </a:lnTo>
                <a:lnTo>
                  <a:pt x="3286659" y="3101220"/>
                </a:lnTo>
                <a:lnTo>
                  <a:pt x="3272762" y="3090197"/>
                </a:lnTo>
                <a:lnTo>
                  <a:pt x="3269288" y="3358429"/>
                </a:lnTo>
                <a:close/>
              </a:path>
              <a:path w="9038313" h="4633457">
                <a:moveTo>
                  <a:pt x="3265813" y="3385988"/>
                </a:moveTo>
                <a:lnTo>
                  <a:pt x="3269288" y="3371291"/>
                </a:lnTo>
                <a:lnTo>
                  <a:pt x="3269288" y="3358429"/>
                </a:lnTo>
                <a:lnTo>
                  <a:pt x="3272762" y="3090197"/>
                </a:lnTo>
                <a:lnTo>
                  <a:pt x="3258865" y="3081011"/>
                </a:lnTo>
                <a:lnTo>
                  <a:pt x="3265813" y="3466825"/>
                </a:lnTo>
                <a:lnTo>
                  <a:pt x="3265813" y="3435593"/>
                </a:lnTo>
                <a:lnTo>
                  <a:pt x="3272762" y="3417220"/>
                </a:lnTo>
                <a:lnTo>
                  <a:pt x="3269288" y="3400686"/>
                </a:lnTo>
                <a:lnTo>
                  <a:pt x="3265813" y="3385988"/>
                </a:lnTo>
                <a:close/>
              </a:path>
              <a:path w="9038313" h="4633457">
                <a:moveTo>
                  <a:pt x="3250180" y="3481523"/>
                </a:moveTo>
                <a:lnTo>
                  <a:pt x="3265813" y="3466825"/>
                </a:lnTo>
                <a:lnTo>
                  <a:pt x="3258865" y="3081011"/>
                </a:lnTo>
                <a:lnTo>
                  <a:pt x="3243232" y="3073661"/>
                </a:lnTo>
                <a:lnTo>
                  <a:pt x="3250180" y="3516430"/>
                </a:lnTo>
                <a:lnTo>
                  <a:pt x="3250180" y="3481523"/>
                </a:lnTo>
                <a:close/>
              </a:path>
              <a:path w="9038313" h="4633457">
                <a:moveTo>
                  <a:pt x="3218911" y="3575221"/>
                </a:moveTo>
                <a:lnTo>
                  <a:pt x="3222386" y="3558687"/>
                </a:lnTo>
                <a:lnTo>
                  <a:pt x="3236282" y="3543989"/>
                </a:lnTo>
                <a:lnTo>
                  <a:pt x="3239757" y="3529291"/>
                </a:lnTo>
                <a:lnTo>
                  <a:pt x="3250180" y="3516430"/>
                </a:lnTo>
                <a:lnTo>
                  <a:pt x="3243232" y="3073661"/>
                </a:lnTo>
                <a:lnTo>
                  <a:pt x="3222386" y="3073661"/>
                </a:lnTo>
                <a:lnTo>
                  <a:pt x="3218911" y="3575221"/>
                </a:lnTo>
                <a:close/>
              </a:path>
              <a:path w="9038313" h="4633457">
                <a:moveTo>
                  <a:pt x="3213700" y="3589919"/>
                </a:moveTo>
                <a:lnTo>
                  <a:pt x="3218911" y="3575221"/>
                </a:lnTo>
                <a:lnTo>
                  <a:pt x="3222386" y="3073661"/>
                </a:lnTo>
                <a:lnTo>
                  <a:pt x="3206751" y="3073661"/>
                </a:lnTo>
                <a:lnTo>
                  <a:pt x="3192854" y="3069987"/>
                </a:lnTo>
                <a:lnTo>
                  <a:pt x="3192854" y="3600942"/>
                </a:lnTo>
                <a:lnTo>
                  <a:pt x="3213700" y="3589919"/>
                </a:lnTo>
                <a:close/>
              </a:path>
              <a:path w="9038313" h="4633457">
                <a:moveTo>
                  <a:pt x="3156374" y="3617478"/>
                </a:moveTo>
                <a:lnTo>
                  <a:pt x="3163323" y="3604616"/>
                </a:lnTo>
                <a:lnTo>
                  <a:pt x="3178957" y="3613802"/>
                </a:lnTo>
                <a:lnTo>
                  <a:pt x="3192854" y="3613802"/>
                </a:lnTo>
                <a:lnTo>
                  <a:pt x="3192854" y="3069987"/>
                </a:lnTo>
                <a:lnTo>
                  <a:pt x="3178957" y="3066313"/>
                </a:lnTo>
                <a:lnTo>
                  <a:pt x="3163323" y="3058963"/>
                </a:lnTo>
                <a:lnTo>
                  <a:pt x="3156374" y="3617478"/>
                </a:lnTo>
                <a:close/>
              </a:path>
              <a:path w="9038313" h="4633457">
                <a:moveTo>
                  <a:pt x="3149426" y="3062638"/>
                </a:moveTo>
                <a:lnTo>
                  <a:pt x="3133792" y="3062638"/>
                </a:lnTo>
                <a:lnTo>
                  <a:pt x="3142477" y="3613802"/>
                </a:lnTo>
                <a:lnTo>
                  <a:pt x="3156374" y="3617478"/>
                </a:lnTo>
                <a:lnTo>
                  <a:pt x="3163323" y="3058963"/>
                </a:lnTo>
                <a:lnTo>
                  <a:pt x="3149426" y="3062638"/>
                </a:lnTo>
                <a:close/>
              </a:path>
              <a:path w="9038313" h="4633457">
                <a:moveTo>
                  <a:pt x="3126842" y="3077335"/>
                </a:moveTo>
                <a:lnTo>
                  <a:pt x="3126842" y="3624826"/>
                </a:lnTo>
                <a:lnTo>
                  <a:pt x="3142477" y="3613802"/>
                </a:lnTo>
                <a:lnTo>
                  <a:pt x="3133792" y="3062638"/>
                </a:lnTo>
                <a:lnTo>
                  <a:pt x="3126842" y="3077335"/>
                </a:lnTo>
                <a:close/>
              </a:path>
              <a:path w="9038313" h="4633457">
                <a:moveTo>
                  <a:pt x="3731366" y="350908"/>
                </a:moveTo>
                <a:lnTo>
                  <a:pt x="3717469" y="354582"/>
                </a:lnTo>
                <a:lnTo>
                  <a:pt x="3701835" y="361932"/>
                </a:lnTo>
                <a:lnTo>
                  <a:pt x="3694885" y="165348"/>
                </a:lnTo>
                <a:lnTo>
                  <a:pt x="3677514" y="174536"/>
                </a:lnTo>
                <a:lnTo>
                  <a:pt x="3668829" y="104721"/>
                </a:lnTo>
                <a:lnTo>
                  <a:pt x="3658406" y="119419"/>
                </a:lnTo>
                <a:lnTo>
                  <a:pt x="3641035" y="123093"/>
                </a:lnTo>
                <a:lnTo>
                  <a:pt x="3618452" y="104721"/>
                </a:lnTo>
                <a:lnTo>
                  <a:pt x="3604555" y="597095"/>
                </a:lnTo>
                <a:lnTo>
                  <a:pt x="3621926" y="589746"/>
                </a:lnTo>
                <a:lnTo>
                  <a:pt x="3614977" y="575048"/>
                </a:lnTo>
                <a:lnTo>
                  <a:pt x="3628875" y="582397"/>
                </a:lnTo>
                <a:lnTo>
                  <a:pt x="3644510" y="575048"/>
                </a:lnTo>
                <a:lnTo>
                  <a:pt x="3665354" y="593420"/>
                </a:lnTo>
                <a:lnTo>
                  <a:pt x="3687937" y="597095"/>
                </a:lnTo>
                <a:lnTo>
                  <a:pt x="3687937" y="411535"/>
                </a:lnTo>
                <a:lnTo>
                  <a:pt x="3701835" y="420723"/>
                </a:lnTo>
                <a:lnTo>
                  <a:pt x="3724417" y="407861"/>
                </a:lnTo>
                <a:lnTo>
                  <a:pt x="3731366" y="350908"/>
                </a:lnTo>
                <a:close/>
              </a:path>
              <a:path w="9038313" h="4633457">
                <a:moveTo>
                  <a:pt x="3575024" y="604443"/>
                </a:moveTo>
                <a:lnTo>
                  <a:pt x="3564601" y="589746"/>
                </a:lnTo>
                <a:lnTo>
                  <a:pt x="3571549" y="101047"/>
                </a:lnTo>
                <a:lnTo>
                  <a:pt x="3548966" y="101047"/>
                </a:lnTo>
                <a:lnTo>
                  <a:pt x="3531595" y="736723"/>
                </a:lnTo>
                <a:lnTo>
                  <a:pt x="3542018" y="723863"/>
                </a:lnTo>
                <a:lnTo>
                  <a:pt x="3538543" y="709165"/>
                </a:lnTo>
                <a:lnTo>
                  <a:pt x="3552441" y="712839"/>
                </a:lnTo>
                <a:lnTo>
                  <a:pt x="3561126" y="608117"/>
                </a:lnTo>
                <a:lnTo>
                  <a:pt x="3575024" y="604443"/>
                </a:lnTo>
                <a:close/>
              </a:path>
              <a:path w="9038313" h="4633457">
                <a:moveTo>
                  <a:pt x="3628875" y="608117"/>
                </a:moveTo>
                <a:lnTo>
                  <a:pt x="3637560" y="628327"/>
                </a:lnTo>
                <a:lnTo>
                  <a:pt x="3651458" y="639351"/>
                </a:lnTo>
                <a:lnTo>
                  <a:pt x="3665354" y="646700"/>
                </a:lnTo>
                <a:lnTo>
                  <a:pt x="3680989" y="650374"/>
                </a:lnTo>
                <a:lnTo>
                  <a:pt x="3694885" y="643025"/>
                </a:lnTo>
                <a:lnTo>
                  <a:pt x="3694885" y="628327"/>
                </a:lnTo>
                <a:lnTo>
                  <a:pt x="3691412" y="611793"/>
                </a:lnTo>
                <a:lnTo>
                  <a:pt x="3677514" y="608117"/>
                </a:lnTo>
                <a:lnTo>
                  <a:pt x="3658406" y="600769"/>
                </a:lnTo>
                <a:lnTo>
                  <a:pt x="3644510" y="593420"/>
                </a:lnTo>
                <a:lnTo>
                  <a:pt x="3628875" y="608117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28327"/>
                </a:lnTo>
                <a:lnTo>
                  <a:pt x="3592395" y="624653"/>
                </a:lnTo>
                <a:lnTo>
                  <a:pt x="3614977" y="617305"/>
                </a:lnTo>
                <a:lnTo>
                  <a:pt x="3628875" y="608117"/>
                </a:lnTo>
                <a:lnTo>
                  <a:pt x="3644510" y="593420"/>
                </a:lnTo>
                <a:lnTo>
                  <a:pt x="3618452" y="593420"/>
                </a:lnTo>
                <a:lnTo>
                  <a:pt x="3595870" y="600769"/>
                </a:lnTo>
                <a:lnTo>
                  <a:pt x="3578498" y="604443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568075" y="685281"/>
                </a:moveTo>
                <a:lnTo>
                  <a:pt x="3578498" y="604443"/>
                </a:lnTo>
                <a:lnTo>
                  <a:pt x="3561126" y="608117"/>
                </a:lnTo>
                <a:lnTo>
                  <a:pt x="3568075" y="712839"/>
                </a:lnTo>
                <a:lnTo>
                  <a:pt x="3581972" y="712839"/>
                </a:lnTo>
                <a:lnTo>
                  <a:pt x="3585447" y="685281"/>
                </a:lnTo>
                <a:lnTo>
                  <a:pt x="3568075" y="685281"/>
                </a:lnTo>
                <a:close/>
              </a:path>
              <a:path w="9038313" h="4633457">
                <a:moveTo>
                  <a:pt x="3611504" y="620979"/>
                </a:moveTo>
                <a:lnTo>
                  <a:pt x="3592395" y="628327"/>
                </a:lnTo>
                <a:lnTo>
                  <a:pt x="3604555" y="685281"/>
                </a:lnTo>
                <a:lnTo>
                  <a:pt x="3618452" y="694467"/>
                </a:lnTo>
                <a:lnTo>
                  <a:pt x="3618452" y="643025"/>
                </a:lnTo>
                <a:lnTo>
                  <a:pt x="3625401" y="620979"/>
                </a:lnTo>
                <a:lnTo>
                  <a:pt x="3611504" y="620979"/>
                </a:lnTo>
                <a:close/>
              </a:path>
              <a:path w="9038313" h="4633457">
                <a:moveTo>
                  <a:pt x="3588920" y="681607"/>
                </a:moveTo>
                <a:lnTo>
                  <a:pt x="3604555" y="685281"/>
                </a:lnTo>
                <a:lnTo>
                  <a:pt x="3592395" y="628327"/>
                </a:lnTo>
                <a:lnTo>
                  <a:pt x="3578498" y="628327"/>
                </a:lnTo>
                <a:lnTo>
                  <a:pt x="3568075" y="685281"/>
                </a:lnTo>
                <a:lnTo>
                  <a:pt x="3588920" y="681607"/>
                </a:lnTo>
                <a:close/>
              </a:path>
              <a:path w="9038313" h="4633457">
                <a:moveTo>
                  <a:pt x="3684463" y="666908"/>
                </a:moveTo>
                <a:lnTo>
                  <a:pt x="3665354" y="659560"/>
                </a:lnTo>
                <a:lnTo>
                  <a:pt x="3680989" y="736723"/>
                </a:lnTo>
                <a:lnTo>
                  <a:pt x="3684463" y="723863"/>
                </a:lnTo>
                <a:lnTo>
                  <a:pt x="3687937" y="736723"/>
                </a:lnTo>
                <a:lnTo>
                  <a:pt x="3687937" y="688955"/>
                </a:lnTo>
                <a:lnTo>
                  <a:pt x="3698360" y="674258"/>
                </a:lnTo>
                <a:lnTo>
                  <a:pt x="3684463" y="666908"/>
                </a:lnTo>
                <a:close/>
              </a:path>
              <a:path w="9038313" h="4633457">
                <a:moveTo>
                  <a:pt x="3680989" y="736723"/>
                </a:moveTo>
                <a:lnTo>
                  <a:pt x="3665354" y="659560"/>
                </a:lnTo>
                <a:lnTo>
                  <a:pt x="3651458" y="650374"/>
                </a:lnTo>
                <a:lnTo>
                  <a:pt x="3637560" y="643025"/>
                </a:lnTo>
                <a:lnTo>
                  <a:pt x="3618452" y="643025"/>
                </a:lnTo>
                <a:lnTo>
                  <a:pt x="3618452" y="694467"/>
                </a:lnTo>
                <a:lnTo>
                  <a:pt x="3632349" y="701815"/>
                </a:lnTo>
                <a:lnTo>
                  <a:pt x="3644510" y="720189"/>
                </a:lnTo>
                <a:lnTo>
                  <a:pt x="3661881" y="736723"/>
                </a:lnTo>
                <a:lnTo>
                  <a:pt x="3680989" y="736723"/>
                </a:lnTo>
                <a:close/>
              </a:path>
              <a:path w="9038313" h="4633457">
                <a:moveTo>
                  <a:pt x="3705308" y="736723"/>
                </a:moveTo>
                <a:lnTo>
                  <a:pt x="3705308" y="705491"/>
                </a:lnTo>
                <a:lnTo>
                  <a:pt x="3701835" y="685281"/>
                </a:lnTo>
                <a:lnTo>
                  <a:pt x="3687937" y="688955"/>
                </a:lnTo>
                <a:lnTo>
                  <a:pt x="3687937" y="736723"/>
                </a:lnTo>
                <a:lnTo>
                  <a:pt x="3705308" y="736723"/>
                </a:lnTo>
                <a:close/>
              </a:path>
              <a:path w="9038313" h="4633457">
                <a:moveTo>
                  <a:pt x="3585447" y="685281"/>
                </a:moveTo>
                <a:lnTo>
                  <a:pt x="3581972" y="712839"/>
                </a:lnTo>
                <a:lnTo>
                  <a:pt x="3595870" y="705491"/>
                </a:lnTo>
                <a:lnTo>
                  <a:pt x="3601081" y="688955"/>
                </a:lnTo>
                <a:lnTo>
                  <a:pt x="3585447" y="685281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0989" y="161674"/>
                </a:lnTo>
                <a:lnTo>
                  <a:pt x="3698360" y="150651"/>
                </a:lnTo>
                <a:lnTo>
                  <a:pt x="3717469" y="130442"/>
                </a:lnTo>
                <a:lnTo>
                  <a:pt x="3717469" y="115745"/>
                </a:lnTo>
                <a:lnTo>
                  <a:pt x="3713994" y="101047"/>
                </a:lnTo>
                <a:lnTo>
                  <a:pt x="3684463" y="101047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750475" y="450118"/>
                </a:moveTo>
                <a:lnTo>
                  <a:pt x="3734840" y="442768"/>
                </a:lnTo>
                <a:lnTo>
                  <a:pt x="3750475" y="497885"/>
                </a:lnTo>
                <a:lnTo>
                  <a:pt x="3764371" y="494211"/>
                </a:lnTo>
                <a:lnTo>
                  <a:pt x="3760897" y="481350"/>
                </a:lnTo>
                <a:lnTo>
                  <a:pt x="3757423" y="466652"/>
                </a:lnTo>
                <a:lnTo>
                  <a:pt x="3750475" y="450118"/>
                </a:lnTo>
                <a:close/>
              </a:path>
              <a:path w="9038313" h="4633457">
                <a:moveTo>
                  <a:pt x="3750475" y="497885"/>
                </a:moveTo>
                <a:lnTo>
                  <a:pt x="3734840" y="442768"/>
                </a:lnTo>
                <a:lnTo>
                  <a:pt x="3717469" y="442768"/>
                </a:lnTo>
                <a:lnTo>
                  <a:pt x="3701835" y="435420"/>
                </a:lnTo>
                <a:lnTo>
                  <a:pt x="3687937" y="424397"/>
                </a:lnTo>
                <a:lnTo>
                  <a:pt x="3687937" y="597095"/>
                </a:lnTo>
                <a:lnTo>
                  <a:pt x="3708783" y="589746"/>
                </a:lnTo>
                <a:lnTo>
                  <a:pt x="3691412" y="547490"/>
                </a:lnTo>
                <a:lnTo>
                  <a:pt x="3694885" y="505233"/>
                </a:lnTo>
                <a:lnTo>
                  <a:pt x="3713994" y="505233"/>
                </a:lnTo>
                <a:lnTo>
                  <a:pt x="3734840" y="494211"/>
                </a:lnTo>
                <a:lnTo>
                  <a:pt x="3750475" y="497885"/>
                </a:lnTo>
                <a:close/>
              </a:path>
              <a:path w="9038313" h="4633457">
                <a:moveTo>
                  <a:pt x="3724417" y="508909"/>
                </a:moveTo>
                <a:lnTo>
                  <a:pt x="3717469" y="554838"/>
                </a:lnTo>
                <a:lnTo>
                  <a:pt x="3731366" y="554838"/>
                </a:lnTo>
                <a:lnTo>
                  <a:pt x="3745263" y="547490"/>
                </a:lnTo>
                <a:lnTo>
                  <a:pt x="3760897" y="547490"/>
                </a:lnTo>
                <a:lnTo>
                  <a:pt x="3764371" y="530955"/>
                </a:lnTo>
                <a:lnTo>
                  <a:pt x="3753948" y="516257"/>
                </a:lnTo>
                <a:lnTo>
                  <a:pt x="3734840" y="512583"/>
                </a:lnTo>
                <a:lnTo>
                  <a:pt x="3724417" y="527281"/>
                </a:lnTo>
                <a:lnTo>
                  <a:pt x="3724417" y="508909"/>
                </a:lnTo>
                <a:close/>
              </a:path>
              <a:path w="9038313" h="4633457">
                <a:moveTo>
                  <a:pt x="3708783" y="508909"/>
                </a:moveTo>
                <a:lnTo>
                  <a:pt x="3694885" y="505233"/>
                </a:lnTo>
                <a:lnTo>
                  <a:pt x="3698360" y="530955"/>
                </a:lnTo>
                <a:lnTo>
                  <a:pt x="3701835" y="543816"/>
                </a:lnTo>
                <a:lnTo>
                  <a:pt x="3717469" y="554838"/>
                </a:lnTo>
                <a:lnTo>
                  <a:pt x="3724417" y="508909"/>
                </a:lnTo>
                <a:lnTo>
                  <a:pt x="3708783" y="508909"/>
                </a:lnTo>
                <a:close/>
              </a:path>
              <a:path w="9038313" h="4633457">
                <a:moveTo>
                  <a:pt x="3767846" y="235163"/>
                </a:moveTo>
                <a:lnTo>
                  <a:pt x="3781743" y="242512"/>
                </a:lnTo>
                <a:lnTo>
                  <a:pt x="3797377" y="246186"/>
                </a:lnTo>
                <a:lnTo>
                  <a:pt x="3811273" y="231489"/>
                </a:lnTo>
                <a:lnTo>
                  <a:pt x="3797377" y="224141"/>
                </a:lnTo>
                <a:lnTo>
                  <a:pt x="3781743" y="227815"/>
                </a:lnTo>
                <a:lnTo>
                  <a:pt x="3767846" y="235163"/>
                </a:lnTo>
                <a:close/>
              </a:path>
              <a:path w="9038313" h="4633457">
                <a:moveTo>
                  <a:pt x="3720943" y="562188"/>
                </a:moveTo>
                <a:lnTo>
                  <a:pt x="3698360" y="562188"/>
                </a:lnTo>
                <a:lnTo>
                  <a:pt x="3708783" y="589746"/>
                </a:lnTo>
                <a:lnTo>
                  <a:pt x="3731366" y="589746"/>
                </a:lnTo>
                <a:lnTo>
                  <a:pt x="3738314" y="569536"/>
                </a:lnTo>
                <a:lnTo>
                  <a:pt x="3720943" y="562188"/>
                </a:lnTo>
                <a:close/>
              </a:path>
              <a:path w="9038313" h="4633457">
                <a:moveTo>
                  <a:pt x="3753948" y="284768"/>
                </a:moveTo>
                <a:lnTo>
                  <a:pt x="3771320" y="277420"/>
                </a:lnTo>
                <a:lnTo>
                  <a:pt x="3760897" y="262722"/>
                </a:lnTo>
                <a:lnTo>
                  <a:pt x="3764371" y="249861"/>
                </a:lnTo>
                <a:lnTo>
                  <a:pt x="3750475" y="242512"/>
                </a:lnTo>
                <a:lnTo>
                  <a:pt x="3741789" y="227815"/>
                </a:lnTo>
                <a:lnTo>
                  <a:pt x="3738314" y="297629"/>
                </a:lnTo>
                <a:lnTo>
                  <a:pt x="3753948" y="284768"/>
                </a:lnTo>
                <a:close/>
              </a:path>
              <a:path w="9038313" h="4633457">
                <a:moveTo>
                  <a:pt x="3764371" y="369280"/>
                </a:moveTo>
                <a:lnTo>
                  <a:pt x="3745263" y="354582"/>
                </a:lnTo>
                <a:lnTo>
                  <a:pt x="3731366" y="350908"/>
                </a:lnTo>
                <a:lnTo>
                  <a:pt x="3724417" y="407861"/>
                </a:lnTo>
                <a:lnTo>
                  <a:pt x="3745263" y="404187"/>
                </a:lnTo>
                <a:lnTo>
                  <a:pt x="3731366" y="365606"/>
                </a:lnTo>
                <a:lnTo>
                  <a:pt x="3750475" y="361932"/>
                </a:lnTo>
                <a:lnTo>
                  <a:pt x="3764371" y="369280"/>
                </a:lnTo>
                <a:close/>
              </a:path>
              <a:path w="9038313" h="4633457">
                <a:moveTo>
                  <a:pt x="3745263" y="404187"/>
                </a:moveTo>
                <a:lnTo>
                  <a:pt x="3760897" y="407861"/>
                </a:lnTo>
                <a:lnTo>
                  <a:pt x="3774794" y="411535"/>
                </a:lnTo>
                <a:lnTo>
                  <a:pt x="3790429" y="404187"/>
                </a:lnTo>
                <a:lnTo>
                  <a:pt x="3790429" y="389489"/>
                </a:lnTo>
                <a:lnTo>
                  <a:pt x="3774794" y="385815"/>
                </a:lnTo>
                <a:lnTo>
                  <a:pt x="3760897" y="389489"/>
                </a:lnTo>
                <a:lnTo>
                  <a:pt x="3745263" y="404187"/>
                </a:lnTo>
                <a:close/>
              </a:path>
              <a:path w="9038313" h="4633457">
                <a:moveTo>
                  <a:pt x="3741789" y="382140"/>
                </a:moveTo>
                <a:lnTo>
                  <a:pt x="3731366" y="365606"/>
                </a:lnTo>
                <a:lnTo>
                  <a:pt x="3745263" y="404187"/>
                </a:lnTo>
                <a:lnTo>
                  <a:pt x="3760897" y="389489"/>
                </a:lnTo>
                <a:lnTo>
                  <a:pt x="3741789" y="382140"/>
                </a:lnTo>
                <a:close/>
              </a:path>
              <a:path w="9038313" h="4633457">
                <a:moveTo>
                  <a:pt x="3611504" y="727537"/>
                </a:moveTo>
                <a:lnTo>
                  <a:pt x="3611504" y="712839"/>
                </a:lnTo>
                <a:lnTo>
                  <a:pt x="3585447" y="712839"/>
                </a:lnTo>
                <a:lnTo>
                  <a:pt x="3571549" y="716513"/>
                </a:lnTo>
                <a:lnTo>
                  <a:pt x="3555916" y="716513"/>
                </a:lnTo>
                <a:lnTo>
                  <a:pt x="3545493" y="727537"/>
                </a:lnTo>
                <a:lnTo>
                  <a:pt x="3568075" y="731211"/>
                </a:lnTo>
                <a:lnTo>
                  <a:pt x="3595870" y="731211"/>
                </a:lnTo>
                <a:lnTo>
                  <a:pt x="3611504" y="727537"/>
                </a:lnTo>
                <a:close/>
              </a:path>
              <a:path w="9038313" h="4633457">
                <a:moveTo>
                  <a:pt x="3555916" y="740398"/>
                </a:moveTo>
                <a:lnTo>
                  <a:pt x="3531595" y="736723"/>
                </a:lnTo>
                <a:lnTo>
                  <a:pt x="3535070" y="832258"/>
                </a:lnTo>
                <a:lnTo>
                  <a:pt x="3548966" y="828584"/>
                </a:lnTo>
                <a:lnTo>
                  <a:pt x="3564601" y="824909"/>
                </a:lnTo>
                <a:lnTo>
                  <a:pt x="3564601" y="755096"/>
                </a:lnTo>
                <a:lnTo>
                  <a:pt x="3581972" y="740398"/>
                </a:lnTo>
                <a:lnTo>
                  <a:pt x="3555916" y="740398"/>
                </a:lnTo>
                <a:close/>
              </a:path>
              <a:path w="9038313" h="4633457">
                <a:moveTo>
                  <a:pt x="3515961" y="835933"/>
                </a:moveTo>
                <a:lnTo>
                  <a:pt x="3535070" y="832258"/>
                </a:lnTo>
                <a:lnTo>
                  <a:pt x="3531595" y="736723"/>
                </a:lnTo>
                <a:lnTo>
                  <a:pt x="3524647" y="104721"/>
                </a:lnTo>
                <a:lnTo>
                  <a:pt x="3505539" y="108395"/>
                </a:lnTo>
                <a:lnTo>
                  <a:pt x="3502064" y="835933"/>
                </a:lnTo>
                <a:lnTo>
                  <a:pt x="3515961" y="835933"/>
                </a:lnTo>
                <a:close/>
              </a:path>
              <a:path w="9038313" h="4633457">
                <a:moveTo>
                  <a:pt x="3564601" y="755096"/>
                </a:moveTo>
                <a:lnTo>
                  <a:pt x="3578498" y="821235"/>
                </a:lnTo>
                <a:lnTo>
                  <a:pt x="3592395" y="817561"/>
                </a:lnTo>
                <a:lnTo>
                  <a:pt x="3608029" y="804699"/>
                </a:lnTo>
                <a:lnTo>
                  <a:pt x="3625401" y="790002"/>
                </a:lnTo>
                <a:lnTo>
                  <a:pt x="3641035" y="786328"/>
                </a:lnTo>
                <a:lnTo>
                  <a:pt x="3654932" y="775304"/>
                </a:lnTo>
                <a:lnTo>
                  <a:pt x="3668829" y="766118"/>
                </a:lnTo>
                <a:lnTo>
                  <a:pt x="3684463" y="758770"/>
                </a:lnTo>
                <a:lnTo>
                  <a:pt x="3665354" y="751420"/>
                </a:lnTo>
                <a:lnTo>
                  <a:pt x="3644510" y="751420"/>
                </a:lnTo>
                <a:lnTo>
                  <a:pt x="3625401" y="744072"/>
                </a:lnTo>
                <a:lnTo>
                  <a:pt x="3608029" y="744072"/>
                </a:lnTo>
                <a:lnTo>
                  <a:pt x="3592395" y="747746"/>
                </a:lnTo>
                <a:lnTo>
                  <a:pt x="3578498" y="747746"/>
                </a:lnTo>
                <a:lnTo>
                  <a:pt x="3564601" y="755096"/>
                </a:lnTo>
                <a:close/>
              </a:path>
              <a:path w="9038313" h="4633457">
                <a:moveTo>
                  <a:pt x="3026089" y="3720362"/>
                </a:moveTo>
                <a:lnTo>
                  <a:pt x="3020877" y="3705664"/>
                </a:lnTo>
                <a:lnTo>
                  <a:pt x="3026089" y="3762617"/>
                </a:lnTo>
                <a:lnTo>
                  <a:pt x="3026089" y="3747919"/>
                </a:lnTo>
                <a:lnTo>
                  <a:pt x="3029563" y="3733222"/>
                </a:lnTo>
                <a:lnTo>
                  <a:pt x="3026089" y="3720362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3979409"/>
                </a:lnTo>
                <a:lnTo>
                  <a:pt x="2807210" y="3962873"/>
                </a:lnTo>
                <a:lnTo>
                  <a:pt x="2784627" y="3948176"/>
                </a:lnTo>
                <a:lnTo>
                  <a:pt x="2781153" y="3929804"/>
                </a:lnTo>
                <a:lnTo>
                  <a:pt x="2777679" y="3916944"/>
                </a:lnTo>
                <a:lnTo>
                  <a:pt x="2784627" y="4063921"/>
                </a:lnTo>
                <a:lnTo>
                  <a:pt x="2800262" y="4056571"/>
                </a:lnTo>
                <a:lnTo>
                  <a:pt x="2807210" y="4040037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810685" y="3994106"/>
                </a:moveTo>
                <a:lnTo>
                  <a:pt x="2807210" y="4040037"/>
                </a:lnTo>
                <a:lnTo>
                  <a:pt x="2821108" y="4017990"/>
                </a:lnTo>
                <a:lnTo>
                  <a:pt x="2824581" y="4001456"/>
                </a:lnTo>
                <a:lnTo>
                  <a:pt x="2810685" y="3994106"/>
                </a:lnTo>
                <a:close/>
              </a:path>
              <a:path w="9038313" h="4633457">
                <a:moveTo>
                  <a:pt x="2690822" y="909421"/>
                </a:moveTo>
                <a:lnTo>
                  <a:pt x="2704720" y="913095"/>
                </a:lnTo>
                <a:lnTo>
                  <a:pt x="2694296" y="898397"/>
                </a:lnTo>
                <a:lnTo>
                  <a:pt x="2678662" y="902073"/>
                </a:lnTo>
                <a:lnTo>
                  <a:pt x="2690822" y="924119"/>
                </a:lnTo>
                <a:lnTo>
                  <a:pt x="2690822" y="909421"/>
                </a:lnTo>
                <a:close/>
              </a:path>
              <a:path w="9038313" h="4633457">
                <a:moveTo>
                  <a:pt x="2675187" y="927793"/>
                </a:moveTo>
                <a:lnTo>
                  <a:pt x="2668239" y="955352"/>
                </a:lnTo>
                <a:lnTo>
                  <a:pt x="2675187" y="940654"/>
                </a:lnTo>
                <a:lnTo>
                  <a:pt x="2690822" y="940654"/>
                </a:lnTo>
                <a:lnTo>
                  <a:pt x="2675187" y="927793"/>
                </a:lnTo>
                <a:close/>
              </a:path>
              <a:path w="9038313" h="4633457">
                <a:moveTo>
                  <a:pt x="2647393" y="982910"/>
                </a:moveTo>
                <a:lnTo>
                  <a:pt x="2654343" y="959026"/>
                </a:lnTo>
                <a:lnTo>
                  <a:pt x="2647393" y="881863"/>
                </a:lnTo>
                <a:lnTo>
                  <a:pt x="2631760" y="885537"/>
                </a:lnTo>
                <a:lnTo>
                  <a:pt x="2631760" y="979236"/>
                </a:lnTo>
                <a:lnTo>
                  <a:pt x="2647393" y="982910"/>
                </a:lnTo>
                <a:close/>
              </a:path>
              <a:path w="9038313" h="4633457">
                <a:moveTo>
                  <a:pt x="2607439" y="1120701"/>
                </a:moveTo>
                <a:lnTo>
                  <a:pt x="2602228" y="1120701"/>
                </a:lnTo>
                <a:lnTo>
                  <a:pt x="2614388" y="1133562"/>
                </a:lnTo>
                <a:lnTo>
                  <a:pt x="2621337" y="1120701"/>
                </a:lnTo>
                <a:lnTo>
                  <a:pt x="2607439" y="1120701"/>
                </a:lnTo>
                <a:close/>
              </a:path>
              <a:path w="9038313" h="4633457">
                <a:moveTo>
                  <a:pt x="2635234" y="1556122"/>
                </a:moveTo>
                <a:lnTo>
                  <a:pt x="2647393" y="1572656"/>
                </a:lnTo>
                <a:lnTo>
                  <a:pt x="2664764" y="1583679"/>
                </a:lnTo>
                <a:lnTo>
                  <a:pt x="2683874" y="1587353"/>
                </a:lnTo>
                <a:lnTo>
                  <a:pt x="2697770" y="1587353"/>
                </a:lnTo>
                <a:lnTo>
                  <a:pt x="2671714" y="1567145"/>
                </a:lnTo>
                <a:lnTo>
                  <a:pt x="2657816" y="1559796"/>
                </a:lnTo>
                <a:lnTo>
                  <a:pt x="2635234" y="1556122"/>
                </a:lnTo>
                <a:close/>
              </a:path>
              <a:path w="9038313" h="4633457">
                <a:moveTo>
                  <a:pt x="2635234" y="1664517"/>
                </a:moveTo>
                <a:lnTo>
                  <a:pt x="2647393" y="1679215"/>
                </a:lnTo>
                <a:lnTo>
                  <a:pt x="2661291" y="1682889"/>
                </a:lnTo>
                <a:lnTo>
                  <a:pt x="2675187" y="1692075"/>
                </a:lnTo>
                <a:lnTo>
                  <a:pt x="2683874" y="1679215"/>
                </a:lnTo>
                <a:lnTo>
                  <a:pt x="2664764" y="1675540"/>
                </a:lnTo>
                <a:lnTo>
                  <a:pt x="2650868" y="1671866"/>
                </a:lnTo>
                <a:lnTo>
                  <a:pt x="2635234" y="1664517"/>
                </a:lnTo>
                <a:close/>
              </a:path>
              <a:path w="9038313" h="4633457">
                <a:moveTo>
                  <a:pt x="2715141" y="2726428"/>
                </a:moveTo>
                <a:lnTo>
                  <a:pt x="2715141" y="2708055"/>
                </a:lnTo>
                <a:lnTo>
                  <a:pt x="2701245" y="2711730"/>
                </a:lnTo>
                <a:lnTo>
                  <a:pt x="2701245" y="2726428"/>
                </a:lnTo>
                <a:lnTo>
                  <a:pt x="2715141" y="2726428"/>
                </a:lnTo>
                <a:close/>
              </a:path>
              <a:path w="9038313" h="4633457">
                <a:moveTo>
                  <a:pt x="2847164" y="608117"/>
                </a:moveTo>
                <a:lnTo>
                  <a:pt x="2861061" y="617305"/>
                </a:lnTo>
                <a:lnTo>
                  <a:pt x="2857587" y="84512"/>
                </a:lnTo>
                <a:lnTo>
                  <a:pt x="2836741" y="88186"/>
                </a:lnTo>
                <a:lnTo>
                  <a:pt x="2824581" y="143302"/>
                </a:lnTo>
                <a:lnTo>
                  <a:pt x="2807210" y="512583"/>
                </a:lnTo>
                <a:lnTo>
                  <a:pt x="2821108" y="527281"/>
                </a:lnTo>
                <a:lnTo>
                  <a:pt x="2836741" y="536467"/>
                </a:lnTo>
                <a:lnTo>
                  <a:pt x="2840216" y="565862"/>
                </a:lnTo>
                <a:lnTo>
                  <a:pt x="2847164" y="593420"/>
                </a:lnTo>
                <a:lnTo>
                  <a:pt x="2847164" y="608117"/>
                </a:lnTo>
                <a:close/>
              </a:path>
              <a:path w="9038313" h="4633457">
                <a:moveTo>
                  <a:pt x="2777679" y="112069"/>
                </a:moveTo>
                <a:lnTo>
                  <a:pt x="2796787" y="126767"/>
                </a:lnTo>
                <a:lnTo>
                  <a:pt x="2810685" y="135953"/>
                </a:lnTo>
                <a:lnTo>
                  <a:pt x="2824581" y="143302"/>
                </a:lnTo>
                <a:lnTo>
                  <a:pt x="2836741" y="88186"/>
                </a:lnTo>
                <a:lnTo>
                  <a:pt x="2796787" y="91860"/>
                </a:lnTo>
                <a:lnTo>
                  <a:pt x="2777679" y="112069"/>
                </a:lnTo>
                <a:close/>
              </a:path>
              <a:path w="9038313" h="4633457">
                <a:moveTo>
                  <a:pt x="2774204" y="97372"/>
                </a:moveTo>
                <a:lnTo>
                  <a:pt x="2760308" y="104721"/>
                </a:lnTo>
                <a:lnTo>
                  <a:pt x="2777679" y="112069"/>
                </a:lnTo>
                <a:lnTo>
                  <a:pt x="2796787" y="91860"/>
                </a:lnTo>
                <a:lnTo>
                  <a:pt x="2774204" y="97372"/>
                </a:lnTo>
                <a:close/>
              </a:path>
              <a:path w="9038313" h="4633457">
                <a:moveTo>
                  <a:pt x="2828056" y="551164"/>
                </a:moveTo>
                <a:lnTo>
                  <a:pt x="2840216" y="565862"/>
                </a:lnTo>
                <a:lnTo>
                  <a:pt x="2836741" y="536467"/>
                </a:lnTo>
                <a:lnTo>
                  <a:pt x="2821108" y="540141"/>
                </a:lnTo>
                <a:lnTo>
                  <a:pt x="2814158" y="554838"/>
                </a:lnTo>
                <a:lnTo>
                  <a:pt x="2828056" y="551164"/>
                </a:lnTo>
                <a:close/>
              </a:path>
              <a:path w="9038313" h="4633457">
                <a:moveTo>
                  <a:pt x="2803735" y="135953"/>
                </a:moveTo>
                <a:lnTo>
                  <a:pt x="2788102" y="126767"/>
                </a:lnTo>
                <a:lnTo>
                  <a:pt x="2807210" y="512583"/>
                </a:lnTo>
                <a:lnTo>
                  <a:pt x="2824581" y="143302"/>
                </a:lnTo>
                <a:lnTo>
                  <a:pt x="2803735" y="135953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901016" y="659560"/>
                </a:lnTo>
                <a:lnTo>
                  <a:pt x="2894067" y="88186"/>
                </a:lnTo>
                <a:lnTo>
                  <a:pt x="2876696" y="80838"/>
                </a:lnTo>
                <a:lnTo>
                  <a:pt x="2861061" y="617305"/>
                </a:lnTo>
                <a:lnTo>
                  <a:pt x="2873221" y="632002"/>
                </a:lnTo>
                <a:lnTo>
                  <a:pt x="2887118" y="688955"/>
                </a:lnTo>
                <a:lnTo>
                  <a:pt x="2894067" y="646700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0639" y="674258"/>
                </a:moveTo>
                <a:lnTo>
                  <a:pt x="2854112" y="688955"/>
                </a:lnTo>
                <a:lnTo>
                  <a:pt x="2873221" y="694467"/>
                </a:lnTo>
                <a:lnTo>
                  <a:pt x="2873221" y="632002"/>
                </a:lnTo>
                <a:lnTo>
                  <a:pt x="2854112" y="635676"/>
                </a:lnTo>
                <a:lnTo>
                  <a:pt x="2868010" y="643025"/>
                </a:lnTo>
                <a:lnTo>
                  <a:pt x="2857587" y="655886"/>
                </a:lnTo>
                <a:lnTo>
                  <a:pt x="2850639" y="674258"/>
                </a:lnTo>
                <a:close/>
              </a:path>
              <a:path w="9038313" h="4633457">
                <a:moveTo>
                  <a:pt x="2901016" y="101047"/>
                </a:moveTo>
                <a:lnTo>
                  <a:pt x="2901016" y="659560"/>
                </a:lnTo>
                <a:lnTo>
                  <a:pt x="2907964" y="674258"/>
                </a:lnTo>
                <a:lnTo>
                  <a:pt x="2923598" y="677932"/>
                </a:lnTo>
                <a:lnTo>
                  <a:pt x="2937496" y="681607"/>
                </a:lnTo>
                <a:lnTo>
                  <a:pt x="2940969" y="705491"/>
                </a:lnTo>
                <a:lnTo>
                  <a:pt x="2956604" y="705491"/>
                </a:lnTo>
                <a:lnTo>
                  <a:pt x="2956604" y="104721"/>
                </a:lnTo>
                <a:lnTo>
                  <a:pt x="2923598" y="84512"/>
                </a:lnTo>
                <a:lnTo>
                  <a:pt x="2916650" y="112069"/>
                </a:lnTo>
                <a:lnTo>
                  <a:pt x="2901016" y="126767"/>
                </a:lnTo>
                <a:lnTo>
                  <a:pt x="2901016" y="101047"/>
                </a:lnTo>
                <a:close/>
              </a:path>
              <a:path w="9038313" h="4633457">
                <a:moveTo>
                  <a:pt x="2949656" y="863492"/>
                </a:moveTo>
                <a:lnTo>
                  <a:pt x="2967027" y="859816"/>
                </a:lnTo>
                <a:lnTo>
                  <a:pt x="2960077" y="817561"/>
                </a:lnTo>
                <a:lnTo>
                  <a:pt x="2934021" y="821235"/>
                </a:lnTo>
                <a:lnTo>
                  <a:pt x="2920123" y="821235"/>
                </a:lnTo>
                <a:lnTo>
                  <a:pt x="2907964" y="835933"/>
                </a:lnTo>
                <a:lnTo>
                  <a:pt x="2923598" y="835933"/>
                </a:lnTo>
                <a:lnTo>
                  <a:pt x="2937496" y="839607"/>
                </a:lnTo>
                <a:lnTo>
                  <a:pt x="2953129" y="839607"/>
                </a:lnTo>
                <a:lnTo>
                  <a:pt x="2949656" y="863492"/>
                </a:lnTo>
                <a:close/>
              </a:path>
              <a:path w="9038313" h="4633457">
                <a:moveTo>
                  <a:pt x="2960077" y="902073"/>
                </a:moveTo>
                <a:lnTo>
                  <a:pt x="2944444" y="913095"/>
                </a:lnTo>
                <a:lnTo>
                  <a:pt x="2956604" y="948002"/>
                </a:lnTo>
                <a:lnTo>
                  <a:pt x="2970500" y="997607"/>
                </a:lnTo>
                <a:lnTo>
                  <a:pt x="2970500" y="982910"/>
                </a:lnTo>
                <a:lnTo>
                  <a:pt x="2973975" y="874514"/>
                </a:lnTo>
                <a:lnTo>
                  <a:pt x="2956604" y="867166"/>
                </a:lnTo>
                <a:lnTo>
                  <a:pt x="2944444" y="909421"/>
                </a:lnTo>
                <a:lnTo>
                  <a:pt x="2960077" y="902073"/>
                </a:lnTo>
                <a:close/>
              </a:path>
              <a:path w="9038313" h="4633457">
                <a:moveTo>
                  <a:pt x="2940969" y="959026"/>
                </a:moveTo>
                <a:lnTo>
                  <a:pt x="2927073" y="966376"/>
                </a:lnTo>
                <a:lnTo>
                  <a:pt x="2934021" y="979236"/>
                </a:lnTo>
                <a:lnTo>
                  <a:pt x="2937496" y="997607"/>
                </a:lnTo>
                <a:lnTo>
                  <a:pt x="2940969" y="1014143"/>
                </a:lnTo>
                <a:lnTo>
                  <a:pt x="2956604" y="1001281"/>
                </a:lnTo>
                <a:lnTo>
                  <a:pt x="2956604" y="948002"/>
                </a:lnTo>
                <a:lnTo>
                  <a:pt x="2944444" y="913095"/>
                </a:lnTo>
                <a:lnTo>
                  <a:pt x="2927073" y="924119"/>
                </a:lnTo>
                <a:lnTo>
                  <a:pt x="2925251" y="925345"/>
                </a:lnTo>
                <a:lnTo>
                  <a:pt x="2923598" y="959026"/>
                </a:lnTo>
                <a:lnTo>
                  <a:pt x="2940969" y="959026"/>
                </a:lnTo>
                <a:close/>
              </a:path>
              <a:path w="9038313" h="4633457">
                <a:moveTo>
                  <a:pt x="2923598" y="959026"/>
                </a:moveTo>
                <a:lnTo>
                  <a:pt x="2925251" y="925345"/>
                </a:lnTo>
                <a:lnTo>
                  <a:pt x="2916650" y="933305"/>
                </a:lnTo>
                <a:lnTo>
                  <a:pt x="2913425" y="933305"/>
                </a:lnTo>
                <a:lnTo>
                  <a:pt x="2907964" y="936980"/>
                </a:lnTo>
                <a:lnTo>
                  <a:pt x="2907964" y="951678"/>
                </a:lnTo>
                <a:lnTo>
                  <a:pt x="2923598" y="959026"/>
                </a:lnTo>
                <a:close/>
              </a:path>
              <a:path w="9038313" h="4633457">
                <a:moveTo>
                  <a:pt x="2980923" y="797351"/>
                </a:moveTo>
                <a:lnTo>
                  <a:pt x="2963552" y="797351"/>
                </a:lnTo>
                <a:lnTo>
                  <a:pt x="2967027" y="859816"/>
                </a:lnTo>
                <a:lnTo>
                  <a:pt x="2973975" y="874514"/>
                </a:lnTo>
                <a:lnTo>
                  <a:pt x="2984398" y="993933"/>
                </a:lnTo>
                <a:lnTo>
                  <a:pt x="2980923" y="769793"/>
                </a:lnTo>
                <a:lnTo>
                  <a:pt x="2970500" y="782654"/>
                </a:lnTo>
                <a:lnTo>
                  <a:pt x="2980923" y="797351"/>
                </a:lnTo>
                <a:close/>
              </a:path>
              <a:path w="9038313" h="4633457">
                <a:moveTo>
                  <a:pt x="2934021" y="859816"/>
                </a:moveTo>
                <a:lnTo>
                  <a:pt x="2949656" y="863492"/>
                </a:lnTo>
                <a:lnTo>
                  <a:pt x="2953129" y="839607"/>
                </a:lnTo>
                <a:lnTo>
                  <a:pt x="2930546" y="843282"/>
                </a:lnTo>
                <a:lnTo>
                  <a:pt x="2916650" y="839607"/>
                </a:lnTo>
                <a:lnTo>
                  <a:pt x="2916650" y="863492"/>
                </a:lnTo>
                <a:lnTo>
                  <a:pt x="2934021" y="859816"/>
                </a:lnTo>
                <a:close/>
              </a:path>
              <a:path w="9038313" h="4633457">
                <a:moveTo>
                  <a:pt x="2956604" y="1004957"/>
                </a:moveTo>
                <a:lnTo>
                  <a:pt x="2963552" y="1017817"/>
                </a:lnTo>
                <a:lnTo>
                  <a:pt x="2977450" y="1014143"/>
                </a:lnTo>
                <a:lnTo>
                  <a:pt x="2996558" y="1067422"/>
                </a:lnTo>
                <a:lnTo>
                  <a:pt x="3010454" y="1106003"/>
                </a:lnTo>
                <a:lnTo>
                  <a:pt x="3017404" y="1133562"/>
                </a:lnTo>
                <a:lnTo>
                  <a:pt x="3033038" y="1140910"/>
                </a:lnTo>
                <a:lnTo>
                  <a:pt x="3020877" y="77162"/>
                </a:lnTo>
                <a:lnTo>
                  <a:pt x="3000032" y="104721"/>
                </a:lnTo>
                <a:lnTo>
                  <a:pt x="2984398" y="993933"/>
                </a:lnTo>
                <a:lnTo>
                  <a:pt x="2970500" y="997607"/>
                </a:lnTo>
                <a:lnTo>
                  <a:pt x="2956604" y="1004957"/>
                </a:lnTo>
                <a:close/>
              </a:path>
              <a:path w="9038313" h="4633457">
                <a:moveTo>
                  <a:pt x="2883644" y="720189"/>
                </a:moveTo>
                <a:lnTo>
                  <a:pt x="2887118" y="736723"/>
                </a:lnTo>
                <a:lnTo>
                  <a:pt x="2907964" y="744072"/>
                </a:lnTo>
                <a:lnTo>
                  <a:pt x="2923598" y="747746"/>
                </a:lnTo>
                <a:lnTo>
                  <a:pt x="2953129" y="758770"/>
                </a:lnTo>
                <a:lnTo>
                  <a:pt x="2967027" y="755096"/>
                </a:lnTo>
                <a:lnTo>
                  <a:pt x="2980923" y="755096"/>
                </a:lnTo>
                <a:lnTo>
                  <a:pt x="2984398" y="993933"/>
                </a:lnTo>
                <a:lnTo>
                  <a:pt x="3000032" y="104721"/>
                </a:lnTo>
                <a:lnTo>
                  <a:pt x="2980923" y="108395"/>
                </a:lnTo>
                <a:lnTo>
                  <a:pt x="2967027" y="736723"/>
                </a:lnTo>
                <a:lnTo>
                  <a:pt x="2953129" y="736723"/>
                </a:lnTo>
                <a:lnTo>
                  <a:pt x="2930546" y="723863"/>
                </a:lnTo>
                <a:lnTo>
                  <a:pt x="2913175" y="720189"/>
                </a:lnTo>
                <a:lnTo>
                  <a:pt x="2883644" y="720189"/>
                </a:lnTo>
                <a:close/>
              </a:path>
              <a:path w="9038313" h="4633457">
                <a:moveTo>
                  <a:pt x="2960077" y="720189"/>
                </a:moveTo>
                <a:lnTo>
                  <a:pt x="2967027" y="736723"/>
                </a:lnTo>
                <a:lnTo>
                  <a:pt x="2980923" y="108395"/>
                </a:lnTo>
                <a:lnTo>
                  <a:pt x="2956604" y="104721"/>
                </a:lnTo>
                <a:lnTo>
                  <a:pt x="2956604" y="705491"/>
                </a:lnTo>
                <a:lnTo>
                  <a:pt x="2960077" y="720189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5251" y="925345"/>
                </a:lnTo>
                <a:lnTo>
                  <a:pt x="2930546" y="920445"/>
                </a:lnTo>
                <a:lnTo>
                  <a:pt x="2944444" y="909421"/>
                </a:lnTo>
                <a:lnTo>
                  <a:pt x="2956604" y="867166"/>
                </a:lnTo>
                <a:lnTo>
                  <a:pt x="2930546" y="863492"/>
                </a:lnTo>
                <a:lnTo>
                  <a:pt x="2927073" y="902073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916650" y="867166"/>
                </a:moveTo>
                <a:lnTo>
                  <a:pt x="2901016" y="874514"/>
                </a:lnTo>
                <a:lnTo>
                  <a:pt x="2907964" y="898397"/>
                </a:lnTo>
                <a:lnTo>
                  <a:pt x="2927073" y="902073"/>
                </a:lnTo>
                <a:lnTo>
                  <a:pt x="2930546" y="863492"/>
                </a:lnTo>
                <a:lnTo>
                  <a:pt x="2916650" y="867166"/>
                </a:lnTo>
                <a:close/>
              </a:path>
              <a:path w="9038313" h="4633457">
                <a:moveTo>
                  <a:pt x="3130317" y="112069"/>
                </a:moveTo>
                <a:lnTo>
                  <a:pt x="3109471" y="115745"/>
                </a:lnTo>
                <a:lnTo>
                  <a:pt x="3123369" y="1162958"/>
                </a:lnTo>
                <a:lnTo>
                  <a:pt x="3126842" y="1186841"/>
                </a:lnTo>
                <a:lnTo>
                  <a:pt x="3142477" y="1190515"/>
                </a:lnTo>
                <a:lnTo>
                  <a:pt x="3133792" y="84512"/>
                </a:lnTo>
                <a:lnTo>
                  <a:pt x="3126842" y="97372"/>
                </a:lnTo>
                <a:lnTo>
                  <a:pt x="3130317" y="112069"/>
                </a:lnTo>
                <a:close/>
              </a:path>
              <a:path w="9038313" h="4633457">
                <a:moveTo>
                  <a:pt x="3286659" y="951678"/>
                </a:moveTo>
                <a:lnTo>
                  <a:pt x="3290134" y="920445"/>
                </a:lnTo>
                <a:lnTo>
                  <a:pt x="3305768" y="924119"/>
                </a:lnTo>
                <a:lnTo>
                  <a:pt x="3309242" y="955352"/>
                </a:lnTo>
                <a:lnTo>
                  <a:pt x="3323139" y="951678"/>
                </a:lnTo>
                <a:lnTo>
                  <a:pt x="3338774" y="944328"/>
                </a:lnTo>
                <a:lnTo>
                  <a:pt x="3326613" y="3674"/>
                </a:lnTo>
                <a:lnTo>
                  <a:pt x="3305768" y="7349"/>
                </a:lnTo>
                <a:lnTo>
                  <a:pt x="3295345" y="27557"/>
                </a:lnTo>
                <a:lnTo>
                  <a:pt x="3286659" y="951678"/>
                </a:lnTo>
                <a:close/>
              </a:path>
              <a:path w="9038313" h="4633457">
                <a:moveTo>
                  <a:pt x="3290134" y="11023"/>
                </a:moveTo>
                <a:lnTo>
                  <a:pt x="3276236" y="11023"/>
                </a:lnTo>
                <a:lnTo>
                  <a:pt x="3279711" y="23883"/>
                </a:lnTo>
                <a:lnTo>
                  <a:pt x="3295345" y="27557"/>
                </a:lnTo>
                <a:lnTo>
                  <a:pt x="3305768" y="7349"/>
                </a:lnTo>
                <a:lnTo>
                  <a:pt x="3290134" y="11023"/>
                </a:lnTo>
                <a:close/>
              </a:path>
              <a:path w="9038313" h="4633457">
                <a:moveTo>
                  <a:pt x="3555916" y="27557"/>
                </a:moveTo>
                <a:lnTo>
                  <a:pt x="3592395" y="23883"/>
                </a:lnTo>
                <a:lnTo>
                  <a:pt x="3571549" y="16535"/>
                </a:lnTo>
                <a:lnTo>
                  <a:pt x="3552441" y="11023"/>
                </a:lnTo>
                <a:lnTo>
                  <a:pt x="3535070" y="11023"/>
                </a:lnTo>
                <a:lnTo>
                  <a:pt x="3519435" y="3674"/>
                </a:lnTo>
                <a:lnTo>
                  <a:pt x="3495116" y="0"/>
                </a:lnTo>
                <a:lnTo>
                  <a:pt x="3491641" y="27557"/>
                </a:lnTo>
                <a:lnTo>
                  <a:pt x="3555916" y="27557"/>
                </a:lnTo>
                <a:close/>
              </a:path>
              <a:path w="9038313" h="4633457">
                <a:moveTo>
                  <a:pt x="3476007" y="0"/>
                </a:moveTo>
                <a:lnTo>
                  <a:pt x="3418682" y="0"/>
                </a:lnTo>
                <a:lnTo>
                  <a:pt x="3443001" y="38581"/>
                </a:lnTo>
                <a:lnTo>
                  <a:pt x="3458636" y="34907"/>
                </a:lnTo>
                <a:lnTo>
                  <a:pt x="3491641" y="27557"/>
                </a:lnTo>
                <a:lnTo>
                  <a:pt x="3495116" y="0"/>
                </a:lnTo>
                <a:lnTo>
                  <a:pt x="3476007" y="0"/>
                </a:lnTo>
                <a:close/>
              </a:path>
              <a:path w="9038313" h="4633457">
                <a:moveTo>
                  <a:pt x="3432578" y="856142"/>
                </a:moveTo>
                <a:lnTo>
                  <a:pt x="3439527" y="843282"/>
                </a:lnTo>
                <a:lnTo>
                  <a:pt x="3458636" y="843282"/>
                </a:lnTo>
                <a:lnTo>
                  <a:pt x="3472533" y="846956"/>
                </a:lnTo>
                <a:lnTo>
                  <a:pt x="3488168" y="843282"/>
                </a:lnTo>
                <a:lnTo>
                  <a:pt x="3502064" y="835933"/>
                </a:lnTo>
                <a:lnTo>
                  <a:pt x="3495116" y="31233"/>
                </a:lnTo>
                <a:lnTo>
                  <a:pt x="3458636" y="38581"/>
                </a:lnTo>
                <a:lnTo>
                  <a:pt x="3443001" y="38581"/>
                </a:lnTo>
                <a:lnTo>
                  <a:pt x="3432578" y="856142"/>
                </a:lnTo>
                <a:close/>
              </a:path>
              <a:path w="9038313" h="4633457">
                <a:moveTo>
                  <a:pt x="3418682" y="0"/>
                </a:moveTo>
                <a:lnTo>
                  <a:pt x="3399572" y="3674"/>
                </a:lnTo>
                <a:lnTo>
                  <a:pt x="3403047" y="885537"/>
                </a:lnTo>
                <a:lnTo>
                  <a:pt x="3415207" y="867166"/>
                </a:lnTo>
                <a:lnTo>
                  <a:pt x="3432578" y="856142"/>
                </a:lnTo>
                <a:lnTo>
                  <a:pt x="3443001" y="38581"/>
                </a:lnTo>
                <a:lnTo>
                  <a:pt x="3418682" y="0"/>
                </a:lnTo>
                <a:close/>
              </a:path>
              <a:path w="9038313" h="4633457">
                <a:moveTo>
                  <a:pt x="3403047" y="885537"/>
                </a:moveTo>
                <a:lnTo>
                  <a:pt x="3399572" y="3674"/>
                </a:lnTo>
                <a:lnTo>
                  <a:pt x="3385676" y="3674"/>
                </a:lnTo>
                <a:lnTo>
                  <a:pt x="3371778" y="0"/>
                </a:lnTo>
                <a:lnTo>
                  <a:pt x="3356145" y="3674"/>
                </a:lnTo>
                <a:lnTo>
                  <a:pt x="3338774" y="944328"/>
                </a:lnTo>
                <a:lnTo>
                  <a:pt x="3352670" y="936980"/>
                </a:lnTo>
                <a:lnTo>
                  <a:pt x="3349197" y="924119"/>
                </a:lnTo>
                <a:lnTo>
                  <a:pt x="3363093" y="927793"/>
                </a:lnTo>
                <a:lnTo>
                  <a:pt x="3378728" y="920445"/>
                </a:lnTo>
                <a:lnTo>
                  <a:pt x="3392624" y="909421"/>
                </a:lnTo>
                <a:lnTo>
                  <a:pt x="3403047" y="885537"/>
                </a:lnTo>
                <a:close/>
              </a:path>
              <a:path w="9038313" h="4633457">
                <a:moveTo>
                  <a:pt x="3298819" y="940654"/>
                </a:moveTo>
                <a:lnTo>
                  <a:pt x="3295345" y="955352"/>
                </a:lnTo>
                <a:lnTo>
                  <a:pt x="3309242" y="955352"/>
                </a:lnTo>
                <a:lnTo>
                  <a:pt x="3305768" y="924119"/>
                </a:lnTo>
                <a:lnTo>
                  <a:pt x="3298819" y="940654"/>
                </a:lnTo>
                <a:close/>
              </a:path>
              <a:path w="9038313" h="4633457">
                <a:moveTo>
                  <a:pt x="3647983" y="45930"/>
                </a:moveTo>
                <a:lnTo>
                  <a:pt x="3651458" y="84512"/>
                </a:lnTo>
                <a:lnTo>
                  <a:pt x="3668829" y="84512"/>
                </a:lnTo>
                <a:lnTo>
                  <a:pt x="3684463" y="80838"/>
                </a:lnTo>
                <a:lnTo>
                  <a:pt x="3705308" y="69814"/>
                </a:lnTo>
                <a:lnTo>
                  <a:pt x="3684463" y="55116"/>
                </a:lnTo>
                <a:lnTo>
                  <a:pt x="3661881" y="49604"/>
                </a:lnTo>
                <a:lnTo>
                  <a:pt x="3647983" y="45930"/>
                </a:lnTo>
                <a:close/>
              </a:path>
              <a:path w="9038313" h="4633457">
                <a:moveTo>
                  <a:pt x="3651458" y="84512"/>
                </a:moveTo>
                <a:lnTo>
                  <a:pt x="3647983" y="45930"/>
                </a:lnTo>
                <a:lnTo>
                  <a:pt x="3632349" y="45930"/>
                </a:lnTo>
                <a:lnTo>
                  <a:pt x="3618452" y="27557"/>
                </a:lnTo>
                <a:lnTo>
                  <a:pt x="3592395" y="31233"/>
                </a:lnTo>
                <a:lnTo>
                  <a:pt x="3571549" y="34907"/>
                </a:lnTo>
                <a:lnTo>
                  <a:pt x="3552441" y="34907"/>
                </a:lnTo>
                <a:lnTo>
                  <a:pt x="3515961" y="31233"/>
                </a:lnTo>
                <a:lnTo>
                  <a:pt x="3505539" y="91860"/>
                </a:lnTo>
                <a:lnTo>
                  <a:pt x="3651458" y="84512"/>
                </a:lnTo>
                <a:close/>
              </a:path>
              <a:path w="9038313" h="4633457">
                <a:moveTo>
                  <a:pt x="3505539" y="91860"/>
                </a:moveTo>
                <a:lnTo>
                  <a:pt x="3515961" y="31233"/>
                </a:lnTo>
                <a:lnTo>
                  <a:pt x="3495116" y="31233"/>
                </a:lnTo>
                <a:lnTo>
                  <a:pt x="3502064" y="835933"/>
                </a:lnTo>
                <a:lnTo>
                  <a:pt x="3505539" y="108395"/>
                </a:lnTo>
                <a:lnTo>
                  <a:pt x="3505539" y="91860"/>
                </a:lnTo>
                <a:close/>
              </a:path>
              <a:path w="9038313" h="4633457">
                <a:moveTo>
                  <a:pt x="3210225" y="1063748"/>
                </a:moveTo>
                <a:lnTo>
                  <a:pt x="3213700" y="982910"/>
                </a:lnTo>
                <a:lnTo>
                  <a:pt x="3236282" y="982910"/>
                </a:lnTo>
                <a:lnTo>
                  <a:pt x="3250180" y="970050"/>
                </a:lnTo>
                <a:lnTo>
                  <a:pt x="3265813" y="955352"/>
                </a:lnTo>
                <a:lnTo>
                  <a:pt x="3286659" y="951678"/>
                </a:lnTo>
                <a:lnTo>
                  <a:pt x="3295345" y="27557"/>
                </a:lnTo>
                <a:lnTo>
                  <a:pt x="3269288" y="27557"/>
                </a:lnTo>
                <a:lnTo>
                  <a:pt x="3255391" y="23883"/>
                </a:lnTo>
                <a:lnTo>
                  <a:pt x="3236282" y="16535"/>
                </a:lnTo>
                <a:lnTo>
                  <a:pt x="3218911" y="27557"/>
                </a:lnTo>
                <a:lnTo>
                  <a:pt x="3210225" y="1063748"/>
                </a:lnTo>
                <a:close/>
              </a:path>
              <a:path w="9038313" h="4633457">
                <a:moveTo>
                  <a:pt x="3213700" y="982910"/>
                </a:moveTo>
                <a:lnTo>
                  <a:pt x="3210225" y="1063748"/>
                </a:lnTo>
                <a:lnTo>
                  <a:pt x="3213700" y="1050886"/>
                </a:lnTo>
                <a:lnTo>
                  <a:pt x="3213700" y="1017817"/>
                </a:lnTo>
                <a:lnTo>
                  <a:pt x="3232809" y="1008631"/>
                </a:lnTo>
                <a:lnTo>
                  <a:pt x="3229334" y="990259"/>
                </a:lnTo>
                <a:lnTo>
                  <a:pt x="3213700" y="982910"/>
                </a:lnTo>
                <a:close/>
              </a:path>
              <a:path w="9038313" h="4633457">
                <a:moveTo>
                  <a:pt x="3206751" y="55116"/>
                </a:moveTo>
                <a:lnTo>
                  <a:pt x="3192854" y="58790"/>
                </a:lnTo>
                <a:lnTo>
                  <a:pt x="3196328" y="1063748"/>
                </a:lnTo>
                <a:lnTo>
                  <a:pt x="3210225" y="1063748"/>
                </a:lnTo>
                <a:lnTo>
                  <a:pt x="3218911" y="27557"/>
                </a:lnTo>
                <a:lnTo>
                  <a:pt x="3203276" y="31233"/>
                </a:lnTo>
                <a:lnTo>
                  <a:pt x="3185905" y="23883"/>
                </a:lnTo>
                <a:lnTo>
                  <a:pt x="3166797" y="23883"/>
                </a:lnTo>
                <a:lnTo>
                  <a:pt x="3137265" y="31233"/>
                </a:lnTo>
                <a:lnTo>
                  <a:pt x="3137265" y="49604"/>
                </a:lnTo>
                <a:lnTo>
                  <a:pt x="3206751" y="55116"/>
                </a:lnTo>
                <a:close/>
              </a:path>
              <a:path w="9038313" h="4633457">
                <a:moveTo>
                  <a:pt x="3079940" y="42256"/>
                </a:moveTo>
                <a:lnTo>
                  <a:pt x="3093838" y="49604"/>
                </a:lnTo>
                <a:lnTo>
                  <a:pt x="3109471" y="45930"/>
                </a:lnTo>
                <a:lnTo>
                  <a:pt x="3123369" y="45930"/>
                </a:lnTo>
                <a:lnTo>
                  <a:pt x="3137265" y="49604"/>
                </a:lnTo>
                <a:lnTo>
                  <a:pt x="3137265" y="31233"/>
                </a:lnTo>
                <a:lnTo>
                  <a:pt x="3116419" y="34907"/>
                </a:lnTo>
                <a:lnTo>
                  <a:pt x="3093838" y="34907"/>
                </a:lnTo>
                <a:lnTo>
                  <a:pt x="3079940" y="42256"/>
                </a:lnTo>
                <a:close/>
              </a:path>
              <a:path w="9038313" h="4633457">
                <a:moveTo>
                  <a:pt x="3213700" y="1017817"/>
                </a:moveTo>
                <a:lnTo>
                  <a:pt x="3213700" y="1050886"/>
                </a:lnTo>
                <a:lnTo>
                  <a:pt x="3229334" y="1036189"/>
                </a:lnTo>
                <a:lnTo>
                  <a:pt x="3229334" y="1021491"/>
                </a:lnTo>
                <a:lnTo>
                  <a:pt x="3213700" y="1017817"/>
                </a:lnTo>
                <a:close/>
              </a:path>
              <a:path w="9038313" h="4633457">
                <a:moveTo>
                  <a:pt x="3196328" y="1063748"/>
                </a:moveTo>
                <a:lnTo>
                  <a:pt x="3192854" y="58790"/>
                </a:lnTo>
                <a:lnTo>
                  <a:pt x="3178957" y="58790"/>
                </a:lnTo>
                <a:lnTo>
                  <a:pt x="3159848" y="1166632"/>
                </a:lnTo>
                <a:lnTo>
                  <a:pt x="3173746" y="1159282"/>
                </a:lnTo>
                <a:lnTo>
                  <a:pt x="3173746" y="1082120"/>
                </a:lnTo>
                <a:lnTo>
                  <a:pt x="3192854" y="1078445"/>
                </a:lnTo>
                <a:lnTo>
                  <a:pt x="3196328" y="1063748"/>
                </a:lnTo>
                <a:close/>
              </a:path>
              <a:path w="9038313" h="4633457">
                <a:moveTo>
                  <a:pt x="3178957" y="58790"/>
                </a:moveTo>
                <a:lnTo>
                  <a:pt x="3116419" y="55116"/>
                </a:lnTo>
                <a:lnTo>
                  <a:pt x="3126842" y="69814"/>
                </a:lnTo>
                <a:lnTo>
                  <a:pt x="3133792" y="84512"/>
                </a:lnTo>
                <a:lnTo>
                  <a:pt x="3142477" y="1190515"/>
                </a:lnTo>
                <a:lnTo>
                  <a:pt x="3145951" y="1166632"/>
                </a:lnTo>
                <a:lnTo>
                  <a:pt x="3159848" y="1166632"/>
                </a:lnTo>
                <a:lnTo>
                  <a:pt x="3178957" y="58790"/>
                </a:lnTo>
                <a:close/>
              </a:path>
              <a:path w="9038313" h="4633457">
                <a:moveTo>
                  <a:pt x="3185905" y="1098655"/>
                </a:moveTo>
                <a:lnTo>
                  <a:pt x="3189380" y="1085794"/>
                </a:lnTo>
                <a:lnTo>
                  <a:pt x="3173746" y="1082120"/>
                </a:lnTo>
                <a:lnTo>
                  <a:pt x="3178957" y="1144584"/>
                </a:lnTo>
                <a:lnTo>
                  <a:pt x="3182432" y="1128050"/>
                </a:lnTo>
                <a:lnTo>
                  <a:pt x="3189380" y="1113353"/>
                </a:lnTo>
                <a:lnTo>
                  <a:pt x="3185905" y="1098655"/>
                </a:lnTo>
                <a:close/>
              </a:path>
              <a:path w="9038313" h="4633457">
                <a:moveTo>
                  <a:pt x="3145951" y="1166632"/>
                </a:moveTo>
                <a:lnTo>
                  <a:pt x="3142477" y="1190515"/>
                </a:lnTo>
                <a:lnTo>
                  <a:pt x="3159848" y="1190515"/>
                </a:lnTo>
                <a:lnTo>
                  <a:pt x="3163323" y="1175818"/>
                </a:lnTo>
                <a:lnTo>
                  <a:pt x="3145951" y="1166632"/>
                </a:lnTo>
                <a:close/>
              </a:path>
              <a:path w="9038313" h="4633457">
                <a:moveTo>
                  <a:pt x="3060832" y="1155608"/>
                </a:moveTo>
                <a:lnTo>
                  <a:pt x="3076467" y="1151934"/>
                </a:lnTo>
                <a:lnTo>
                  <a:pt x="3090363" y="1144584"/>
                </a:lnTo>
                <a:lnTo>
                  <a:pt x="3105997" y="1170306"/>
                </a:lnTo>
                <a:lnTo>
                  <a:pt x="3123369" y="1162958"/>
                </a:lnTo>
                <a:lnTo>
                  <a:pt x="3109471" y="115745"/>
                </a:lnTo>
                <a:lnTo>
                  <a:pt x="3076467" y="97372"/>
                </a:lnTo>
                <a:lnTo>
                  <a:pt x="3060832" y="1155608"/>
                </a:lnTo>
                <a:close/>
              </a:path>
              <a:path w="9038313" h="4633457">
                <a:moveTo>
                  <a:pt x="3057357" y="91860"/>
                </a:moveTo>
                <a:lnTo>
                  <a:pt x="3020877" y="77162"/>
                </a:lnTo>
                <a:lnTo>
                  <a:pt x="3033038" y="1140910"/>
                </a:lnTo>
                <a:lnTo>
                  <a:pt x="3046935" y="1148260"/>
                </a:lnTo>
                <a:lnTo>
                  <a:pt x="3060832" y="1155608"/>
                </a:lnTo>
                <a:lnTo>
                  <a:pt x="3076467" y="97372"/>
                </a:lnTo>
                <a:lnTo>
                  <a:pt x="3057357" y="91860"/>
                </a:lnTo>
                <a:close/>
              </a:path>
              <a:path w="9038313" h="4633457">
                <a:moveTo>
                  <a:pt x="2993083" y="73488"/>
                </a:moveTo>
                <a:lnTo>
                  <a:pt x="2970500" y="73488"/>
                </a:lnTo>
                <a:lnTo>
                  <a:pt x="2973975" y="88186"/>
                </a:lnTo>
                <a:lnTo>
                  <a:pt x="3000032" y="104721"/>
                </a:lnTo>
                <a:lnTo>
                  <a:pt x="3020877" y="77162"/>
                </a:lnTo>
                <a:lnTo>
                  <a:pt x="2993083" y="73488"/>
                </a:lnTo>
                <a:close/>
              </a:path>
              <a:path w="9038313" h="4633457">
                <a:moveTo>
                  <a:pt x="2996558" y="1067422"/>
                </a:moveTo>
                <a:lnTo>
                  <a:pt x="2984398" y="1085794"/>
                </a:lnTo>
                <a:lnTo>
                  <a:pt x="2996558" y="1098655"/>
                </a:lnTo>
                <a:lnTo>
                  <a:pt x="3010454" y="1106003"/>
                </a:lnTo>
                <a:lnTo>
                  <a:pt x="2996558" y="1067422"/>
                </a:lnTo>
                <a:close/>
              </a:path>
              <a:path w="9038313" h="4633457">
                <a:moveTo>
                  <a:pt x="2977450" y="1014143"/>
                </a:moveTo>
                <a:lnTo>
                  <a:pt x="2960077" y="1025166"/>
                </a:lnTo>
                <a:lnTo>
                  <a:pt x="2967027" y="1056398"/>
                </a:lnTo>
                <a:lnTo>
                  <a:pt x="2977450" y="1071096"/>
                </a:lnTo>
                <a:lnTo>
                  <a:pt x="2996558" y="1067422"/>
                </a:lnTo>
                <a:lnTo>
                  <a:pt x="2977450" y="1014143"/>
                </a:lnTo>
                <a:close/>
              </a:path>
              <a:path w="9038313" h="4633457">
                <a:moveTo>
                  <a:pt x="2927073" y="701815"/>
                </a:moveTo>
                <a:lnTo>
                  <a:pt x="2940969" y="705491"/>
                </a:lnTo>
                <a:lnTo>
                  <a:pt x="2937496" y="681607"/>
                </a:lnTo>
                <a:lnTo>
                  <a:pt x="2923598" y="685281"/>
                </a:lnTo>
                <a:lnTo>
                  <a:pt x="2913175" y="698141"/>
                </a:lnTo>
                <a:lnTo>
                  <a:pt x="2927073" y="701815"/>
                </a:lnTo>
                <a:close/>
              </a:path>
              <a:path w="9038313" h="4633457">
                <a:moveTo>
                  <a:pt x="2913425" y="933305"/>
                </a:moveTo>
                <a:lnTo>
                  <a:pt x="2927073" y="902073"/>
                </a:lnTo>
                <a:lnTo>
                  <a:pt x="2913175" y="905747"/>
                </a:lnTo>
                <a:lnTo>
                  <a:pt x="2901016" y="920445"/>
                </a:lnTo>
                <a:lnTo>
                  <a:pt x="2901016" y="933305"/>
                </a:lnTo>
                <a:lnTo>
                  <a:pt x="2913425" y="933305"/>
                </a:lnTo>
                <a:close/>
              </a:path>
              <a:path w="9038313" h="4633457">
                <a:moveTo>
                  <a:pt x="2734250" y="4495666"/>
                </a:moveTo>
                <a:lnTo>
                  <a:pt x="2720353" y="4506689"/>
                </a:lnTo>
                <a:lnTo>
                  <a:pt x="2734250" y="4510364"/>
                </a:lnTo>
                <a:lnTo>
                  <a:pt x="2748147" y="4499341"/>
                </a:lnTo>
                <a:lnTo>
                  <a:pt x="2741199" y="4488318"/>
                </a:lnTo>
                <a:lnTo>
                  <a:pt x="2727302" y="4482805"/>
                </a:lnTo>
                <a:lnTo>
                  <a:pt x="2734250" y="4495666"/>
                </a:lnTo>
                <a:close/>
              </a:path>
              <a:path w="9038313" h="4633457">
                <a:moveTo>
                  <a:pt x="2755096" y="4482805"/>
                </a:moveTo>
                <a:lnTo>
                  <a:pt x="2741199" y="4488318"/>
                </a:lnTo>
                <a:lnTo>
                  <a:pt x="2748147" y="4499341"/>
                </a:lnTo>
                <a:lnTo>
                  <a:pt x="2751622" y="4495666"/>
                </a:lnTo>
                <a:lnTo>
                  <a:pt x="2755096" y="4482805"/>
                </a:lnTo>
                <a:close/>
              </a:path>
              <a:path w="9038313" h="4633457">
                <a:moveTo>
                  <a:pt x="2777679" y="4491992"/>
                </a:moveTo>
                <a:lnTo>
                  <a:pt x="2763781" y="4491992"/>
                </a:lnTo>
                <a:lnTo>
                  <a:pt x="2774204" y="4510364"/>
                </a:lnTo>
                <a:lnTo>
                  <a:pt x="2791576" y="4499341"/>
                </a:lnTo>
                <a:lnTo>
                  <a:pt x="2791576" y="4491992"/>
                </a:lnTo>
                <a:lnTo>
                  <a:pt x="2777679" y="4491992"/>
                </a:lnTo>
                <a:close/>
              </a:path>
              <a:path w="9038313" h="4633457">
                <a:moveTo>
                  <a:pt x="2774204" y="1605727"/>
                </a:moveTo>
                <a:lnTo>
                  <a:pt x="2767256" y="1618587"/>
                </a:lnTo>
                <a:lnTo>
                  <a:pt x="2774204" y="1636958"/>
                </a:lnTo>
                <a:lnTo>
                  <a:pt x="2791576" y="1633284"/>
                </a:lnTo>
                <a:lnTo>
                  <a:pt x="2774204" y="1598377"/>
                </a:lnTo>
                <a:lnTo>
                  <a:pt x="2760308" y="1605727"/>
                </a:lnTo>
                <a:lnTo>
                  <a:pt x="2774204" y="1605727"/>
                </a:lnTo>
                <a:close/>
              </a:path>
              <a:path w="9038313" h="4633457">
                <a:moveTo>
                  <a:pt x="2840216" y="1502843"/>
                </a:moveTo>
                <a:lnTo>
                  <a:pt x="2824581" y="1510191"/>
                </a:lnTo>
                <a:lnTo>
                  <a:pt x="2828056" y="1548772"/>
                </a:lnTo>
                <a:lnTo>
                  <a:pt x="2836741" y="1534074"/>
                </a:lnTo>
                <a:lnTo>
                  <a:pt x="2847164" y="1521214"/>
                </a:lnTo>
                <a:lnTo>
                  <a:pt x="2850639" y="1506517"/>
                </a:lnTo>
                <a:lnTo>
                  <a:pt x="2854112" y="1502843"/>
                </a:lnTo>
                <a:lnTo>
                  <a:pt x="2840216" y="1502843"/>
                </a:lnTo>
                <a:close/>
              </a:path>
              <a:path w="9038313" h="4633457">
                <a:moveTo>
                  <a:pt x="2824581" y="1563470"/>
                </a:moveTo>
                <a:lnTo>
                  <a:pt x="2828056" y="1548772"/>
                </a:lnTo>
                <a:lnTo>
                  <a:pt x="2824581" y="1510191"/>
                </a:lnTo>
                <a:lnTo>
                  <a:pt x="2817633" y="1636958"/>
                </a:lnTo>
                <a:lnTo>
                  <a:pt x="2831531" y="1636958"/>
                </a:lnTo>
                <a:lnTo>
                  <a:pt x="2840216" y="1556122"/>
                </a:lnTo>
                <a:lnTo>
                  <a:pt x="2824581" y="1563470"/>
                </a:lnTo>
                <a:close/>
              </a:path>
              <a:path w="9038313" h="4633457">
                <a:moveTo>
                  <a:pt x="2817633" y="1636958"/>
                </a:moveTo>
                <a:lnTo>
                  <a:pt x="2824581" y="1510191"/>
                </a:lnTo>
                <a:lnTo>
                  <a:pt x="2814158" y="1524889"/>
                </a:lnTo>
                <a:lnTo>
                  <a:pt x="2807210" y="1537749"/>
                </a:lnTo>
                <a:lnTo>
                  <a:pt x="2800262" y="1556122"/>
                </a:lnTo>
                <a:lnTo>
                  <a:pt x="2796787" y="1572656"/>
                </a:lnTo>
                <a:lnTo>
                  <a:pt x="2791576" y="1633284"/>
                </a:lnTo>
                <a:lnTo>
                  <a:pt x="2817633" y="1636958"/>
                </a:lnTo>
                <a:close/>
              </a:path>
              <a:path w="9038313" h="4633457">
                <a:moveTo>
                  <a:pt x="2788102" y="1587353"/>
                </a:moveTo>
                <a:lnTo>
                  <a:pt x="2774204" y="1598377"/>
                </a:lnTo>
                <a:lnTo>
                  <a:pt x="2791576" y="1633284"/>
                </a:lnTo>
                <a:lnTo>
                  <a:pt x="2796787" y="1572656"/>
                </a:lnTo>
                <a:lnTo>
                  <a:pt x="2788102" y="1587353"/>
                </a:lnTo>
                <a:close/>
              </a:path>
              <a:path w="9038313" h="4633457">
                <a:moveTo>
                  <a:pt x="2840216" y="1556122"/>
                </a:moveTo>
                <a:lnTo>
                  <a:pt x="2831531" y="1636958"/>
                </a:lnTo>
                <a:lnTo>
                  <a:pt x="2840216" y="1576331"/>
                </a:lnTo>
                <a:lnTo>
                  <a:pt x="2840216" y="1563470"/>
                </a:lnTo>
                <a:lnTo>
                  <a:pt x="2854112" y="1556122"/>
                </a:lnTo>
                <a:lnTo>
                  <a:pt x="2840216" y="1556122"/>
                </a:lnTo>
                <a:close/>
              </a:path>
              <a:path w="9038313" h="4633457">
                <a:moveTo>
                  <a:pt x="2883644" y="1576331"/>
                </a:moveTo>
                <a:lnTo>
                  <a:pt x="2868010" y="1580005"/>
                </a:lnTo>
                <a:lnTo>
                  <a:pt x="2887118" y="1633284"/>
                </a:lnTo>
                <a:lnTo>
                  <a:pt x="2887118" y="1609401"/>
                </a:lnTo>
                <a:lnTo>
                  <a:pt x="2894067" y="1594703"/>
                </a:lnTo>
                <a:lnTo>
                  <a:pt x="2901016" y="1580005"/>
                </a:lnTo>
                <a:lnTo>
                  <a:pt x="2883644" y="1576331"/>
                </a:lnTo>
                <a:close/>
              </a:path>
              <a:path w="9038313" h="4633457">
                <a:moveTo>
                  <a:pt x="2840216" y="1576331"/>
                </a:moveTo>
                <a:lnTo>
                  <a:pt x="2847164" y="1640634"/>
                </a:lnTo>
                <a:lnTo>
                  <a:pt x="2861061" y="1636958"/>
                </a:lnTo>
                <a:lnTo>
                  <a:pt x="2868010" y="1644308"/>
                </a:lnTo>
                <a:lnTo>
                  <a:pt x="2887118" y="1633284"/>
                </a:lnTo>
                <a:lnTo>
                  <a:pt x="2868010" y="1580005"/>
                </a:lnTo>
                <a:lnTo>
                  <a:pt x="2854112" y="1576331"/>
                </a:lnTo>
                <a:lnTo>
                  <a:pt x="2840216" y="1576331"/>
                </a:lnTo>
                <a:close/>
              </a:path>
              <a:path w="9038313" h="4633457">
                <a:moveTo>
                  <a:pt x="2887118" y="1609401"/>
                </a:moveTo>
                <a:lnTo>
                  <a:pt x="2890592" y="1647982"/>
                </a:lnTo>
                <a:lnTo>
                  <a:pt x="2901016" y="1653494"/>
                </a:lnTo>
                <a:lnTo>
                  <a:pt x="2916650" y="1668191"/>
                </a:lnTo>
                <a:lnTo>
                  <a:pt x="2920123" y="1653494"/>
                </a:lnTo>
                <a:lnTo>
                  <a:pt x="2923598" y="1640634"/>
                </a:lnTo>
                <a:lnTo>
                  <a:pt x="2916650" y="1625936"/>
                </a:lnTo>
                <a:lnTo>
                  <a:pt x="2901016" y="1633284"/>
                </a:lnTo>
                <a:lnTo>
                  <a:pt x="2901016" y="1605727"/>
                </a:lnTo>
                <a:lnTo>
                  <a:pt x="2887118" y="1609401"/>
                </a:lnTo>
                <a:close/>
              </a:path>
              <a:path w="9038313" h="4633457">
                <a:moveTo>
                  <a:pt x="2901016" y="1605727"/>
                </a:moveTo>
                <a:lnTo>
                  <a:pt x="2901016" y="1633284"/>
                </a:lnTo>
                <a:lnTo>
                  <a:pt x="2901016" y="1618587"/>
                </a:lnTo>
                <a:lnTo>
                  <a:pt x="2916650" y="1605727"/>
                </a:lnTo>
                <a:lnTo>
                  <a:pt x="2901016" y="1605727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87118" y="778979"/>
                </a:lnTo>
                <a:lnTo>
                  <a:pt x="2901016" y="782654"/>
                </a:lnTo>
                <a:lnTo>
                  <a:pt x="2916650" y="790002"/>
                </a:lnTo>
                <a:lnTo>
                  <a:pt x="2937496" y="782654"/>
                </a:lnTo>
                <a:lnTo>
                  <a:pt x="2940969" y="769793"/>
                </a:lnTo>
                <a:lnTo>
                  <a:pt x="2923598" y="762444"/>
                </a:lnTo>
                <a:lnTo>
                  <a:pt x="2907964" y="747746"/>
                </a:lnTo>
                <a:lnTo>
                  <a:pt x="2890592" y="744072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901016" y="782654"/>
                </a:moveTo>
                <a:lnTo>
                  <a:pt x="2887118" y="786328"/>
                </a:lnTo>
                <a:lnTo>
                  <a:pt x="2901016" y="793677"/>
                </a:lnTo>
                <a:lnTo>
                  <a:pt x="2916650" y="790002"/>
                </a:lnTo>
                <a:lnTo>
                  <a:pt x="2901016" y="782654"/>
                </a:lnTo>
                <a:close/>
              </a:path>
              <a:path w="9038313" h="4633457">
                <a:moveTo>
                  <a:pt x="2876696" y="758770"/>
                </a:moveTo>
                <a:lnTo>
                  <a:pt x="2868010" y="775304"/>
                </a:lnTo>
                <a:lnTo>
                  <a:pt x="2887118" y="778979"/>
                </a:lnTo>
                <a:lnTo>
                  <a:pt x="2883644" y="762444"/>
                </a:lnTo>
                <a:lnTo>
                  <a:pt x="2876696" y="758770"/>
                </a:lnTo>
                <a:close/>
              </a:path>
              <a:path w="9038313" h="4633457">
                <a:moveTo>
                  <a:pt x="3029563" y="3016708"/>
                </a:moveTo>
                <a:lnTo>
                  <a:pt x="3033038" y="3003847"/>
                </a:lnTo>
                <a:lnTo>
                  <a:pt x="3013929" y="3000173"/>
                </a:lnTo>
                <a:lnTo>
                  <a:pt x="3000032" y="3003847"/>
                </a:lnTo>
                <a:lnTo>
                  <a:pt x="2984398" y="3000173"/>
                </a:lnTo>
                <a:lnTo>
                  <a:pt x="2973975" y="3013034"/>
                </a:lnTo>
                <a:lnTo>
                  <a:pt x="2977450" y="3027732"/>
                </a:lnTo>
                <a:lnTo>
                  <a:pt x="2993083" y="3042428"/>
                </a:lnTo>
                <a:lnTo>
                  <a:pt x="3006981" y="3038754"/>
                </a:lnTo>
                <a:lnTo>
                  <a:pt x="3020877" y="3031406"/>
                </a:lnTo>
                <a:lnTo>
                  <a:pt x="3029563" y="3016708"/>
                </a:lnTo>
                <a:close/>
              </a:path>
              <a:path w="9038313" h="4633457">
                <a:moveTo>
                  <a:pt x="1354965" y="470326"/>
                </a:moveTo>
                <a:lnTo>
                  <a:pt x="1328908" y="481350"/>
                </a:lnTo>
                <a:lnTo>
                  <a:pt x="1344542" y="505233"/>
                </a:lnTo>
                <a:lnTo>
                  <a:pt x="1358440" y="508909"/>
                </a:lnTo>
                <a:lnTo>
                  <a:pt x="1354965" y="462978"/>
                </a:lnTo>
                <a:lnTo>
                  <a:pt x="1335857" y="466652"/>
                </a:lnTo>
                <a:lnTo>
                  <a:pt x="1321960" y="466652"/>
                </a:lnTo>
                <a:lnTo>
                  <a:pt x="1321960" y="477676"/>
                </a:lnTo>
                <a:lnTo>
                  <a:pt x="1354965" y="470326"/>
                </a:lnTo>
                <a:close/>
              </a:path>
              <a:path w="9038313" h="4633457">
                <a:moveTo>
                  <a:pt x="1354965" y="442768"/>
                </a:moveTo>
                <a:lnTo>
                  <a:pt x="1335857" y="446443"/>
                </a:lnTo>
                <a:lnTo>
                  <a:pt x="1339331" y="462978"/>
                </a:lnTo>
                <a:lnTo>
                  <a:pt x="1354965" y="462978"/>
                </a:lnTo>
                <a:lnTo>
                  <a:pt x="1358440" y="508909"/>
                </a:lnTo>
                <a:lnTo>
                  <a:pt x="1354965" y="428071"/>
                </a:lnTo>
                <a:lnTo>
                  <a:pt x="1339331" y="431745"/>
                </a:lnTo>
                <a:lnTo>
                  <a:pt x="1354965" y="442768"/>
                </a:lnTo>
                <a:close/>
              </a:path>
              <a:path w="9038313" h="4633457">
                <a:moveTo>
                  <a:pt x="1318486" y="446443"/>
                </a:moveTo>
                <a:lnTo>
                  <a:pt x="1315011" y="459304"/>
                </a:lnTo>
                <a:lnTo>
                  <a:pt x="1339331" y="462978"/>
                </a:lnTo>
                <a:lnTo>
                  <a:pt x="1335857" y="446443"/>
                </a:lnTo>
                <a:lnTo>
                  <a:pt x="1318486" y="446443"/>
                </a:lnTo>
                <a:close/>
              </a:path>
              <a:path w="9038313" h="4633457">
                <a:moveTo>
                  <a:pt x="1394919" y="485024"/>
                </a:moveTo>
                <a:lnTo>
                  <a:pt x="1398394" y="505233"/>
                </a:lnTo>
                <a:lnTo>
                  <a:pt x="1412290" y="501559"/>
                </a:lnTo>
                <a:lnTo>
                  <a:pt x="1441822" y="501559"/>
                </a:lnTo>
                <a:lnTo>
                  <a:pt x="1455719" y="497885"/>
                </a:lnTo>
                <a:lnTo>
                  <a:pt x="1471353" y="519931"/>
                </a:lnTo>
                <a:lnTo>
                  <a:pt x="1492199" y="516257"/>
                </a:lnTo>
                <a:lnTo>
                  <a:pt x="1507834" y="508909"/>
                </a:lnTo>
                <a:lnTo>
                  <a:pt x="1521730" y="512583"/>
                </a:lnTo>
                <a:lnTo>
                  <a:pt x="1507834" y="474002"/>
                </a:lnTo>
                <a:lnTo>
                  <a:pt x="1471353" y="481350"/>
                </a:lnTo>
                <a:lnTo>
                  <a:pt x="1455719" y="481350"/>
                </a:lnTo>
                <a:lnTo>
                  <a:pt x="1445296" y="466652"/>
                </a:lnTo>
                <a:lnTo>
                  <a:pt x="1431399" y="466652"/>
                </a:lnTo>
                <a:lnTo>
                  <a:pt x="1424451" y="450118"/>
                </a:lnTo>
                <a:lnTo>
                  <a:pt x="1405342" y="442768"/>
                </a:lnTo>
                <a:lnTo>
                  <a:pt x="1394919" y="485024"/>
                </a:lnTo>
                <a:close/>
              </a:path>
              <a:path w="9038313" h="4633457">
                <a:moveTo>
                  <a:pt x="1372336" y="501559"/>
                </a:moveTo>
                <a:lnTo>
                  <a:pt x="1379286" y="488699"/>
                </a:lnTo>
                <a:lnTo>
                  <a:pt x="1394919" y="485024"/>
                </a:lnTo>
                <a:lnTo>
                  <a:pt x="1405342" y="442768"/>
                </a:lnTo>
                <a:lnTo>
                  <a:pt x="1384496" y="442768"/>
                </a:lnTo>
                <a:lnTo>
                  <a:pt x="1372336" y="501559"/>
                </a:lnTo>
                <a:close/>
              </a:path>
              <a:path w="9038313" h="4633457">
                <a:moveTo>
                  <a:pt x="1368863" y="428071"/>
                </a:moveTo>
                <a:lnTo>
                  <a:pt x="1354965" y="428071"/>
                </a:lnTo>
                <a:lnTo>
                  <a:pt x="1358440" y="508909"/>
                </a:lnTo>
                <a:lnTo>
                  <a:pt x="1372336" y="501559"/>
                </a:lnTo>
                <a:lnTo>
                  <a:pt x="1384496" y="442768"/>
                </a:lnTo>
                <a:lnTo>
                  <a:pt x="1368863" y="428071"/>
                </a:lnTo>
                <a:close/>
              </a:path>
              <a:path w="9038313" h="4633457">
                <a:moveTo>
                  <a:pt x="1292429" y="488699"/>
                </a:moveTo>
                <a:lnTo>
                  <a:pt x="1308063" y="501559"/>
                </a:lnTo>
                <a:lnTo>
                  <a:pt x="1328908" y="508909"/>
                </a:lnTo>
                <a:lnTo>
                  <a:pt x="1344542" y="505233"/>
                </a:lnTo>
                <a:lnTo>
                  <a:pt x="1328908" y="481350"/>
                </a:lnTo>
                <a:lnTo>
                  <a:pt x="1308063" y="485024"/>
                </a:lnTo>
                <a:lnTo>
                  <a:pt x="1292429" y="488699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2153" y="450118"/>
                </a:lnTo>
                <a:lnTo>
                  <a:pt x="1521730" y="435420"/>
                </a:lnTo>
                <a:lnTo>
                  <a:pt x="1518257" y="420723"/>
                </a:lnTo>
                <a:lnTo>
                  <a:pt x="1504359" y="411535"/>
                </a:lnTo>
                <a:lnTo>
                  <a:pt x="1485251" y="428071"/>
                </a:lnTo>
                <a:lnTo>
                  <a:pt x="1485251" y="442768"/>
                </a:lnTo>
                <a:lnTo>
                  <a:pt x="1497411" y="455629"/>
                </a:lnTo>
                <a:lnTo>
                  <a:pt x="1507834" y="474002"/>
                </a:lnTo>
                <a:lnTo>
                  <a:pt x="1521730" y="512583"/>
                </a:lnTo>
                <a:lnTo>
                  <a:pt x="1537364" y="508909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54736" y="512583"/>
                </a:lnTo>
                <a:lnTo>
                  <a:pt x="1568632" y="508909"/>
                </a:lnTo>
                <a:lnTo>
                  <a:pt x="1584267" y="501559"/>
                </a:lnTo>
                <a:lnTo>
                  <a:pt x="1591216" y="485024"/>
                </a:lnTo>
                <a:lnTo>
                  <a:pt x="1594690" y="470326"/>
                </a:lnTo>
                <a:lnTo>
                  <a:pt x="1584267" y="455629"/>
                </a:lnTo>
                <a:lnTo>
                  <a:pt x="1568632" y="455629"/>
                </a:lnTo>
                <a:lnTo>
                  <a:pt x="1558209" y="470326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420976" y="540141"/>
                </a:moveTo>
                <a:lnTo>
                  <a:pt x="1438348" y="536467"/>
                </a:lnTo>
                <a:lnTo>
                  <a:pt x="1455719" y="527281"/>
                </a:lnTo>
                <a:lnTo>
                  <a:pt x="1471353" y="519931"/>
                </a:lnTo>
                <a:lnTo>
                  <a:pt x="1455719" y="497885"/>
                </a:lnTo>
                <a:lnTo>
                  <a:pt x="1438348" y="508909"/>
                </a:lnTo>
                <a:lnTo>
                  <a:pt x="1420976" y="540141"/>
                </a:lnTo>
                <a:close/>
              </a:path>
              <a:path w="9038313" h="4633457">
                <a:moveTo>
                  <a:pt x="1415765" y="508909"/>
                </a:moveTo>
                <a:lnTo>
                  <a:pt x="1398394" y="516257"/>
                </a:lnTo>
                <a:lnTo>
                  <a:pt x="1405342" y="540141"/>
                </a:lnTo>
                <a:lnTo>
                  <a:pt x="1420976" y="540141"/>
                </a:lnTo>
                <a:lnTo>
                  <a:pt x="1438348" y="508909"/>
                </a:lnTo>
                <a:lnTo>
                  <a:pt x="1415765" y="508909"/>
                </a:lnTo>
                <a:close/>
              </a:path>
              <a:path w="9038313" h="4633457">
                <a:moveTo>
                  <a:pt x="1384496" y="519931"/>
                </a:moveTo>
                <a:lnTo>
                  <a:pt x="1384496" y="536467"/>
                </a:lnTo>
                <a:lnTo>
                  <a:pt x="1405342" y="540141"/>
                </a:lnTo>
                <a:lnTo>
                  <a:pt x="1398394" y="516257"/>
                </a:lnTo>
                <a:lnTo>
                  <a:pt x="1384496" y="519931"/>
                </a:lnTo>
                <a:close/>
              </a:path>
              <a:path w="9038313" h="4633457">
                <a:moveTo>
                  <a:pt x="1577318" y="597095"/>
                </a:moveTo>
                <a:lnTo>
                  <a:pt x="1594690" y="611793"/>
                </a:lnTo>
                <a:lnTo>
                  <a:pt x="1608587" y="608117"/>
                </a:lnTo>
                <a:lnTo>
                  <a:pt x="1617272" y="593420"/>
                </a:lnTo>
                <a:lnTo>
                  <a:pt x="1613799" y="578722"/>
                </a:lnTo>
                <a:lnTo>
                  <a:pt x="1598164" y="575048"/>
                </a:lnTo>
                <a:lnTo>
                  <a:pt x="1577318" y="597095"/>
                </a:lnTo>
                <a:close/>
              </a:path>
              <a:path w="9038313" h="4633457">
                <a:moveTo>
                  <a:pt x="1573844" y="575048"/>
                </a:moveTo>
                <a:lnTo>
                  <a:pt x="1558209" y="586071"/>
                </a:lnTo>
                <a:lnTo>
                  <a:pt x="1577318" y="597095"/>
                </a:lnTo>
                <a:lnTo>
                  <a:pt x="1598164" y="575048"/>
                </a:lnTo>
                <a:lnTo>
                  <a:pt x="1573844" y="575048"/>
                </a:lnTo>
                <a:close/>
              </a:path>
              <a:path w="9038313" h="4633457">
                <a:moveTo>
                  <a:pt x="1770141" y="558514"/>
                </a:moveTo>
                <a:lnTo>
                  <a:pt x="1754506" y="562188"/>
                </a:lnTo>
                <a:lnTo>
                  <a:pt x="1770141" y="569536"/>
                </a:lnTo>
                <a:lnTo>
                  <a:pt x="1787512" y="562188"/>
                </a:lnTo>
                <a:lnTo>
                  <a:pt x="1784037" y="554838"/>
                </a:lnTo>
                <a:lnTo>
                  <a:pt x="1770141" y="558514"/>
                </a:lnTo>
                <a:close/>
              </a:path>
              <a:path w="9038313" h="4633457">
                <a:moveTo>
                  <a:pt x="1853523" y="519931"/>
                </a:moveTo>
                <a:lnTo>
                  <a:pt x="1867420" y="527281"/>
                </a:lnTo>
                <a:lnTo>
                  <a:pt x="1886529" y="527281"/>
                </a:lnTo>
                <a:lnTo>
                  <a:pt x="1896952" y="512583"/>
                </a:lnTo>
                <a:lnTo>
                  <a:pt x="1893477" y="497885"/>
                </a:lnTo>
                <a:lnTo>
                  <a:pt x="1886529" y="485024"/>
                </a:lnTo>
                <a:lnTo>
                  <a:pt x="1867420" y="477676"/>
                </a:lnTo>
                <a:lnTo>
                  <a:pt x="1853523" y="519931"/>
                </a:lnTo>
                <a:close/>
              </a:path>
              <a:path w="9038313" h="4633457">
                <a:moveTo>
                  <a:pt x="1820518" y="508909"/>
                </a:moveTo>
                <a:lnTo>
                  <a:pt x="1823991" y="508909"/>
                </a:lnTo>
                <a:lnTo>
                  <a:pt x="1837889" y="516257"/>
                </a:lnTo>
                <a:lnTo>
                  <a:pt x="1853523" y="519931"/>
                </a:lnTo>
                <a:lnTo>
                  <a:pt x="1867420" y="477676"/>
                </a:lnTo>
                <a:lnTo>
                  <a:pt x="1843100" y="481350"/>
                </a:lnTo>
                <a:lnTo>
                  <a:pt x="1830941" y="494211"/>
                </a:lnTo>
                <a:lnTo>
                  <a:pt x="1820518" y="508909"/>
                </a:lnTo>
                <a:close/>
              </a:path>
              <a:path w="9038313" h="4633457">
                <a:moveTo>
                  <a:pt x="2312127" y="593420"/>
                </a:moveTo>
                <a:lnTo>
                  <a:pt x="2286069" y="578722"/>
                </a:lnTo>
                <a:lnTo>
                  <a:pt x="2289544" y="617305"/>
                </a:lnTo>
                <a:lnTo>
                  <a:pt x="2312127" y="620979"/>
                </a:lnTo>
                <a:lnTo>
                  <a:pt x="2326024" y="620979"/>
                </a:lnTo>
                <a:lnTo>
                  <a:pt x="2329498" y="608117"/>
                </a:lnTo>
                <a:lnTo>
                  <a:pt x="2312127" y="593420"/>
                </a:lnTo>
                <a:close/>
              </a:path>
              <a:path w="9038313" h="4633457">
                <a:moveTo>
                  <a:pt x="2232219" y="600769"/>
                </a:moveTo>
                <a:lnTo>
                  <a:pt x="2239167" y="617305"/>
                </a:lnTo>
                <a:lnTo>
                  <a:pt x="2253063" y="624653"/>
                </a:lnTo>
                <a:lnTo>
                  <a:pt x="2272173" y="620979"/>
                </a:lnTo>
                <a:lnTo>
                  <a:pt x="2289544" y="617305"/>
                </a:lnTo>
                <a:lnTo>
                  <a:pt x="2286069" y="578722"/>
                </a:lnTo>
                <a:lnTo>
                  <a:pt x="2239167" y="578722"/>
                </a:lnTo>
                <a:lnTo>
                  <a:pt x="2232219" y="600769"/>
                </a:lnTo>
                <a:close/>
              </a:path>
              <a:path w="9038313" h="4633457">
                <a:moveTo>
                  <a:pt x="2220059" y="575048"/>
                </a:moveTo>
                <a:lnTo>
                  <a:pt x="2216584" y="589746"/>
                </a:lnTo>
                <a:lnTo>
                  <a:pt x="2232219" y="600769"/>
                </a:lnTo>
                <a:lnTo>
                  <a:pt x="2239167" y="578722"/>
                </a:lnTo>
                <a:lnTo>
                  <a:pt x="2220059" y="575048"/>
                </a:lnTo>
                <a:close/>
              </a:path>
              <a:path w="9038313" h="4633457">
                <a:moveTo>
                  <a:pt x="3119894" y="73488"/>
                </a:moveTo>
                <a:lnTo>
                  <a:pt x="3083415" y="58790"/>
                </a:lnTo>
                <a:lnTo>
                  <a:pt x="3086888" y="84512"/>
                </a:lnTo>
                <a:lnTo>
                  <a:pt x="3105997" y="91860"/>
                </a:lnTo>
                <a:lnTo>
                  <a:pt x="3119894" y="101047"/>
                </a:lnTo>
                <a:lnTo>
                  <a:pt x="3123369" y="88186"/>
                </a:lnTo>
                <a:lnTo>
                  <a:pt x="3119894" y="73488"/>
                </a:lnTo>
                <a:close/>
              </a:path>
              <a:path w="9038313" h="4633457">
                <a:moveTo>
                  <a:pt x="3083415" y="58790"/>
                </a:moveTo>
                <a:lnTo>
                  <a:pt x="3060832" y="62464"/>
                </a:lnTo>
                <a:lnTo>
                  <a:pt x="3072992" y="80838"/>
                </a:lnTo>
                <a:lnTo>
                  <a:pt x="3086888" y="84512"/>
                </a:lnTo>
                <a:lnTo>
                  <a:pt x="3083415" y="58790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13994" y="944328"/>
                </a:lnTo>
                <a:lnTo>
                  <a:pt x="3698360" y="927793"/>
                </a:lnTo>
                <a:lnTo>
                  <a:pt x="3684463" y="920445"/>
                </a:lnTo>
                <a:lnTo>
                  <a:pt x="3668829" y="924119"/>
                </a:lnTo>
                <a:lnTo>
                  <a:pt x="3684463" y="927793"/>
                </a:lnTo>
                <a:lnTo>
                  <a:pt x="3687937" y="940654"/>
                </a:lnTo>
                <a:lnTo>
                  <a:pt x="3701835" y="962700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708783" y="1032515"/>
                </a:moveTo>
                <a:lnTo>
                  <a:pt x="3724417" y="1032515"/>
                </a:lnTo>
                <a:lnTo>
                  <a:pt x="3708783" y="962700"/>
                </a:lnTo>
                <a:lnTo>
                  <a:pt x="3701835" y="962700"/>
                </a:lnTo>
                <a:lnTo>
                  <a:pt x="3687937" y="970050"/>
                </a:lnTo>
                <a:lnTo>
                  <a:pt x="3701835" y="975561"/>
                </a:lnTo>
                <a:lnTo>
                  <a:pt x="3705308" y="997607"/>
                </a:lnTo>
                <a:lnTo>
                  <a:pt x="3708783" y="1008631"/>
                </a:lnTo>
                <a:lnTo>
                  <a:pt x="3708783" y="1032515"/>
                </a:lnTo>
                <a:close/>
              </a:path>
              <a:path w="9038313" h="4633457">
                <a:moveTo>
                  <a:pt x="3833856" y="920445"/>
                </a:moveTo>
                <a:lnTo>
                  <a:pt x="3837331" y="933305"/>
                </a:lnTo>
                <a:lnTo>
                  <a:pt x="3851229" y="1017817"/>
                </a:lnTo>
                <a:lnTo>
                  <a:pt x="3866862" y="1014143"/>
                </a:lnTo>
                <a:lnTo>
                  <a:pt x="3877285" y="951678"/>
                </a:lnTo>
                <a:lnTo>
                  <a:pt x="3880759" y="936980"/>
                </a:lnTo>
                <a:lnTo>
                  <a:pt x="3877285" y="924119"/>
                </a:lnTo>
                <a:lnTo>
                  <a:pt x="3861650" y="927793"/>
                </a:lnTo>
                <a:lnTo>
                  <a:pt x="3847754" y="916771"/>
                </a:lnTo>
                <a:lnTo>
                  <a:pt x="3833856" y="920445"/>
                </a:lnTo>
                <a:close/>
              </a:path>
              <a:path w="9038313" h="4633457">
                <a:moveTo>
                  <a:pt x="3818223" y="1032515"/>
                </a:moveTo>
                <a:lnTo>
                  <a:pt x="3821697" y="1032515"/>
                </a:lnTo>
                <a:lnTo>
                  <a:pt x="3837331" y="1028840"/>
                </a:lnTo>
                <a:lnTo>
                  <a:pt x="3851229" y="1017817"/>
                </a:lnTo>
                <a:lnTo>
                  <a:pt x="3837331" y="933305"/>
                </a:lnTo>
                <a:lnTo>
                  <a:pt x="3821697" y="933305"/>
                </a:lnTo>
                <a:lnTo>
                  <a:pt x="3818223" y="1032515"/>
                </a:lnTo>
                <a:close/>
              </a:path>
              <a:path w="9038313" h="4633457">
                <a:moveTo>
                  <a:pt x="3807800" y="940654"/>
                </a:moveTo>
                <a:lnTo>
                  <a:pt x="3793902" y="933305"/>
                </a:lnTo>
                <a:lnTo>
                  <a:pt x="3797377" y="1047212"/>
                </a:lnTo>
                <a:lnTo>
                  <a:pt x="3818223" y="1032515"/>
                </a:lnTo>
                <a:lnTo>
                  <a:pt x="3821697" y="933305"/>
                </a:lnTo>
                <a:lnTo>
                  <a:pt x="3807800" y="940654"/>
                </a:lnTo>
                <a:close/>
              </a:path>
              <a:path w="9038313" h="4633457">
                <a:moveTo>
                  <a:pt x="3793902" y="948002"/>
                </a:moveTo>
                <a:lnTo>
                  <a:pt x="3778269" y="933305"/>
                </a:lnTo>
                <a:lnTo>
                  <a:pt x="3781743" y="1050886"/>
                </a:lnTo>
                <a:lnTo>
                  <a:pt x="3797377" y="1047212"/>
                </a:lnTo>
                <a:lnTo>
                  <a:pt x="3793902" y="933305"/>
                </a:lnTo>
                <a:lnTo>
                  <a:pt x="3793902" y="948002"/>
                </a:lnTo>
                <a:close/>
              </a:path>
              <a:path w="9038313" h="4633457">
                <a:moveTo>
                  <a:pt x="3778269" y="933305"/>
                </a:moveTo>
                <a:lnTo>
                  <a:pt x="3764371" y="936980"/>
                </a:lnTo>
                <a:lnTo>
                  <a:pt x="3760897" y="951678"/>
                </a:lnTo>
                <a:lnTo>
                  <a:pt x="3745263" y="936980"/>
                </a:lnTo>
                <a:lnTo>
                  <a:pt x="3738314" y="951678"/>
                </a:lnTo>
                <a:lnTo>
                  <a:pt x="3753948" y="1043538"/>
                </a:lnTo>
                <a:lnTo>
                  <a:pt x="3781743" y="1050886"/>
                </a:lnTo>
                <a:lnTo>
                  <a:pt x="3778269" y="933305"/>
                </a:lnTo>
                <a:close/>
              </a:path>
              <a:path w="9038313" h="4633457">
                <a:moveTo>
                  <a:pt x="3708783" y="962700"/>
                </a:moveTo>
                <a:lnTo>
                  <a:pt x="3724417" y="1032515"/>
                </a:lnTo>
                <a:lnTo>
                  <a:pt x="3738314" y="1036189"/>
                </a:lnTo>
                <a:lnTo>
                  <a:pt x="3753948" y="1043538"/>
                </a:lnTo>
                <a:lnTo>
                  <a:pt x="3738314" y="951678"/>
                </a:lnTo>
                <a:lnTo>
                  <a:pt x="3724417" y="959026"/>
                </a:lnTo>
                <a:lnTo>
                  <a:pt x="3708783" y="962700"/>
                </a:lnTo>
                <a:close/>
              </a:path>
              <a:path w="9038313" h="4633457">
                <a:moveTo>
                  <a:pt x="3694885" y="1021491"/>
                </a:moveTo>
                <a:lnTo>
                  <a:pt x="3680989" y="1025166"/>
                </a:lnTo>
                <a:lnTo>
                  <a:pt x="3708783" y="1032515"/>
                </a:lnTo>
                <a:lnTo>
                  <a:pt x="3708783" y="1008631"/>
                </a:lnTo>
                <a:lnTo>
                  <a:pt x="3694885" y="1021491"/>
                </a:lnTo>
                <a:close/>
              </a:path>
              <a:path w="9038313" h="4633457">
                <a:moveTo>
                  <a:pt x="3891182" y="955352"/>
                </a:moveTo>
                <a:lnTo>
                  <a:pt x="3877285" y="951678"/>
                </a:lnTo>
                <a:lnTo>
                  <a:pt x="3880759" y="1008631"/>
                </a:lnTo>
                <a:lnTo>
                  <a:pt x="3887708" y="993933"/>
                </a:lnTo>
                <a:lnTo>
                  <a:pt x="3903342" y="990259"/>
                </a:lnTo>
                <a:lnTo>
                  <a:pt x="3903342" y="975561"/>
                </a:lnTo>
                <a:lnTo>
                  <a:pt x="3906817" y="962700"/>
                </a:lnTo>
                <a:lnTo>
                  <a:pt x="3891182" y="955352"/>
                </a:lnTo>
                <a:close/>
              </a:path>
              <a:path w="9038313" h="4633457">
                <a:moveTo>
                  <a:pt x="3701835" y="962700"/>
                </a:moveTo>
                <a:lnTo>
                  <a:pt x="3687937" y="940654"/>
                </a:lnTo>
                <a:lnTo>
                  <a:pt x="3674041" y="940654"/>
                </a:lnTo>
                <a:lnTo>
                  <a:pt x="3665354" y="951678"/>
                </a:lnTo>
                <a:lnTo>
                  <a:pt x="3647983" y="951678"/>
                </a:lnTo>
                <a:lnTo>
                  <a:pt x="3668829" y="959026"/>
                </a:lnTo>
                <a:lnTo>
                  <a:pt x="3687937" y="959026"/>
                </a:lnTo>
                <a:lnTo>
                  <a:pt x="3701835" y="962700"/>
                </a:lnTo>
                <a:close/>
              </a:path>
              <a:path w="9038313" h="4633457">
                <a:moveTo>
                  <a:pt x="3658406" y="933305"/>
                </a:moveTo>
                <a:lnTo>
                  <a:pt x="3651458" y="948002"/>
                </a:lnTo>
                <a:lnTo>
                  <a:pt x="3665354" y="951678"/>
                </a:lnTo>
                <a:lnTo>
                  <a:pt x="3674041" y="940654"/>
                </a:lnTo>
                <a:lnTo>
                  <a:pt x="3658406" y="933305"/>
                </a:lnTo>
                <a:close/>
              </a:path>
              <a:path w="9038313" h="4633457">
                <a:moveTo>
                  <a:pt x="3705308" y="997607"/>
                </a:moveTo>
                <a:lnTo>
                  <a:pt x="3701835" y="975561"/>
                </a:lnTo>
                <a:lnTo>
                  <a:pt x="3687937" y="982910"/>
                </a:lnTo>
                <a:lnTo>
                  <a:pt x="3674041" y="982910"/>
                </a:lnTo>
                <a:lnTo>
                  <a:pt x="3658406" y="986585"/>
                </a:lnTo>
                <a:lnTo>
                  <a:pt x="3677514" y="993933"/>
                </a:lnTo>
                <a:lnTo>
                  <a:pt x="3691412" y="993933"/>
                </a:lnTo>
                <a:lnTo>
                  <a:pt x="3705308" y="997607"/>
                </a:lnTo>
                <a:close/>
              </a:path>
              <a:path w="9038313" h="4633457">
                <a:moveTo>
                  <a:pt x="3658406" y="986585"/>
                </a:moveTo>
                <a:lnTo>
                  <a:pt x="3644510" y="990259"/>
                </a:lnTo>
                <a:lnTo>
                  <a:pt x="3658406" y="990259"/>
                </a:lnTo>
                <a:lnTo>
                  <a:pt x="3677514" y="993933"/>
                </a:lnTo>
                <a:lnTo>
                  <a:pt x="3658406" y="986585"/>
                </a:lnTo>
                <a:close/>
              </a:path>
              <a:path w="9038313" h="4633457">
                <a:moveTo>
                  <a:pt x="3647983" y="951678"/>
                </a:moveTo>
                <a:lnTo>
                  <a:pt x="3632349" y="959026"/>
                </a:lnTo>
                <a:lnTo>
                  <a:pt x="3647983" y="966376"/>
                </a:lnTo>
                <a:lnTo>
                  <a:pt x="3668829" y="959026"/>
                </a:lnTo>
                <a:lnTo>
                  <a:pt x="3647983" y="951678"/>
                </a:lnTo>
                <a:close/>
              </a:path>
              <a:path w="9038313" h="4633457">
                <a:moveTo>
                  <a:pt x="3771320" y="101047"/>
                </a:moveTo>
                <a:lnTo>
                  <a:pt x="3757423" y="101047"/>
                </a:lnTo>
                <a:lnTo>
                  <a:pt x="3764371" y="108395"/>
                </a:lnTo>
                <a:lnTo>
                  <a:pt x="3778269" y="115745"/>
                </a:lnTo>
                <a:lnTo>
                  <a:pt x="3771320" y="101047"/>
                </a:lnTo>
                <a:close/>
              </a:path>
              <a:path w="9038313" h="4633457">
                <a:moveTo>
                  <a:pt x="3790429" y="508909"/>
                </a:moveTo>
                <a:lnTo>
                  <a:pt x="3807800" y="508909"/>
                </a:lnTo>
                <a:lnTo>
                  <a:pt x="3800852" y="494211"/>
                </a:lnTo>
                <a:lnTo>
                  <a:pt x="3785217" y="494211"/>
                </a:lnTo>
                <a:lnTo>
                  <a:pt x="3778269" y="508909"/>
                </a:lnTo>
                <a:lnTo>
                  <a:pt x="3790429" y="508909"/>
                </a:lnTo>
                <a:close/>
              </a:path>
              <a:path w="9038313" h="4633457">
                <a:moveTo>
                  <a:pt x="3866862" y="185558"/>
                </a:moveTo>
                <a:lnTo>
                  <a:pt x="3884234" y="181884"/>
                </a:lnTo>
                <a:lnTo>
                  <a:pt x="3884234" y="169024"/>
                </a:lnTo>
                <a:lnTo>
                  <a:pt x="3903342" y="165348"/>
                </a:lnTo>
                <a:lnTo>
                  <a:pt x="3920713" y="161674"/>
                </a:lnTo>
                <a:lnTo>
                  <a:pt x="3934611" y="154326"/>
                </a:lnTo>
                <a:lnTo>
                  <a:pt x="3960667" y="139628"/>
                </a:lnTo>
                <a:lnTo>
                  <a:pt x="3943296" y="126767"/>
                </a:lnTo>
                <a:lnTo>
                  <a:pt x="3924188" y="123093"/>
                </a:lnTo>
                <a:lnTo>
                  <a:pt x="3906817" y="115745"/>
                </a:lnTo>
                <a:lnTo>
                  <a:pt x="3866862" y="115745"/>
                </a:lnTo>
                <a:lnTo>
                  <a:pt x="3866862" y="185558"/>
                </a:lnTo>
                <a:close/>
              </a:path>
              <a:path w="9038313" h="4633457">
                <a:moveTo>
                  <a:pt x="3814748" y="216791"/>
                </a:moveTo>
                <a:lnTo>
                  <a:pt x="3837331" y="211279"/>
                </a:lnTo>
                <a:lnTo>
                  <a:pt x="3833856" y="196582"/>
                </a:lnTo>
                <a:lnTo>
                  <a:pt x="3847754" y="189233"/>
                </a:lnTo>
                <a:lnTo>
                  <a:pt x="3866862" y="185558"/>
                </a:lnTo>
                <a:lnTo>
                  <a:pt x="3866862" y="115745"/>
                </a:lnTo>
                <a:lnTo>
                  <a:pt x="3847754" y="119419"/>
                </a:lnTo>
                <a:lnTo>
                  <a:pt x="3833856" y="126767"/>
                </a:lnTo>
                <a:lnTo>
                  <a:pt x="3818223" y="139628"/>
                </a:lnTo>
                <a:lnTo>
                  <a:pt x="3814748" y="216791"/>
                </a:lnTo>
                <a:close/>
              </a:path>
              <a:path w="9038313" h="4633457">
                <a:moveTo>
                  <a:pt x="3738314" y="297629"/>
                </a:moveTo>
                <a:lnTo>
                  <a:pt x="3741789" y="227815"/>
                </a:lnTo>
                <a:lnTo>
                  <a:pt x="3760897" y="211279"/>
                </a:lnTo>
                <a:lnTo>
                  <a:pt x="3778269" y="216791"/>
                </a:lnTo>
                <a:lnTo>
                  <a:pt x="3814748" y="216791"/>
                </a:lnTo>
                <a:lnTo>
                  <a:pt x="3818223" y="139628"/>
                </a:lnTo>
                <a:lnTo>
                  <a:pt x="3804325" y="139628"/>
                </a:lnTo>
                <a:lnTo>
                  <a:pt x="3785217" y="135953"/>
                </a:lnTo>
                <a:lnTo>
                  <a:pt x="3767846" y="135953"/>
                </a:lnTo>
                <a:lnTo>
                  <a:pt x="3745263" y="130442"/>
                </a:lnTo>
                <a:lnTo>
                  <a:pt x="3738314" y="297629"/>
                </a:lnTo>
                <a:close/>
              </a:path>
              <a:path w="9038313" h="4633457">
                <a:moveTo>
                  <a:pt x="3727891" y="146977"/>
                </a:moveTo>
                <a:lnTo>
                  <a:pt x="3708783" y="154326"/>
                </a:lnTo>
                <a:lnTo>
                  <a:pt x="3717469" y="327025"/>
                </a:lnTo>
                <a:lnTo>
                  <a:pt x="3724417" y="312327"/>
                </a:lnTo>
                <a:lnTo>
                  <a:pt x="3738314" y="297629"/>
                </a:lnTo>
                <a:lnTo>
                  <a:pt x="3745263" y="130442"/>
                </a:lnTo>
                <a:lnTo>
                  <a:pt x="3727891" y="146977"/>
                </a:lnTo>
                <a:close/>
              </a:path>
              <a:path w="9038313" h="4633457">
                <a:moveTo>
                  <a:pt x="3708783" y="154326"/>
                </a:moveTo>
                <a:lnTo>
                  <a:pt x="3694885" y="165348"/>
                </a:lnTo>
                <a:lnTo>
                  <a:pt x="3701835" y="361932"/>
                </a:lnTo>
                <a:lnTo>
                  <a:pt x="3708783" y="347233"/>
                </a:lnTo>
                <a:lnTo>
                  <a:pt x="3717469" y="327025"/>
                </a:lnTo>
                <a:lnTo>
                  <a:pt x="3708783" y="154326"/>
                </a:lnTo>
                <a:close/>
              </a:path>
              <a:path w="9038313" h="4633457">
                <a:moveTo>
                  <a:pt x="3585447" y="597095"/>
                </a:moveTo>
                <a:lnTo>
                  <a:pt x="3604555" y="597095"/>
                </a:lnTo>
                <a:lnTo>
                  <a:pt x="3618452" y="104721"/>
                </a:lnTo>
                <a:lnTo>
                  <a:pt x="3571549" y="101047"/>
                </a:lnTo>
                <a:lnTo>
                  <a:pt x="3564601" y="589746"/>
                </a:lnTo>
                <a:lnTo>
                  <a:pt x="3585447" y="597095"/>
                </a:lnTo>
                <a:close/>
              </a:path>
              <a:path w="9038313" h="4633457">
                <a:moveTo>
                  <a:pt x="3778269" y="420723"/>
                </a:moveTo>
                <a:lnTo>
                  <a:pt x="3778269" y="455629"/>
                </a:lnTo>
                <a:lnTo>
                  <a:pt x="3781743" y="455629"/>
                </a:lnTo>
                <a:lnTo>
                  <a:pt x="3781743" y="435420"/>
                </a:lnTo>
                <a:lnTo>
                  <a:pt x="3778269" y="420723"/>
                </a:lnTo>
                <a:close/>
              </a:path>
              <a:path w="9038313" h="4633457">
                <a:moveTo>
                  <a:pt x="3840806" y="2546380"/>
                </a:moveTo>
                <a:lnTo>
                  <a:pt x="3833856" y="2561078"/>
                </a:lnTo>
                <a:lnTo>
                  <a:pt x="3833856" y="2577613"/>
                </a:lnTo>
                <a:lnTo>
                  <a:pt x="3818223" y="2599660"/>
                </a:lnTo>
                <a:lnTo>
                  <a:pt x="3818223" y="2612520"/>
                </a:lnTo>
                <a:lnTo>
                  <a:pt x="3833856" y="2623544"/>
                </a:lnTo>
                <a:lnTo>
                  <a:pt x="3851229" y="2638242"/>
                </a:lnTo>
                <a:lnTo>
                  <a:pt x="3840806" y="2546380"/>
                </a:lnTo>
                <a:close/>
              </a:path>
              <a:path w="9038313" h="4633457">
                <a:moveTo>
                  <a:pt x="3861650" y="2693358"/>
                </a:moveTo>
                <a:lnTo>
                  <a:pt x="3873811" y="2708055"/>
                </a:lnTo>
                <a:lnTo>
                  <a:pt x="3870337" y="2338776"/>
                </a:lnTo>
                <a:lnTo>
                  <a:pt x="3851229" y="2353473"/>
                </a:lnTo>
                <a:lnTo>
                  <a:pt x="3847754" y="2368171"/>
                </a:lnTo>
                <a:lnTo>
                  <a:pt x="3844279" y="2381031"/>
                </a:lnTo>
                <a:lnTo>
                  <a:pt x="3840806" y="2458194"/>
                </a:lnTo>
                <a:lnTo>
                  <a:pt x="3837331" y="2476567"/>
                </a:lnTo>
                <a:lnTo>
                  <a:pt x="3844279" y="2496775"/>
                </a:lnTo>
                <a:lnTo>
                  <a:pt x="3847754" y="2511473"/>
                </a:lnTo>
                <a:lnTo>
                  <a:pt x="3851229" y="2638242"/>
                </a:lnTo>
                <a:lnTo>
                  <a:pt x="3854702" y="2684171"/>
                </a:lnTo>
                <a:lnTo>
                  <a:pt x="3870337" y="2680497"/>
                </a:lnTo>
                <a:lnTo>
                  <a:pt x="3861650" y="2693358"/>
                </a:lnTo>
                <a:close/>
              </a:path>
              <a:path w="9038313" h="4633457">
                <a:moveTo>
                  <a:pt x="3833856" y="2399403"/>
                </a:moveTo>
                <a:lnTo>
                  <a:pt x="3821697" y="2412264"/>
                </a:lnTo>
                <a:lnTo>
                  <a:pt x="3833856" y="2445334"/>
                </a:lnTo>
                <a:lnTo>
                  <a:pt x="3840806" y="2458194"/>
                </a:lnTo>
                <a:lnTo>
                  <a:pt x="3844279" y="2381031"/>
                </a:lnTo>
                <a:lnTo>
                  <a:pt x="3833856" y="2399403"/>
                </a:lnTo>
                <a:close/>
              </a:path>
              <a:path w="9038313" h="4633457">
                <a:moveTo>
                  <a:pt x="3844279" y="2531682"/>
                </a:moveTo>
                <a:lnTo>
                  <a:pt x="3840806" y="2546380"/>
                </a:lnTo>
                <a:lnTo>
                  <a:pt x="3851229" y="2638242"/>
                </a:lnTo>
                <a:lnTo>
                  <a:pt x="3847754" y="2511473"/>
                </a:lnTo>
                <a:lnTo>
                  <a:pt x="3844279" y="2531682"/>
                </a:lnTo>
                <a:close/>
              </a:path>
              <a:path w="9038313" h="4633457">
                <a:moveTo>
                  <a:pt x="3840806" y="2676823"/>
                </a:moveTo>
                <a:lnTo>
                  <a:pt x="3854702" y="2684171"/>
                </a:lnTo>
                <a:lnTo>
                  <a:pt x="3851229" y="2638242"/>
                </a:lnTo>
                <a:lnTo>
                  <a:pt x="3837331" y="2645590"/>
                </a:lnTo>
                <a:lnTo>
                  <a:pt x="3830383" y="2662125"/>
                </a:lnTo>
                <a:lnTo>
                  <a:pt x="3840806" y="2676823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3997148" y="2191797"/>
                </a:lnTo>
                <a:lnTo>
                  <a:pt x="3986725" y="2206495"/>
                </a:lnTo>
                <a:lnTo>
                  <a:pt x="3971090" y="2219356"/>
                </a:lnTo>
                <a:lnTo>
                  <a:pt x="3950244" y="2234054"/>
                </a:lnTo>
                <a:lnTo>
                  <a:pt x="3934611" y="2237728"/>
                </a:lnTo>
                <a:lnTo>
                  <a:pt x="3920713" y="2245078"/>
                </a:lnTo>
                <a:lnTo>
                  <a:pt x="3913765" y="2261612"/>
                </a:lnTo>
                <a:lnTo>
                  <a:pt x="3910290" y="2276309"/>
                </a:lnTo>
                <a:lnTo>
                  <a:pt x="3894656" y="2283659"/>
                </a:lnTo>
                <a:lnTo>
                  <a:pt x="3884234" y="2296519"/>
                </a:lnTo>
                <a:lnTo>
                  <a:pt x="3877285" y="2311217"/>
                </a:lnTo>
                <a:lnTo>
                  <a:pt x="3887708" y="2726428"/>
                </a:lnTo>
                <a:lnTo>
                  <a:pt x="3903342" y="2735614"/>
                </a:lnTo>
                <a:lnTo>
                  <a:pt x="3913765" y="2750311"/>
                </a:lnTo>
                <a:lnTo>
                  <a:pt x="3917240" y="2765009"/>
                </a:lnTo>
                <a:lnTo>
                  <a:pt x="3927662" y="2792567"/>
                </a:lnTo>
                <a:lnTo>
                  <a:pt x="3950244" y="2807265"/>
                </a:lnTo>
                <a:lnTo>
                  <a:pt x="3964142" y="2820126"/>
                </a:lnTo>
                <a:lnTo>
                  <a:pt x="3979776" y="2827474"/>
                </a:lnTo>
                <a:lnTo>
                  <a:pt x="4007570" y="2851358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3877285" y="2325914"/>
                </a:moveTo>
                <a:lnTo>
                  <a:pt x="3870337" y="2338776"/>
                </a:lnTo>
                <a:lnTo>
                  <a:pt x="3873811" y="2708055"/>
                </a:lnTo>
                <a:lnTo>
                  <a:pt x="3887708" y="2726428"/>
                </a:lnTo>
                <a:lnTo>
                  <a:pt x="3877285" y="2311217"/>
                </a:lnTo>
                <a:lnTo>
                  <a:pt x="3877285" y="2325914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14519" y="2114635"/>
                </a:lnTo>
                <a:lnTo>
                  <a:pt x="4007570" y="2131170"/>
                </a:lnTo>
                <a:lnTo>
                  <a:pt x="4004096" y="2149542"/>
                </a:lnTo>
                <a:lnTo>
                  <a:pt x="4004096" y="2164240"/>
                </a:lnTo>
                <a:lnTo>
                  <a:pt x="4007570" y="2177100"/>
                </a:lnTo>
                <a:lnTo>
                  <a:pt x="4040576" y="2877079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019730" y="1896007"/>
                </a:moveTo>
                <a:lnTo>
                  <a:pt x="4026678" y="1914378"/>
                </a:lnTo>
                <a:lnTo>
                  <a:pt x="4033627" y="1929076"/>
                </a:lnTo>
                <a:lnTo>
                  <a:pt x="4037102" y="1973169"/>
                </a:lnTo>
                <a:lnTo>
                  <a:pt x="4050999" y="1976843"/>
                </a:lnTo>
                <a:lnTo>
                  <a:pt x="4070107" y="1967657"/>
                </a:lnTo>
                <a:lnTo>
                  <a:pt x="4087479" y="1976843"/>
                </a:lnTo>
                <a:lnTo>
                  <a:pt x="4090953" y="1991541"/>
                </a:lnTo>
                <a:lnTo>
                  <a:pt x="4110061" y="2002565"/>
                </a:lnTo>
                <a:lnTo>
                  <a:pt x="4123959" y="1987867"/>
                </a:lnTo>
                <a:lnTo>
                  <a:pt x="4139592" y="1984193"/>
                </a:lnTo>
                <a:lnTo>
                  <a:pt x="4153490" y="1980518"/>
                </a:lnTo>
                <a:lnTo>
                  <a:pt x="4167386" y="1980518"/>
                </a:lnTo>
                <a:lnTo>
                  <a:pt x="4183020" y="1984193"/>
                </a:lnTo>
                <a:lnTo>
                  <a:pt x="4196918" y="1980518"/>
                </a:lnTo>
                <a:lnTo>
                  <a:pt x="4203867" y="1967657"/>
                </a:lnTo>
                <a:lnTo>
                  <a:pt x="4226449" y="1956634"/>
                </a:lnTo>
                <a:lnTo>
                  <a:pt x="4209078" y="1772913"/>
                </a:lnTo>
                <a:lnTo>
                  <a:pt x="4193444" y="1776587"/>
                </a:lnTo>
                <a:lnTo>
                  <a:pt x="4179547" y="1772913"/>
                </a:lnTo>
                <a:lnTo>
                  <a:pt x="4150015" y="1772913"/>
                </a:lnTo>
                <a:lnTo>
                  <a:pt x="4136118" y="1776587"/>
                </a:lnTo>
                <a:lnTo>
                  <a:pt x="4120484" y="1772913"/>
                </a:lnTo>
                <a:lnTo>
                  <a:pt x="4106588" y="1767401"/>
                </a:lnTo>
                <a:lnTo>
                  <a:pt x="4073582" y="1767401"/>
                </a:lnTo>
                <a:lnTo>
                  <a:pt x="4059684" y="1763726"/>
                </a:lnTo>
                <a:lnTo>
                  <a:pt x="4044050" y="1767401"/>
                </a:lnTo>
                <a:lnTo>
                  <a:pt x="4033627" y="1853750"/>
                </a:lnTo>
                <a:lnTo>
                  <a:pt x="4026678" y="1875797"/>
                </a:lnTo>
                <a:lnTo>
                  <a:pt x="4019730" y="1896007"/>
                </a:lnTo>
                <a:close/>
              </a:path>
              <a:path w="9038313" h="4633457">
                <a:moveTo>
                  <a:pt x="4030153" y="1960309"/>
                </a:moveTo>
                <a:lnTo>
                  <a:pt x="4023205" y="1973169"/>
                </a:lnTo>
                <a:lnTo>
                  <a:pt x="4037102" y="1973169"/>
                </a:lnTo>
                <a:lnTo>
                  <a:pt x="4033627" y="1929076"/>
                </a:lnTo>
                <a:lnTo>
                  <a:pt x="4026678" y="1945612"/>
                </a:lnTo>
                <a:lnTo>
                  <a:pt x="4030153" y="1960309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63913" y="2030122"/>
                </a:lnTo>
                <a:lnTo>
                  <a:pt x="4150015" y="2026448"/>
                </a:lnTo>
                <a:lnTo>
                  <a:pt x="4136118" y="2030122"/>
                </a:lnTo>
                <a:lnTo>
                  <a:pt x="4123959" y="2862381"/>
                </a:lnTo>
                <a:lnTo>
                  <a:pt x="4150015" y="2858707"/>
                </a:lnTo>
                <a:lnTo>
                  <a:pt x="4136118" y="2858707"/>
                </a:lnTo>
                <a:lnTo>
                  <a:pt x="4150015" y="2858707"/>
                </a:lnTo>
                <a:lnTo>
                  <a:pt x="4163913" y="2862381"/>
                </a:lnTo>
                <a:lnTo>
                  <a:pt x="4183020" y="2866055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030153" y="1805983"/>
                </a:moveTo>
                <a:lnTo>
                  <a:pt x="4026678" y="1822518"/>
                </a:lnTo>
                <a:lnTo>
                  <a:pt x="4030153" y="1840890"/>
                </a:lnTo>
                <a:lnTo>
                  <a:pt x="4033627" y="1853750"/>
                </a:lnTo>
                <a:lnTo>
                  <a:pt x="4044050" y="1767401"/>
                </a:lnTo>
                <a:lnTo>
                  <a:pt x="4026678" y="1776587"/>
                </a:lnTo>
                <a:lnTo>
                  <a:pt x="4019730" y="1791285"/>
                </a:lnTo>
                <a:lnTo>
                  <a:pt x="4030153" y="1805983"/>
                </a:lnTo>
                <a:close/>
              </a:path>
              <a:path w="9038313" h="4633457">
                <a:moveTo>
                  <a:pt x="2522320" y="4622434"/>
                </a:moveTo>
                <a:lnTo>
                  <a:pt x="2497999" y="4611411"/>
                </a:lnTo>
                <a:lnTo>
                  <a:pt x="2511897" y="4622434"/>
                </a:lnTo>
                <a:lnTo>
                  <a:pt x="2525795" y="4633457"/>
                </a:lnTo>
                <a:lnTo>
                  <a:pt x="2537955" y="4633457"/>
                </a:lnTo>
                <a:lnTo>
                  <a:pt x="2522320" y="4622434"/>
                </a:lnTo>
                <a:close/>
              </a:path>
              <a:path w="9038313" h="4633457">
                <a:moveTo>
                  <a:pt x="2562274" y="4618760"/>
                </a:moveTo>
                <a:lnTo>
                  <a:pt x="2541428" y="4611411"/>
                </a:lnTo>
                <a:lnTo>
                  <a:pt x="2544903" y="4626108"/>
                </a:lnTo>
                <a:lnTo>
                  <a:pt x="2558799" y="4626108"/>
                </a:lnTo>
                <a:lnTo>
                  <a:pt x="2562274" y="4618760"/>
                </a:lnTo>
                <a:close/>
              </a:path>
              <a:path w="9038313" h="4633457">
                <a:moveTo>
                  <a:pt x="4249032" y="1925402"/>
                </a:moveTo>
                <a:lnTo>
                  <a:pt x="4243820" y="1910704"/>
                </a:lnTo>
                <a:lnTo>
                  <a:pt x="4233397" y="1721471"/>
                </a:lnTo>
                <a:lnTo>
                  <a:pt x="4229924" y="1580005"/>
                </a:lnTo>
                <a:lnTo>
                  <a:pt x="4219501" y="1567145"/>
                </a:lnTo>
                <a:lnTo>
                  <a:pt x="4212553" y="1594703"/>
                </a:lnTo>
                <a:lnTo>
                  <a:pt x="4196918" y="1602051"/>
                </a:lnTo>
                <a:lnTo>
                  <a:pt x="4183020" y="1605727"/>
                </a:lnTo>
                <a:lnTo>
                  <a:pt x="4200392" y="1647982"/>
                </a:lnTo>
                <a:lnTo>
                  <a:pt x="4216026" y="1679215"/>
                </a:lnTo>
                <a:lnTo>
                  <a:pt x="4222976" y="1692075"/>
                </a:lnTo>
                <a:lnTo>
                  <a:pt x="4226449" y="1706773"/>
                </a:lnTo>
                <a:lnTo>
                  <a:pt x="4233397" y="1938262"/>
                </a:lnTo>
                <a:lnTo>
                  <a:pt x="4249032" y="1925402"/>
                </a:lnTo>
                <a:close/>
              </a:path>
              <a:path w="9038313" h="4633457">
                <a:moveTo>
                  <a:pt x="4200392" y="1647982"/>
                </a:moveTo>
                <a:lnTo>
                  <a:pt x="4183020" y="1605727"/>
                </a:lnTo>
                <a:lnTo>
                  <a:pt x="4167386" y="1594703"/>
                </a:lnTo>
                <a:lnTo>
                  <a:pt x="4153490" y="1598377"/>
                </a:lnTo>
                <a:lnTo>
                  <a:pt x="4143067" y="1614912"/>
                </a:lnTo>
                <a:lnTo>
                  <a:pt x="4139592" y="1629610"/>
                </a:lnTo>
                <a:lnTo>
                  <a:pt x="4153490" y="1629610"/>
                </a:lnTo>
                <a:lnTo>
                  <a:pt x="4167386" y="1633284"/>
                </a:lnTo>
                <a:lnTo>
                  <a:pt x="4183020" y="1636958"/>
                </a:lnTo>
                <a:lnTo>
                  <a:pt x="4200392" y="1647982"/>
                </a:lnTo>
                <a:close/>
              </a:path>
              <a:path w="9038313" h="4633457">
                <a:moveTo>
                  <a:pt x="4353260" y="1506517"/>
                </a:moveTo>
                <a:lnTo>
                  <a:pt x="4339363" y="1506517"/>
                </a:lnTo>
                <a:lnTo>
                  <a:pt x="4346312" y="1772913"/>
                </a:lnTo>
                <a:lnTo>
                  <a:pt x="4361945" y="1772913"/>
                </a:lnTo>
                <a:lnTo>
                  <a:pt x="4353260" y="1499167"/>
                </a:lnTo>
                <a:lnTo>
                  <a:pt x="4339363" y="1502843"/>
                </a:lnTo>
                <a:lnTo>
                  <a:pt x="4353260" y="1506517"/>
                </a:lnTo>
                <a:close/>
              </a:path>
              <a:path w="9038313" h="4633457">
                <a:moveTo>
                  <a:pt x="4408849" y="1205213"/>
                </a:moveTo>
                <a:lnTo>
                  <a:pt x="4401900" y="1218073"/>
                </a:lnTo>
                <a:lnTo>
                  <a:pt x="4405374" y="1232771"/>
                </a:lnTo>
                <a:lnTo>
                  <a:pt x="4415797" y="1256656"/>
                </a:lnTo>
                <a:lnTo>
                  <a:pt x="4415797" y="1170306"/>
                </a:lnTo>
                <a:lnTo>
                  <a:pt x="4405374" y="1183167"/>
                </a:lnTo>
                <a:lnTo>
                  <a:pt x="4396689" y="1197865"/>
                </a:lnTo>
                <a:lnTo>
                  <a:pt x="4393214" y="1214399"/>
                </a:lnTo>
                <a:lnTo>
                  <a:pt x="4408849" y="1205213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19271" y="1082120"/>
                </a:lnTo>
                <a:lnTo>
                  <a:pt x="4419271" y="1089469"/>
                </a:lnTo>
                <a:lnTo>
                  <a:pt x="4405374" y="1094980"/>
                </a:lnTo>
                <a:lnTo>
                  <a:pt x="4389741" y="1094980"/>
                </a:lnTo>
                <a:lnTo>
                  <a:pt x="4379318" y="1109677"/>
                </a:lnTo>
                <a:lnTo>
                  <a:pt x="4393214" y="1109677"/>
                </a:lnTo>
                <a:lnTo>
                  <a:pt x="4412322" y="1113353"/>
                </a:lnTo>
                <a:lnTo>
                  <a:pt x="4426220" y="1140910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15797" y="1170306"/>
                </a:moveTo>
                <a:lnTo>
                  <a:pt x="4415797" y="1256656"/>
                </a:lnTo>
                <a:lnTo>
                  <a:pt x="4429695" y="1264004"/>
                </a:lnTo>
                <a:lnTo>
                  <a:pt x="4426220" y="1144584"/>
                </a:lnTo>
                <a:lnTo>
                  <a:pt x="4412322" y="1144584"/>
                </a:lnTo>
                <a:lnTo>
                  <a:pt x="4422745" y="1166632"/>
                </a:lnTo>
                <a:lnTo>
                  <a:pt x="4415797" y="1183167"/>
                </a:lnTo>
                <a:lnTo>
                  <a:pt x="4415797" y="1170306"/>
                </a:lnTo>
                <a:close/>
              </a:path>
              <a:path w="9038313" h="4633457">
                <a:moveTo>
                  <a:pt x="4382791" y="1201539"/>
                </a:moveTo>
                <a:lnTo>
                  <a:pt x="4379318" y="1218073"/>
                </a:lnTo>
                <a:lnTo>
                  <a:pt x="4393214" y="1214399"/>
                </a:lnTo>
                <a:lnTo>
                  <a:pt x="4396689" y="1197865"/>
                </a:lnTo>
                <a:lnTo>
                  <a:pt x="4382791" y="1201539"/>
                </a:lnTo>
                <a:close/>
              </a:path>
              <a:path w="9038313" h="4633457">
                <a:moveTo>
                  <a:pt x="4375843" y="1148260"/>
                </a:moveTo>
                <a:lnTo>
                  <a:pt x="4379318" y="1162958"/>
                </a:lnTo>
                <a:lnTo>
                  <a:pt x="4393214" y="1159282"/>
                </a:lnTo>
                <a:lnTo>
                  <a:pt x="4408849" y="1170306"/>
                </a:lnTo>
                <a:lnTo>
                  <a:pt x="4422745" y="1166632"/>
                </a:lnTo>
                <a:lnTo>
                  <a:pt x="4412322" y="1144584"/>
                </a:lnTo>
                <a:lnTo>
                  <a:pt x="4389741" y="1148260"/>
                </a:lnTo>
                <a:lnTo>
                  <a:pt x="4375843" y="1148260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78333" y="1298911"/>
                </a:lnTo>
                <a:lnTo>
                  <a:pt x="4478333" y="1302585"/>
                </a:lnTo>
                <a:lnTo>
                  <a:pt x="4469648" y="1317283"/>
                </a:lnTo>
                <a:lnTo>
                  <a:pt x="4466174" y="1372400"/>
                </a:lnTo>
                <a:lnTo>
                  <a:pt x="4469648" y="1387097"/>
                </a:lnTo>
                <a:lnTo>
                  <a:pt x="4473122" y="1414655"/>
                </a:lnTo>
                <a:lnTo>
                  <a:pt x="4492231" y="1429353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466174" y="1372400"/>
                </a:moveTo>
                <a:lnTo>
                  <a:pt x="4469648" y="1317283"/>
                </a:lnTo>
                <a:lnTo>
                  <a:pt x="4455751" y="1317283"/>
                </a:lnTo>
                <a:lnTo>
                  <a:pt x="4455751" y="1355864"/>
                </a:lnTo>
                <a:lnTo>
                  <a:pt x="4466174" y="1372400"/>
                </a:lnTo>
                <a:close/>
              </a:path>
              <a:path w="9038313" h="4633457">
                <a:moveTo>
                  <a:pt x="4495706" y="2992824"/>
                </a:moveTo>
                <a:lnTo>
                  <a:pt x="4481808" y="3013034"/>
                </a:lnTo>
                <a:lnTo>
                  <a:pt x="4488756" y="3046103"/>
                </a:lnTo>
                <a:lnTo>
                  <a:pt x="4492231" y="3058963"/>
                </a:lnTo>
                <a:lnTo>
                  <a:pt x="4509602" y="3077335"/>
                </a:lnTo>
                <a:lnTo>
                  <a:pt x="4495706" y="2950568"/>
                </a:lnTo>
                <a:lnTo>
                  <a:pt x="4492231" y="2978127"/>
                </a:lnTo>
                <a:lnTo>
                  <a:pt x="4495706" y="2992824"/>
                </a:lnTo>
                <a:close/>
              </a:path>
              <a:path w="9038313" h="4633457">
                <a:moveTo>
                  <a:pt x="4506128" y="2054007"/>
                </a:moveTo>
                <a:lnTo>
                  <a:pt x="4525237" y="2037472"/>
                </a:lnTo>
                <a:lnTo>
                  <a:pt x="4518289" y="2006239"/>
                </a:lnTo>
                <a:lnTo>
                  <a:pt x="4518289" y="1991541"/>
                </a:lnTo>
                <a:lnTo>
                  <a:pt x="4528710" y="1976843"/>
                </a:lnTo>
                <a:lnTo>
                  <a:pt x="4514814" y="1980518"/>
                </a:lnTo>
                <a:lnTo>
                  <a:pt x="4506128" y="1967657"/>
                </a:lnTo>
                <a:lnTo>
                  <a:pt x="4506128" y="2054007"/>
                </a:lnTo>
                <a:close/>
              </a:path>
              <a:path w="9038313" h="4633457">
                <a:moveTo>
                  <a:pt x="4554768" y="3136126"/>
                </a:moveTo>
                <a:lnTo>
                  <a:pt x="4558242" y="3150824"/>
                </a:lnTo>
                <a:lnTo>
                  <a:pt x="4572139" y="3150824"/>
                </a:lnTo>
                <a:lnTo>
                  <a:pt x="4586036" y="3216964"/>
                </a:lnTo>
                <a:lnTo>
                  <a:pt x="4591248" y="3266569"/>
                </a:lnTo>
                <a:lnTo>
                  <a:pt x="4598196" y="3281267"/>
                </a:lnTo>
                <a:lnTo>
                  <a:pt x="4598196" y="2099937"/>
                </a:lnTo>
                <a:lnTo>
                  <a:pt x="4582562" y="2096263"/>
                </a:lnTo>
                <a:lnTo>
                  <a:pt x="4561716" y="2099937"/>
                </a:lnTo>
                <a:lnTo>
                  <a:pt x="4554768" y="3136126"/>
                </a:lnTo>
                <a:close/>
              </a:path>
              <a:path w="9038313" h="4633457">
                <a:moveTo>
                  <a:pt x="4546083" y="2092589"/>
                </a:moveTo>
                <a:lnTo>
                  <a:pt x="4532185" y="2087077"/>
                </a:lnTo>
                <a:lnTo>
                  <a:pt x="4535660" y="3104894"/>
                </a:lnTo>
                <a:lnTo>
                  <a:pt x="4546083" y="3119592"/>
                </a:lnTo>
                <a:lnTo>
                  <a:pt x="4554768" y="3136126"/>
                </a:lnTo>
                <a:lnTo>
                  <a:pt x="4561716" y="2099937"/>
                </a:lnTo>
                <a:lnTo>
                  <a:pt x="4546083" y="2092589"/>
                </a:lnTo>
                <a:close/>
              </a:path>
              <a:path w="9038313" h="4633457">
                <a:moveTo>
                  <a:pt x="4452277" y="2877079"/>
                </a:moveTo>
                <a:lnTo>
                  <a:pt x="4466174" y="2869731"/>
                </a:lnTo>
                <a:lnTo>
                  <a:pt x="4473122" y="2884429"/>
                </a:lnTo>
                <a:lnTo>
                  <a:pt x="4488756" y="2893614"/>
                </a:lnTo>
                <a:lnTo>
                  <a:pt x="4499180" y="2908312"/>
                </a:lnTo>
                <a:lnTo>
                  <a:pt x="4509602" y="3077335"/>
                </a:lnTo>
                <a:lnTo>
                  <a:pt x="4525237" y="3090197"/>
                </a:lnTo>
                <a:lnTo>
                  <a:pt x="4535660" y="3104894"/>
                </a:lnTo>
                <a:lnTo>
                  <a:pt x="4532185" y="2087077"/>
                </a:lnTo>
                <a:lnTo>
                  <a:pt x="4521762" y="2072379"/>
                </a:lnTo>
                <a:lnTo>
                  <a:pt x="4506128" y="2068704"/>
                </a:lnTo>
                <a:lnTo>
                  <a:pt x="4506128" y="1967657"/>
                </a:lnTo>
                <a:lnTo>
                  <a:pt x="4481808" y="1967657"/>
                </a:lnTo>
                <a:lnTo>
                  <a:pt x="4466174" y="1976843"/>
                </a:lnTo>
                <a:lnTo>
                  <a:pt x="4452277" y="2877079"/>
                </a:lnTo>
                <a:close/>
              </a:path>
              <a:path w="9038313" h="4633457">
                <a:moveTo>
                  <a:pt x="4509602" y="3077335"/>
                </a:moveTo>
                <a:lnTo>
                  <a:pt x="4499180" y="2908312"/>
                </a:lnTo>
                <a:lnTo>
                  <a:pt x="4499180" y="2923010"/>
                </a:lnTo>
                <a:lnTo>
                  <a:pt x="4495706" y="2935870"/>
                </a:lnTo>
                <a:lnTo>
                  <a:pt x="4495706" y="2950568"/>
                </a:lnTo>
                <a:lnTo>
                  <a:pt x="4509602" y="3077335"/>
                </a:lnTo>
                <a:close/>
              </a:path>
              <a:path w="9038313" h="4633457">
                <a:moveTo>
                  <a:pt x="4645098" y="843282"/>
                </a:moveTo>
                <a:lnTo>
                  <a:pt x="4641625" y="856142"/>
                </a:lnTo>
                <a:lnTo>
                  <a:pt x="4641625" y="878189"/>
                </a:lnTo>
                <a:lnTo>
                  <a:pt x="4634677" y="885537"/>
                </a:lnTo>
                <a:lnTo>
                  <a:pt x="4615568" y="885537"/>
                </a:lnTo>
                <a:lnTo>
                  <a:pt x="4601671" y="894723"/>
                </a:lnTo>
                <a:lnTo>
                  <a:pt x="4594721" y="927793"/>
                </a:lnTo>
                <a:lnTo>
                  <a:pt x="4572139" y="936980"/>
                </a:lnTo>
                <a:lnTo>
                  <a:pt x="4568664" y="970050"/>
                </a:lnTo>
                <a:lnTo>
                  <a:pt x="4558242" y="1295237"/>
                </a:lnTo>
                <a:lnTo>
                  <a:pt x="4565191" y="1309935"/>
                </a:lnTo>
                <a:lnTo>
                  <a:pt x="4572139" y="1324632"/>
                </a:lnTo>
                <a:lnTo>
                  <a:pt x="4575614" y="1352190"/>
                </a:lnTo>
                <a:lnTo>
                  <a:pt x="4598196" y="1363214"/>
                </a:lnTo>
                <a:lnTo>
                  <a:pt x="4608619" y="1344842"/>
                </a:lnTo>
                <a:lnTo>
                  <a:pt x="4622516" y="1341166"/>
                </a:lnTo>
                <a:lnTo>
                  <a:pt x="4638150" y="1337492"/>
                </a:lnTo>
                <a:lnTo>
                  <a:pt x="4652048" y="1337492"/>
                </a:lnTo>
                <a:lnTo>
                  <a:pt x="4645098" y="843282"/>
                </a:lnTo>
                <a:close/>
              </a:path>
              <a:path w="9038313" h="4633457">
                <a:moveTo>
                  <a:pt x="4561716" y="955352"/>
                </a:moveTo>
                <a:lnTo>
                  <a:pt x="4554768" y="970050"/>
                </a:lnTo>
                <a:lnTo>
                  <a:pt x="4568664" y="970050"/>
                </a:lnTo>
                <a:lnTo>
                  <a:pt x="4572139" y="936980"/>
                </a:lnTo>
                <a:lnTo>
                  <a:pt x="4561716" y="955352"/>
                </a:lnTo>
                <a:close/>
              </a:path>
              <a:path w="9038313" h="4633457">
                <a:moveTo>
                  <a:pt x="4572139" y="3150824"/>
                </a:moveTo>
                <a:lnTo>
                  <a:pt x="4558242" y="3158173"/>
                </a:lnTo>
                <a:lnTo>
                  <a:pt x="4565191" y="3171033"/>
                </a:lnTo>
                <a:lnTo>
                  <a:pt x="4572139" y="3189406"/>
                </a:lnTo>
                <a:lnTo>
                  <a:pt x="4586036" y="3216964"/>
                </a:lnTo>
                <a:lnTo>
                  <a:pt x="4572139" y="3150824"/>
                </a:lnTo>
                <a:close/>
              </a:path>
              <a:path w="9038313" h="4633457">
                <a:moveTo>
                  <a:pt x="4586036" y="3216964"/>
                </a:moveTo>
                <a:lnTo>
                  <a:pt x="4579087" y="3235336"/>
                </a:lnTo>
                <a:lnTo>
                  <a:pt x="4582562" y="3251871"/>
                </a:lnTo>
                <a:lnTo>
                  <a:pt x="4591248" y="3266569"/>
                </a:lnTo>
                <a:lnTo>
                  <a:pt x="4586036" y="3216964"/>
                </a:lnTo>
                <a:close/>
              </a:path>
              <a:path w="9038313" h="4633457">
                <a:moveTo>
                  <a:pt x="4558242" y="1295237"/>
                </a:moveTo>
                <a:lnTo>
                  <a:pt x="4568664" y="970050"/>
                </a:lnTo>
                <a:lnTo>
                  <a:pt x="4539133" y="982910"/>
                </a:lnTo>
                <a:lnTo>
                  <a:pt x="4535660" y="997607"/>
                </a:lnTo>
                <a:lnTo>
                  <a:pt x="4521762" y="1004957"/>
                </a:lnTo>
                <a:lnTo>
                  <a:pt x="4506128" y="1017817"/>
                </a:lnTo>
                <a:lnTo>
                  <a:pt x="4495706" y="1032515"/>
                </a:lnTo>
                <a:lnTo>
                  <a:pt x="4509602" y="1043538"/>
                </a:lnTo>
                <a:lnTo>
                  <a:pt x="4525237" y="1036189"/>
                </a:lnTo>
                <a:lnTo>
                  <a:pt x="4539133" y="1025166"/>
                </a:lnTo>
                <a:lnTo>
                  <a:pt x="4549556" y="1282376"/>
                </a:lnTo>
                <a:lnTo>
                  <a:pt x="4558242" y="1295237"/>
                </a:lnTo>
                <a:close/>
              </a:path>
              <a:path w="9038313" h="4633457">
                <a:moveTo>
                  <a:pt x="4514814" y="1201539"/>
                </a:moveTo>
                <a:lnTo>
                  <a:pt x="4518289" y="1214399"/>
                </a:lnTo>
                <a:lnTo>
                  <a:pt x="4532185" y="1221748"/>
                </a:lnTo>
                <a:lnTo>
                  <a:pt x="4539133" y="1267678"/>
                </a:lnTo>
                <a:lnTo>
                  <a:pt x="4549556" y="1282376"/>
                </a:lnTo>
                <a:lnTo>
                  <a:pt x="4539133" y="1025166"/>
                </a:lnTo>
                <a:lnTo>
                  <a:pt x="4525237" y="1036189"/>
                </a:lnTo>
                <a:lnTo>
                  <a:pt x="4514814" y="1201539"/>
                </a:lnTo>
                <a:close/>
              </a:path>
              <a:path w="9038313" h="4633457">
                <a:moveTo>
                  <a:pt x="4509602" y="1047212"/>
                </a:moveTo>
                <a:lnTo>
                  <a:pt x="4495706" y="1039864"/>
                </a:lnTo>
                <a:lnTo>
                  <a:pt x="4506128" y="1229097"/>
                </a:lnTo>
                <a:lnTo>
                  <a:pt x="4514814" y="1214399"/>
                </a:lnTo>
                <a:lnTo>
                  <a:pt x="4514814" y="1201539"/>
                </a:lnTo>
                <a:lnTo>
                  <a:pt x="4525237" y="1036189"/>
                </a:lnTo>
                <a:lnTo>
                  <a:pt x="4509602" y="1047212"/>
                </a:lnTo>
                <a:close/>
              </a:path>
              <a:path w="9038313" h="4633457">
                <a:moveTo>
                  <a:pt x="4466174" y="1043538"/>
                </a:moveTo>
                <a:lnTo>
                  <a:pt x="4473122" y="1243794"/>
                </a:lnTo>
                <a:lnTo>
                  <a:pt x="4488756" y="1236446"/>
                </a:lnTo>
                <a:lnTo>
                  <a:pt x="4492231" y="1221748"/>
                </a:lnTo>
                <a:lnTo>
                  <a:pt x="4506128" y="1229097"/>
                </a:lnTo>
                <a:lnTo>
                  <a:pt x="4495706" y="1039864"/>
                </a:lnTo>
                <a:lnTo>
                  <a:pt x="4481808" y="1047212"/>
                </a:lnTo>
                <a:lnTo>
                  <a:pt x="4466174" y="1043538"/>
                </a:lnTo>
                <a:close/>
              </a:path>
              <a:path w="9038313" h="4633457">
                <a:moveTo>
                  <a:pt x="4426220" y="1144584"/>
                </a:moveTo>
                <a:lnTo>
                  <a:pt x="4429695" y="1264004"/>
                </a:lnTo>
                <a:lnTo>
                  <a:pt x="4448803" y="1264004"/>
                </a:lnTo>
                <a:lnTo>
                  <a:pt x="4462699" y="1256656"/>
                </a:lnTo>
                <a:lnTo>
                  <a:pt x="4473122" y="1243794"/>
                </a:lnTo>
                <a:lnTo>
                  <a:pt x="4466174" y="1043538"/>
                </a:lnTo>
                <a:lnTo>
                  <a:pt x="4466174" y="1071096"/>
                </a:lnTo>
                <a:lnTo>
                  <a:pt x="4452277" y="1074771"/>
                </a:lnTo>
                <a:lnTo>
                  <a:pt x="4441854" y="1140910"/>
                </a:lnTo>
                <a:lnTo>
                  <a:pt x="4426220" y="1144584"/>
                </a:lnTo>
                <a:close/>
              </a:path>
              <a:path w="9038313" h="4633457">
                <a:moveTo>
                  <a:pt x="4448803" y="1063748"/>
                </a:moveTo>
                <a:lnTo>
                  <a:pt x="4426220" y="1067422"/>
                </a:lnTo>
                <a:lnTo>
                  <a:pt x="4452277" y="1074771"/>
                </a:lnTo>
                <a:lnTo>
                  <a:pt x="4466174" y="1071096"/>
                </a:lnTo>
                <a:lnTo>
                  <a:pt x="4448803" y="1063748"/>
                </a:lnTo>
                <a:close/>
              </a:path>
              <a:path w="9038313" h="4633457">
                <a:moveTo>
                  <a:pt x="4641625" y="1879471"/>
                </a:moveTo>
                <a:lnTo>
                  <a:pt x="4648573" y="1896007"/>
                </a:lnTo>
                <a:lnTo>
                  <a:pt x="4655521" y="1910704"/>
                </a:lnTo>
                <a:lnTo>
                  <a:pt x="4658996" y="1938262"/>
                </a:lnTo>
                <a:lnTo>
                  <a:pt x="4667681" y="1921727"/>
                </a:lnTo>
                <a:lnTo>
                  <a:pt x="4667681" y="1844564"/>
                </a:lnTo>
                <a:lnTo>
                  <a:pt x="4652048" y="1837216"/>
                </a:lnTo>
                <a:lnTo>
                  <a:pt x="4641625" y="1879471"/>
                </a:lnTo>
                <a:close/>
              </a:path>
              <a:path w="9038313" h="4633457">
                <a:moveTo>
                  <a:pt x="4652048" y="1837216"/>
                </a:moveTo>
                <a:lnTo>
                  <a:pt x="4655521" y="1822518"/>
                </a:lnTo>
                <a:lnTo>
                  <a:pt x="4638150" y="1822518"/>
                </a:lnTo>
                <a:lnTo>
                  <a:pt x="4622516" y="1818843"/>
                </a:lnTo>
                <a:lnTo>
                  <a:pt x="4608619" y="1802309"/>
                </a:lnTo>
                <a:lnTo>
                  <a:pt x="4598196" y="1783935"/>
                </a:lnTo>
                <a:lnTo>
                  <a:pt x="4591248" y="1767401"/>
                </a:lnTo>
                <a:lnTo>
                  <a:pt x="4575614" y="1756378"/>
                </a:lnTo>
                <a:lnTo>
                  <a:pt x="4561716" y="1749028"/>
                </a:lnTo>
                <a:lnTo>
                  <a:pt x="4558242" y="1734332"/>
                </a:lnTo>
                <a:lnTo>
                  <a:pt x="4568664" y="1837216"/>
                </a:lnTo>
                <a:lnTo>
                  <a:pt x="4582562" y="1840890"/>
                </a:lnTo>
                <a:lnTo>
                  <a:pt x="4598196" y="1844564"/>
                </a:lnTo>
                <a:lnTo>
                  <a:pt x="4605145" y="1857424"/>
                </a:lnTo>
                <a:lnTo>
                  <a:pt x="4619042" y="1861099"/>
                </a:lnTo>
                <a:lnTo>
                  <a:pt x="4625990" y="1875797"/>
                </a:lnTo>
                <a:lnTo>
                  <a:pt x="4641625" y="1879471"/>
                </a:lnTo>
                <a:lnTo>
                  <a:pt x="4652048" y="1837216"/>
                </a:lnTo>
                <a:close/>
              </a:path>
              <a:path w="9038313" h="4633457">
                <a:moveTo>
                  <a:pt x="4568664" y="1837216"/>
                </a:moveTo>
                <a:lnTo>
                  <a:pt x="4558242" y="1734332"/>
                </a:lnTo>
                <a:lnTo>
                  <a:pt x="4546083" y="1409145"/>
                </a:lnTo>
                <a:lnTo>
                  <a:pt x="4528710" y="1414655"/>
                </a:lnTo>
                <a:lnTo>
                  <a:pt x="4528710" y="1401795"/>
                </a:lnTo>
                <a:lnTo>
                  <a:pt x="4509602" y="1398121"/>
                </a:lnTo>
                <a:lnTo>
                  <a:pt x="4514814" y="1787611"/>
                </a:lnTo>
                <a:lnTo>
                  <a:pt x="4532185" y="1802309"/>
                </a:lnTo>
                <a:lnTo>
                  <a:pt x="4546083" y="1818843"/>
                </a:lnTo>
                <a:lnTo>
                  <a:pt x="4568664" y="1837216"/>
                </a:lnTo>
                <a:close/>
              </a:path>
              <a:path w="9038313" h="4633457">
                <a:moveTo>
                  <a:pt x="4688527" y="1857424"/>
                </a:moveTo>
                <a:lnTo>
                  <a:pt x="4667681" y="1844564"/>
                </a:lnTo>
                <a:lnTo>
                  <a:pt x="4674631" y="1872122"/>
                </a:lnTo>
                <a:lnTo>
                  <a:pt x="4688527" y="1872122"/>
                </a:lnTo>
                <a:lnTo>
                  <a:pt x="4707636" y="1883145"/>
                </a:lnTo>
                <a:lnTo>
                  <a:pt x="4702425" y="1864774"/>
                </a:lnTo>
                <a:lnTo>
                  <a:pt x="4688527" y="1857424"/>
                </a:lnTo>
                <a:close/>
              </a:path>
              <a:path w="9038313" h="4633457">
                <a:moveTo>
                  <a:pt x="4667681" y="1886819"/>
                </a:moveTo>
                <a:lnTo>
                  <a:pt x="4674631" y="1872122"/>
                </a:lnTo>
                <a:lnTo>
                  <a:pt x="4667681" y="1844564"/>
                </a:lnTo>
                <a:lnTo>
                  <a:pt x="4667681" y="1921727"/>
                </a:lnTo>
                <a:lnTo>
                  <a:pt x="4681579" y="1914378"/>
                </a:lnTo>
                <a:lnTo>
                  <a:pt x="4678104" y="1899681"/>
                </a:lnTo>
                <a:lnTo>
                  <a:pt x="4667681" y="1886819"/>
                </a:lnTo>
                <a:close/>
              </a:path>
              <a:path w="9038313" h="4633457">
                <a:moveTo>
                  <a:pt x="4648573" y="1925402"/>
                </a:moveTo>
                <a:lnTo>
                  <a:pt x="4645098" y="1938262"/>
                </a:lnTo>
                <a:lnTo>
                  <a:pt x="4658996" y="1938262"/>
                </a:lnTo>
                <a:lnTo>
                  <a:pt x="4655521" y="1910704"/>
                </a:lnTo>
                <a:lnTo>
                  <a:pt x="4648573" y="1925402"/>
                </a:lnTo>
                <a:close/>
              </a:path>
              <a:path w="9038313" h="4633457">
                <a:moveTo>
                  <a:pt x="4379318" y="2845846"/>
                </a:moveTo>
                <a:lnTo>
                  <a:pt x="4386266" y="2858707"/>
                </a:lnTo>
                <a:lnTo>
                  <a:pt x="4389741" y="2873405"/>
                </a:lnTo>
                <a:lnTo>
                  <a:pt x="4405374" y="2884429"/>
                </a:lnTo>
                <a:lnTo>
                  <a:pt x="4419271" y="2880753"/>
                </a:lnTo>
                <a:lnTo>
                  <a:pt x="4433168" y="2877079"/>
                </a:lnTo>
                <a:lnTo>
                  <a:pt x="4452277" y="2877079"/>
                </a:lnTo>
                <a:lnTo>
                  <a:pt x="4466174" y="1976843"/>
                </a:lnTo>
                <a:lnTo>
                  <a:pt x="4448803" y="1980518"/>
                </a:lnTo>
                <a:lnTo>
                  <a:pt x="4429695" y="1973169"/>
                </a:lnTo>
                <a:lnTo>
                  <a:pt x="4415797" y="1976843"/>
                </a:lnTo>
                <a:lnTo>
                  <a:pt x="4401900" y="1980518"/>
                </a:lnTo>
                <a:lnTo>
                  <a:pt x="4386266" y="1984193"/>
                </a:lnTo>
                <a:lnTo>
                  <a:pt x="4379318" y="2845846"/>
                </a:lnTo>
                <a:close/>
              </a:path>
              <a:path w="9038313" h="4633457">
                <a:moveTo>
                  <a:pt x="4372368" y="1980518"/>
                </a:moveTo>
                <a:lnTo>
                  <a:pt x="4346312" y="1976843"/>
                </a:lnTo>
                <a:lnTo>
                  <a:pt x="4353260" y="2827474"/>
                </a:lnTo>
                <a:lnTo>
                  <a:pt x="4368895" y="2831148"/>
                </a:lnTo>
                <a:lnTo>
                  <a:pt x="4379318" y="2845846"/>
                </a:lnTo>
                <a:lnTo>
                  <a:pt x="4386266" y="1984193"/>
                </a:lnTo>
                <a:lnTo>
                  <a:pt x="4372368" y="1980518"/>
                </a:lnTo>
                <a:close/>
              </a:path>
              <a:path w="9038313" h="4633457">
                <a:moveTo>
                  <a:pt x="4266403" y="2842172"/>
                </a:moveTo>
                <a:lnTo>
                  <a:pt x="4280301" y="2834824"/>
                </a:lnTo>
                <a:lnTo>
                  <a:pt x="4295935" y="2831148"/>
                </a:lnTo>
                <a:lnTo>
                  <a:pt x="4316780" y="2827474"/>
                </a:lnTo>
                <a:lnTo>
                  <a:pt x="4353260" y="2827474"/>
                </a:lnTo>
                <a:lnTo>
                  <a:pt x="4346312" y="1976843"/>
                </a:lnTo>
                <a:lnTo>
                  <a:pt x="4325466" y="1980518"/>
                </a:lnTo>
                <a:lnTo>
                  <a:pt x="4309832" y="1987867"/>
                </a:lnTo>
                <a:lnTo>
                  <a:pt x="4280301" y="1987867"/>
                </a:lnTo>
                <a:lnTo>
                  <a:pt x="4266403" y="2842172"/>
                </a:lnTo>
                <a:close/>
              </a:path>
              <a:path w="9038313" h="4633457">
                <a:moveTo>
                  <a:pt x="4229924" y="2858707"/>
                </a:moveTo>
                <a:lnTo>
                  <a:pt x="4249032" y="2851358"/>
                </a:lnTo>
                <a:lnTo>
                  <a:pt x="4266403" y="2842172"/>
                </a:lnTo>
                <a:lnTo>
                  <a:pt x="4280301" y="1987867"/>
                </a:lnTo>
                <a:lnTo>
                  <a:pt x="4262930" y="1995215"/>
                </a:lnTo>
                <a:lnTo>
                  <a:pt x="4249032" y="2011751"/>
                </a:lnTo>
                <a:lnTo>
                  <a:pt x="4229924" y="2858707"/>
                </a:lnTo>
                <a:close/>
              </a:path>
              <a:path w="9038313" h="4633457">
                <a:moveTo>
                  <a:pt x="4196918" y="2869731"/>
                </a:moveTo>
                <a:lnTo>
                  <a:pt x="4212553" y="2862381"/>
                </a:lnTo>
                <a:lnTo>
                  <a:pt x="4229924" y="2858707"/>
                </a:lnTo>
                <a:lnTo>
                  <a:pt x="4249032" y="2011751"/>
                </a:lnTo>
                <a:lnTo>
                  <a:pt x="4226449" y="2015425"/>
                </a:lnTo>
                <a:lnTo>
                  <a:pt x="4212553" y="2026448"/>
                </a:lnTo>
                <a:lnTo>
                  <a:pt x="4196918" y="2869731"/>
                </a:lnTo>
                <a:close/>
              </a:path>
              <a:path w="9038313" h="4633457">
                <a:moveTo>
                  <a:pt x="4193444" y="2030122"/>
                </a:moveTo>
                <a:lnTo>
                  <a:pt x="4183020" y="2866055"/>
                </a:lnTo>
                <a:lnTo>
                  <a:pt x="4196918" y="2869731"/>
                </a:lnTo>
                <a:lnTo>
                  <a:pt x="4212553" y="2026448"/>
                </a:lnTo>
                <a:lnTo>
                  <a:pt x="4193444" y="2030122"/>
                </a:lnTo>
                <a:close/>
              </a:path>
              <a:path w="9038313" h="4633457">
                <a:moveTo>
                  <a:pt x="4123959" y="2862381"/>
                </a:moveTo>
                <a:lnTo>
                  <a:pt x="4136118" y="2030122"/>
                </a:lnTo>
                <a:lnTo>
                  <a:pt x="4120484" y="2022774"/>
                </a:lnTo>
                <a:lnTo>
                  <a:pt x="4117009" y="2006239"/>
                </a:lnTo>
                <a:lnTo>
                  <a:pt x="4103113" y="2011751"/>
                </a:lnTo>
                <a:lnTo>
                  <a:pt x="4099638" y="2866055"/>
                </a:lnTo>
                <a:lnTo>
                  <a:pt x="4123959" y="2862381"/>
                </a:lnTo>
                <a:close/>
              </a:path>
              <a:path w="9038313" h="4633457">
                <a:moveTo>
                  <a:pt x="4026678" y="2096263"/>
                </a:moveTo>
                <a:lnTo>
                  <a:pt x="4040576" y="2877079"/>
                </a:lnTo>
                <a:lnTo>
                  <a:pt x="4059684" y="2880753"/>
                </a:lnTo>
                <a:lnTo>
                  <a:pt x="4073582" y="2877079"/>
                </a:lnTo>
                <a:lnTo>
                  <a:pt x="4099638" y="2866055"/>
                </a:lnTo>
                <a:lnTo>
                  <a:pt x="4103113" y="2011751"/>
                </a:lnTo>
                <a:lnTo>
                  <a:pt x="4090953" y="2041146"/>
                </a:lnTo>
                <a:lnTo>
                  <a:pt x="4080530" y="2061356"/>
                </a:lnTo>
                <a:lnTo>
                  <a:pt x="4059684" y="2076053"/>
                </a:lnTo>
                <a:lnTo>
                  <a:pt x="4040576" y="2083401"/>
                </a:lnTo>
                <a:lnTo>
                  <a:pt x="4026678" y="2096263"/>
                </a:lnTo>
                <a:close/>
              </a:path>
              <a:path w="9038313" h="4633457">
                <a:moveTo>
                  <a:pt x="4492231" y="1295237"/>
                </a:moveTo>
                <a:lnTo>
                  <a:pt x="4492231" y="1429353"/>
                </a:lnTo>
                <a:lnTo>
                  <a:pt x="4495706" y="1752704"/>
                </a:lnTo>
                <a:lnTo>
                  <a:pt x="4509602" y="1772913"/>
                </a:lnTo>
                <a:lnTo>
                  <a:pt x="4514814" y="1787611"/>
                </a:lnTo>
                <a:lnTo>
                  <a:pt x="4509602" y="1398121"/>
                </a:lnTo>
                <a:lnTo>
                  <a:pt x="4495706" y="1387097"/>
                </a:lnTo>
                <a:lnTo>
                  <a:pt x="4492231" y="1372400"/>
                </a:lnTo>
                <a:lnTo>
                  <a:pt x="4492231" y="1295237"/>
                </a:lnTo>
                <a:close/>
              </a:path>
              <a:path w="9038313" h="4633457">
                <a:moveTo>
                  <a:pt x="4393214" y="1783935"/>
                </a:moveTo>
                <a:lnTo>
                  <a:pt x="4408849" y="1783935"/>
                </a:lnTo>
                <a:lnTo>
                  <a:pt x="4422745" y="1772913"/>
                </a:lnTo>
                <a:lnTo>
                  <a:pt x="4438380" y="1763726"/>
                </a:lnTo>
                <a:lnTo>
                  <a:pt x="4452277" y="1760052"/>
                </a:lnTo>
                <a:lnTo>
                  <a:pt x="4466174" y="1745354"/>
                </a:lnTo>
                <a:lnTo>
                  <a:pt x="4481808" y="1745354"/>
                </a:lnTo>
                <a:lnTo>
                  <a:pt x="4495706" y="1752704"/>
                </a:lnTo>
                <a:lnTo>
                  <a:pt x="4492231" y="1429353"/>
                </a:lnTo>
                <a:lnTo>
                  <a:pt x="4473122" y="1422005"/>
                </a:lnTo>
                <a:lnTo>
                  <a:pt x="4462699" y="1436702"/>
                </a:lnTo>
                <a:lnTo>
                  <a:pt x="4441854" y="1425679"/>
                </a:lnTo>
                <a:lnTo>
                  <a:pt x="4426220" y="1433028"/>
                </a:lnTo>
                <a:lnTo>
                  <a:pt x="4408849" y="1436702"/>
                </a:lnTo>
                <a:lnTo>
                  <a:pt x="4393214" y="1783935"/>
                </a:lnTo>
                <a:close/>
              </a:path>
              <a:path w="9038313" h="4633457">
                <a:moveTo>
                  <a:pt x="4408849" y="1436702"/>
                </a:moveTo>
                <a:lnTo>
                  <a:pt x="4389741" y="1440376"/>
                </a:lnTo>
                <a:lnTo>
                  <a:pt x="4379318" y="1453238"/>
                </a:lnTo>
                <a:lnTo>
                  <a:pt x="4365420" y="1471609"/>
                </a:lnTo>
                <a:lnTo>
                  <a:pt x="4353260" y="1486307"/>
                </a:lnTo>
                <a:lnTo>
                  <a:pt x="4353260" y="1499167"/>
                </a:lnTo>
                <a:lnTo>
                  <a:pt x="4361945" y="1772913"/>
                </a:lnTo>
                <a:lnTo>
                  <a:pt x="4375843" y="1776587"/>
                </a:lnTo>
                <a:lnTo>
                  <a:pt x="4393214" y="1783935"/>
                </a:lnTo>
                <a:lnTo>
                  <a:pt x="4408849" y="1436702"/>
                </a:lnTo>
                <a:close/>
              </a:path>
              <a:path w="9038313" h="4633457">
                <a:moveTo>
                  <a:pt x="4328941" y="1783935"/>
                </a:moveTo>
                <a:lnTo>
                  <a:pt x="4346312" y="1772913"/>
                </a:lnTo>
                <a:lnTo>
                  <a:pt x="4339363" y="1506517"/>
                </a:lnTo>
                <a:lnTo>
                  <a:pt x="4325466" y="1510191"/>
                </a:lnTo>
                <a:lnTo>
                  <a:pt x="4328941" y="1811494"/>
                </a:lnTo>
                <a:lnTo>
                  <a:pt x="4328941" y="1783935"/>
                </a:lnTo>
                <a:close/>
              </a:path>
              <a:path w="9038313" h="4633457">
                <a:moveTo>
                  <a:pt x="4328941" y="1811494"/>
                </a:moveTo>
                <a:lnTo>
                  <a:pt x="4325466" y="1510191"/>
                </a:lnTo>
                <a:lnTo>
                  <a:pt x="4309832" y="1517540"/>
                </a:lnTo>
                <a:lnTo>
                  <a:pt x="4295935" y="1521214"/>
                </a:lnTo>
                <a:lnTo>
                  <a:pt x="4288986" y="1545098"/>
                </a:lnTo>
                <a:lnTo>
                  <a:pt x="4302883" y="1840890"/>
                </a:lnTo>
                <a:lnTo>
                  <a:pt x="4325466" y="1826192"/>
                </a:lnTo>
                <a:lnTo>
                  <a:pt x="4328941" y="1811494"/>
                </a:lnTo>
                <a:close/>
              </a:path>
              <a:path w="9038313" h="4633457">
                <a:moveTo>
                  <a:pt x="4259455" y="1872122"/>
                </a:moveTo>
                <a:lnTo>
                  <a:pt x="4273353" y="1861099"/>
                </a:lnTo>
                <a:lnTo>
                  <a:pt x="4276826" y="1848238"/>
                </a:lnTo>
                <a:lnTo>
                  <a:pt x="4302883" y="1840890"/>
                </a:lnTo>
                <a:lnTo>
                  <a:pt x="4288986" y="1545098"/>
                </a:lnTo>
                <a:lnTo>
                  <a:pt x="4273353" y="1559796"/>
                </a:lnTo>
                <a:lnTo>
                  <a:pt x="4259455" y="1872122"/>
                </a:lnTo>
                <a:close/>
              </a:path>
              <a:path w="9038313" h="4633457">
                <a:moveTo>
                  <a:pt x="4243820" y="1910704"/>
                </a:moveTo>
                <a:lnTo>
                  <a:pt x="4249032" y="1886819"/>
                </a:lnTo>
                <a:lnTo>
                  <a:pt x="4259455" y="1872122"/>
                </a:lnTo>
                <a:lnTo>
                  <a:pt x="4273353" y="1559796"/>
                </a:lnTo>
                <a:lnTo>
                  <a:pt x="4255980" y="1567145"/>
                </a:lnTo>
                <a:lnTo>
                  <a:pt x="4249032" y="1580005"/>
                </a:lnTo>
                <a:lnTo>
                  <a:pt x="4243820" y="1910704"/>
                </a:lnTo>
                <a:close/>
              </a:path>
              <a:path w="9038313" h="4633457">
                <a:moveTo>
                  <a:pt x="4249032" y="1580005"/>
                </a:moveTo>
                <a:lnTo>
                  <a:pt x="4229924" y="1580005"/>
                </a:lnTo>
                <a:lnTo>
                  <a:pt x="4233397" y="1721471"/>
                </a:lnTo>
                <a:lnTo>
                  <a:pt x="4243820" y="1910704"/>
                </a:lnTo>
                <a:lnTo>
                  <a:pt x="4249032" y="1580005"/>
                </a:lnTo>
                <a:close/>
              </a:path>
              <a:path w="9038313" h="4633457">
                <a:moveTo>
                  <a:pt x="4219501" y="1567145"/>
                </a:moveTo>
                <a:lnTo>
                  <a:pt x="4203867" y="1567145"/>
                </a:lnTo>
                <a:lnTo>
                  <a:pt x="4209078" y="1580005"/>
                </a:lnTo>
                <a:lnTo>
                  <a:pt x="4212553" y="1594703"/>
                </a:lnTo>
                <a:lnTo>
                  <a:pt x="4219501" y="1567145"/>
                </a:lnTo>
                <a:close/>
              </a:path>
              <a:path w="9038313" h="4633457">
                <a:moveTo>
                  <a:pt x="4532185" y="1240120"/>
                </a:moveTo>
                <a:lnTo>
                  <a:pt x="4532185" y="1252980"/>
                </a:lnTo>
                <a:lnTo>
                  <a:pt x="4539133" y="1267678"/>
                </a:lnTo>
                <a:lnTo>
                  <a:pt x="4532185" y="1221748"/>
                </a:lnTo>
                <a:lnTo>
                  <a:pt x="4532185" y="1240120"/>
                </a:lnTo>
                <a:close/>
              </a:path>
              <a:path w="9038313" h="4633457">
                <a:moveTo>
                  <a:pt x="4492231" y="1372400"/>
                </a:moveTo>
                <a:lnTo>
                  <a:pt x="4492231" y="1359540"/>
                </a:lnTo>
                <a:lnTo>
                  <a:pt x="4502654" y="1344842"/>
                </a:lnTo>
                <a:lnTo>
                  <a:pt x="4509602" y="1302585"/>
                </a:lnTo>
                <a:lnTo>
                  <a:pt x="4514814" y="1289725"/>
                </a:lnTo>
                <a:lnTo>
                  <a:pt x="4518289" y="1275027"/>
                </a:lnTo>
                <a:lnTo>
                  <a:pt x="4499180" y="1282376"/>
                </a:lnTo>
                <a:lnTo>
                  <a:pt x="4492231" y="1295237"/>
                </a:lnTo>
                <a:lnTo>
                  <a:pt x="4492231" y="1372400"/>
                </a:lnTo>
                <a:close/>
              </a:path>
              <a:path w="9038313" h="4633457">
                <a:moveTo>
                  <a:pt x="4509602" y="1320957"/>
                </a:moveTo>
                <a:lnTo>
                  <a:pt x="4509602" y="1302585"/>
                </a:lnTo>
                <a:lnTo>
                  <a:pt x="4502654" y="1344842"/>
                </a:lnTo>
                <a:lnTo>
                  <a:pt x="4518289" y="1333818"/>
                </a:lnTo>
                <a:lnTo>
                  <a:pt x="4525237" y="1320957"/>
                </a:lnTo>
                <a:lnTo>
                  <a:pt x="4509602" y="1320957"/>
                </a:lnTo>
                <a:close/>
              </a:path>
              <a:path w="9038313" h="4633457">
                <a:moveTo>
                  <a:pt x="4438380" y="1085794"/>
                </a:moveTo>
                <a:lnTo>
                  <a:pt x="4426220" y="1140910"/>
                </a:lnTo>
                <a:lnTo>
                  <a:pt x="4441854" y="1140910"/>
                </a:lnTo>
                <a:lnTo>
                  <a:pt x="4452277" y="1074771"/>
                </a:lnTo>
                <a:lnTo>
                  <a:pt x="4438380" y="1085794"/>
                </a:lnTo>
                <a:close/>
              </a:path>
              <a:path w="9038313" h="4633457">
                <a:moveTo>
                  <a:pt x="4426220" y="1140910"/>
                </a:moveTo>
                <a:lnTo>
                  <a:pt x="4412322" y="1113353"/>
                </a:lnTo>
                <a:lnTo>
                  <a:pt x="4396689" y="1113353"/>
                </a:lnTo>
                <a:lnTo>
                  <a:pt x="4382791" y="1128050"/>
                </a:lnTo>
                <a:lnTo>
                  <a:pt x="4375843" y="1140910"/>
                </a:lnTo>
                <a:lnTo>
                  <a:pt x="4393214" y="1144584"/>
                </a:lnTo>
                <a:lnTo>
                  <a:pt x="4412322" y="1144584"/>
                </a:lnTo>
                <a:lnTo>
                  <a:pt x="4426220" y="1140910"/>
                </a:lnTo>
                <a:close/>
              </a:path>
              <a:path w="9038313" h="4633457">
                <a:moveTo>
                  <a:pt x="4401900" y="1252980"/>
                </a:moveTo>
                <a:lnTo>
                  <a:pt x="4415797" y="1256656"/>
                </a:lnTo>
                <a:lnTo>
                  <a:pt x="4405374" y="1232771"/>
                </a:lnTo>
                <a:lnTo>
                  <a:pt x="4389741" y="1225422"/>
                </a:lnTo>
                <a:lnTo>
                  <a:pt x="4389741" y="1240120"/>
                </a:lnTo>
                <a:lnTo>
                  <a:pt x="4401900" y="1252980"/>
                </a:lnTo>
                <a:close/>
              </a:path>
              <a:path w="9038313" h="4633457">
                <a:moveTo>
                  <a:pt x="4393214" y="1159282"/>
                </a:moveTo>
                <a:lnTo>
                  <a:pt x="4379318" y="1166632"/>
                </a:lnTo>
                <a:lnTo>
                  <a:pt x="4382791" y="1179492"/>
                </a:lnTo>
                <a:lnTo>
                  <a:pt x="4393214" y="1186841"/>
                </a:lnTo>
                <a:lnTo>
                  <a:pt x="4408849" y="1170306"/>
                </a:lnTo>
                <a:lnTo>
                  <a:pt x="4393214" y="1159282"/>
                </a:lnTo>
                <a:close/>
              </a:path>
              <a:path w="9038313" h="4633457">
                <a:moveTo>
                  <a:pt x="4226449" y="1956634"/>
                </a:moveTo>
                <a:lnTo>
                  <a:pt x="4233397" y="1938262"/>
                </a:lnTo>
                <a:lnTo>
                  <a:pt x="4226449" y="1706773"/>
                </a:lnTo>
                <a:lnTo>
                  <a:pt x="4219501" y="1734332"/>
                </a:lnTo>
                <a:lnTo>
                  <a:pt x="4216026" y="1756378"/>
                </a:lnTo>
                <a:lnTo>
                  <a:pt x="4209078" y="1772913"/>
                </a:lnTo>
                <a:lnTo>
                  <a:pt x="4226449" y="1956634"/>
                </a:lnTo>
                <a:close/>
              </a:path>
              <a:path w="9038313" h="4633457">
                <a:moveTo>
                  <a:pt x="4047524" y="1372400"/>
                </a:moveTo>
                <a:lnTo>
                  <a:pt x="4037102" y="1387097"/>
                </a:lnTo>
                <a:lnTo>
                  <a:pt x="4033627" y="1401795"/>
                </a:lnTo>
                <a:lnTo>
                  <a:pt x="4019730" y="1405469"/>
                </a:lnTo>
                <a:lnTo>
                  <a:pt x="4004096" y="1401795"/>
                </a:lnTo>
                <a:lnTo>
                  <a:pt x="4000621" y="1414655"/>
                </a:lnTo>
                <a:lnTo>
                  <a:pt x="4019730" y="1440376"/>
                </a:lnTo>
                <a:lnTo>
                  <a:pt x="4030153" y="1464260"/>
                </a:lnTo>
                <a:lnTo>
                  <a:pt x="4040576" y="1489981"/>
                </a:lnTo>
                <a:lnTo>
                  <a:pt x="4047524" y="1372400"/>
                </a:lnTo>
                <a:close/>
              </a:path>
              <a:path w="9038313" h="4633457">
                <a:moveTo>
                  <a:pt x="4014519" y="1464260"/>
                </a:moveTo>
                <a:lnTo>
                  <a:pt x="4000621" y="1471609"/>
                </a:lnTo>
                <a:lnTo>
                  <a:pt x="4007570" y="1489981"/>
                </a:lnTo>
                <a:lnTo>
                  <a:pt x="4030153" y="1502843"/>
                </a:lnTo>
                <a:lnTo>
                  <a:pt x="4030153" y="1464260"/>
                </a:lnTo>
                <a:lnTo>
                  <a:pt x="4019730" y="1440376"/>
                </a:lnTo>
                <a:lnTo>
                  <a:pt x="4011044" y="1453238"/>
                </a:lnTo>
                <a:lnTo>
                  <a:pt x="4000621" y="1467935"/>
                </a:lnTo>
                <a:lnTo>
                  <a:pt x="4014519" y="1464260"/>
                </a:lnTo>
                <a:close/>
              </a:path>
              <a:path w="9038313" h="4633457">
                <a:moveTo>
                  <a:pt x="4073582" y="1478958"/>
                </a:moveTo>
                <a:lnTo>
                  <a:pt x="4087479" y="1478958"/>
                </a:lnTo>
                <a:lnTo>
                  <a:pt x="4090953" y="1418330"/>
                </a:lnTo>
                <a:lnTo>
                  <a:pt x="4103113" y="1405469"/>
                </a:lnTo>
                <a:lnTo>
                  <a:pt x="4110061" y="1390771"/>
                </a:lnTo>
                <a:lnTo>
                  <a:pt x="4099638" y="1376074"/>
                </a:lnTo>
                <a:lnTo>
                  <a:pt x="4080530" y="1372400"/>
                </a:lnTo>
                <a:lnTo>
                  <a:pt x="4073582" y="1478958"/>
                </a:lnTo>
                <a:close/>
              </a:path>
              <a:path w="9038313" h="4633457">
                <a:moveTo>
                  <a:pt x="4080530" y="1372400"/>
                </a:moveTo>
                <a:lnTo>
                  <a:pt x="4066632" y="1363214"/>
                </a:lnTo>
                <a:lnTo>
                  <a:pt x="4063159" y="1376074"/>
                </a:lnTo>
                <a:lnTo>
                  <a:pt x="4047524" y="1372400"/>
                </a:lnTo>
                <a:lnTo>
                  <a:pt x="4040576" y="1489981"/>
                </a:lnTo>
                <a:lnTo>
                  <a:pt x="4059684" y="1486307"/>
                </a:lnTo>
                <a:lnTo>
                  <a:pt x="4073582" y="1478958"/>
                </a:lnTo>
                <a:lnTo>
                  <a:pt x="4080530" y="1372400"/>
                </a:lnTo>
                <a:close/>
              </a:path>
              <a:path w="9038313" h="4633457">
                <a:moveTo>
                  <a:pt x="4096164" y="1464260"/>
                </a:moveTo>
                <a:lnTo>
                  <a:pt x="4099638" y="1447726"/>
                </a:lnTo>
                <a:lnTo>
                  <a:pt x="4096164" y="1433028"/>
                </a:lnTo>
                <a:lnTo>
                  <a:pt x="4090953" y="1418330"/>
                </a:lnTo>
                <a:lnTo>
                  <a:pt x="4087479" y="1478958"/>
                </a:lnTo>
                <a:lnTo>
                  <a:pt x="4096164" y="1464260"/>
                </a:lnTo>
                <a:close/>
              </a:path>
              <a:path w="9038313" h="4633457">
                <a:moveTo>
                  <a:pt x="4000621" y="1482633"/>
                </a:moveTo>
                <a:lnTo>
                  <a:pt x="3990199" y="1495493"/>
                </a:lnTo>
                <a:lnTo>
                  <a:pt x="4007570" y="1489981"/>
                </a:lnTo>
                <a:lnTo>
                  <a:pt x="4000621" y="1471609"/>
                </a:lnTo>
                <a:lnTo>
                  <a:pt x="4000621" y="1482633"/>
                </a:lnTo>
                <a:close/>
              </a:path>
              <a:path w="9038313" h="4633457">
                <a:moveTo>
                  <a:pt x="4080530" y="1252980"/>
                </a:moveTo>
                <a:lnTo>
                  <a:pt x="4073582" y="1267678"/>
                </a:lnTo>
                <a:lnTo>
                  <a:pt x="4087479" y="1264004"/>
                </a:lnTo>
                <a:lnTo>
                  <a:pt x="4096164" y="1247468"/>
                </a:lnTo>
                <a:lnTo>
                  <a:pt x="4080530" y="1252980"/>
                </a:lnTo>
                <a:close/>
              </a:path>
              <a:path w="9038313" h="4633457">
                <a:moveTo>
                  <a:pt x="4096164" y="1286051"/>
                </a:moveTo>
                <a:lnTo>
                  <a:pt x="4090953" y="1278702"/>
                </a:lnTo>
                <a:lnTo>
                  <a:pt x="4090953" y="1295237"/>
                </a:lnTo>
                <a:lnTo>
                  <a:pt x="4106588" y="1298911"/>
                </a:lnTo>
                <a:lnTo>
                  <a:pt x="4096164" y="1286051"/>
                </a:lnTo>
                <a:close/>
              </a:path>
              <a:path w="9038313" h="4633457">
                <a:moveTo>
                  <a:pt x="4117009" y="1313609"/>
                </a:moveTo>
                <a:lnTo>
                  <a:pt x="4113536" y="1328306"/>
                </a:lnTo>
                <a:lnTo>
                  <a:pt x="4127432" y="1337492"/>
                </a:lnTo>
                <a:lnTo>
                  <a:pt x="4120484" y="1271353"/>
                </a:lnTo>
                <a:lnTo>
                  <a:pt x="4106588" y="1271353"/>
                </a:lnTo>
                <a:lnTo>
                  <a:pt x="4106588" y="1306261"/>
                </a:lnTo>
                <a:lnTo>
                  <a:pt x="4103113" y="1320957"/>
                </a:lnTo>
                <a:lnTo>
                  <a:pt x="4117009" y="1313609"/>
                </a:lnTo>
                <a:close/>
              </a:path>
              <a:path w="9038313" h="4633457">
                <a:moveTo>
                  <a:pt x="4120484" y="1486307"/>
                </a:moveTo>
                <a:lnTo>
                  <a:pt x="4127432" y="1499167"/>
                </a:lnTo>
                <a:lnTo>
                  <a:pt x="4143067" y="1499167"/>
                </a:lnTo>
                <a:lnTo>
                  <a:pt x="4156964" y="1502843"/>
                </a:lnTo>
                <a:lnTo>
                  <a:pt x="4172598" y="1502843"/>
                </a:lnTo>
                <a:lnTo>
                  <a:pt x="4186495" y="1499167"/>
                </a:lnTo>
                <a:lnTo>
                  <a:pt x="4189970" y="1534074"/>
                </a:lnTo>
                <a:lnTo>
                  <a:pt x="4203867" y="1528563"/>
                </a:lnTo>
                <a:lnTo>
                  <a:pt x="4219501" y="1524889"/>
                </a:lnTo>
                <a:lnTo>
                  <a:pt x="4203867" y="1352190"/>
                </a:lnTo>
                <a:lnTo>
                  <a:pt x="4186495" y="1341166"/>
                </a:lnTo>
                <a:lnTo>
                  <a:pt x="4176072" y="1436702"/>
                </a:lnTo>
                <a:lnTo>
                  <a:pt x="4160438" y="1440376"/>
                </a:lnTo>
                <a:lnTo>
                  <a:pt x="4150015" y="1467935"/>
                </a:lnTo>
                <a:lnTo>
                  <a:pt x="4136118" y="1478958"/>
                </a:lnTo>
                <a:lnTo>
                  <a:pt x="4120484" y="1486307"/>
                </a:lnTo>
                <a:close/>
              </a:path>
              <a:path w="9038313" h="4633457">
                <a:moveTo>
                  <a:pt x="4179547" y="1324632"/>
                </a:moveTo>
                <a:lnTo>
                  <a:pt x="4179547" y="1278702"/>
                </a:lnTo>
                <a:lnTo>
                  <a:pt x="4163913" y="1278702"/>
                </a:lnTo>
                <a:lnTo>
                  <a:pt x="4150015" y="1282376"/>
                </a:lnTo>
                <a:lnTo>
                  <a:pt x="4139592" y="1243794"/>
                </a:lnTo>
                <a:lnTo>
                  <a:pt x="4127432" y="1337492"/>
                </a:lnTo>
                <a:lnTo>
                  <a:pt x="4127432" y="1352190"/>
                </a:lnTo>
                <a:lnTo>
                  <a:pt x="4139592" y="1387097"/>
                </a:lnTo>
                <a:lnTo>
                  <a:pt x="4153490" y="1387097"/>
                </a:lnTo>
                <a:lnTo>
                  <a:pt x="4156964" y="1341166"/>
                </a:lnTo>
                <a:lnTo>
                  <a:pt x="4172598" y="1337492"/>
                </a:lnTo>
                <a:lnTo>
                  <a:pt x="4179547" y="1324632"/>
                </a:lnTo>
                <a:close/>
              </a:path>
              <a:path w="9038313" h="4633457">
                <a:moveTo>
                  <a:pt x="4123959" y="1372400"/>
                </a:moveTo>
                <a:lnTo>
                  <a:pt x="4123959" y="1387097"/>
                </a:lnTo>
                <a:lnTo>
                  <a:pt x="4139592" y="1387097"/>
                </a:lnTo>
                <a:lnTo>
                  <a:pt x="4127432" y="1352190"/>
                </a:lnTo>
                <a:lnTo>
                  <a:pt x="4123959" y="1372400"/>
                </a:lnTo>
                <a:close/>
              </a:path>
              <a:path w="9038313" h="4633457">
                <a:moveTo>
                  <a:pt x="4156964" y="1243794"/>
                </a:moveTo>
                <a:lnTo>
                  <a:pt x="4139592" y="1243794"/>
                </a:lnTo>
                <a:lnTo>
                  <a:pt x="4150015" y="1267678"/>
                </a:lnTo>
                <a:lnTo>
                  <a:pt x="4163913" y="1256656"/>
                </a:lnTo>
                <a:lnTo>
                  <a:pt x="4172598" y="1243794"/>
                </a:lnTo>
                <a:lnTo>
                  <a:pt x="4156964" y="1243794"/>
                </a:lnTo>
                <a:close/>
              </a:path>
              <a:path w="9038313" h="4633457">
                <a:moveTo>
                  <a:pt x="4236872" y="1425679"/>
                </a:moveTo>
                <a:lnTo>
                  <a:pt x="4252506" y="1429353"/>
                </a:lnTo>
                <a:lnTo>
                  <a:pt x="4243820" y="1414655"/>
                </a:lnTo>
                <a:lnTo>
                  <a:pt x="4236872" y="1401795"/>
                </a:lnTo>
                <a:lnTo>
                  <a:pt x="4236872" y="1528563"/>
                </a:lnTo>
                <a:lnTo>
                  <a:pt x="4255980" y="1528563"/>
                </a:lnTo>
                <a:lnTo>
                  <a:pt x="4252506" y="1453238"/>
                </a:lnTo>
                <a:lnTo>
                  <a:pt x="4255980" y="1436702"/>
                </a:lnTo>
                <a:lnTo>
                  <a:pt x="4236872" y="1425679"/>
                </a:lnTo>
                <a:close/>
              </a:path>
              <a:path w="9038313" h="4633457">
                <a:moveTo>
                  <a:pt x="4255980" y="1528563"/>
                </a:moveTo>
                <a:lnTo>
                  <a:pt x="4266403" y="1506517"/>
                </a:lnTo>
                <a:lnTo>
                  <a:pt x="4280301" y="1495493"/>
                </a:lnTo>
                <a:lnTo>
                  <a:pt x="4288986" y="1482633"/>
                </a:lnTo>
                <a:lnTo>
                  <a:pt x="4295935" y="1467935"/>
                </a:lnTo>
                <a:lnTo>
                  <a:pt x="4280301" y="1453238"/>
                </a:lnTo>
                <a:lnTo>
                  <a:pt x="4266403" y="1453238"/>
                </a:lnTo>
                <a:lnTo>
                  <a:pt x="4255980" y="1528563"/>
                </a:lnTo>
                <a:close/>
              </a:path>
              <a:path w="9038313" h="4633457">
                <a:moveTo>
                  <a:pt x="4266403" y="1506517"/>
                </a:moveTo>
                <a:lnTo>
                  <a:pt x="4255980" y="1528563"/>
                </a:lnTo>
                <a:lnTo>
                  <a:pt x="4269878" y="1521214"/>
                </a:lnTo>
                <a:lnTo>
                  <a:pt x="4285512" y="1513865"/>
                </a:lnTo>
                <a:lnTo>
                  <a:pt x="4266403" y="1506517"/>
                </a:lnTo>
                <a:close/>
              </a:path>
              <a:path w="9038313" h="4633457">
                <a:moveTo>
                  <a:pt x="4179547" y="1278702"/>
                </a:moveTo>
                <a:lnTo>
                  <a:pt x="4179547" y="1324632"/>
                </a:lnTo>
                <a:lnTo>
                  <a:pt x="4193444" y="1309935"/>
                </a:lnTo>
                <a:lnTo>
                  <a:pt x="4196918" y="1295237"/>
                </a:lnTo>
                <a:lnTo>
                  <a:pt x="4203867" y="1278702"/>
                </a:lnTo>
                <a:lnTo>
                  <a:pt x="4179547" y="1278702"/>
                </a:lnTo>
                <a:close/>
              </a:path>
              <a:path w="9038313" h="4633457">
                <a:moveTo>
                  <a:pt x="4127432" y="1337492"/>
                </a:moveTo>
                <a:lnTo>
                  <a:pt x="4139592" y="1243794"/>
                </a:lnTo>
                <a:lnTo>
                  <a:pt x="4123959" y="1243794"/>
                </a:lnTo>
                <a:lnTo>
                  <a:pt x="4123959" y="1256656"/>
                </a:lnTo>
                <a:lnTo>
                  <a:pt x="4120484" y="1271353"/>
                </a:lnTo>
                <a:lnTo>
                  <a:pt x="4127432" y="1337492"/>
                </a:lnTo>
                <a:close/>
              </a:path>
              <a:path w="9038313" h="4633457">
                <a:moveTo>
                  <a:pt x="4113536" y="1341166"/>
                </a:moveTo>
                <a:lnTo>
                  <a:pt x="4127432" y="1337492"/>
                </a:lnTo>
                <a:lnTo>
                  <a:pt x="4113536" y="1328306"/>
                </a:lnTo>
                <a:lnTo>
                  <a:pt x="4110061" y="1341166"/>
                </a:lnTo>
                <a:lnTo>
                  <a:pt x="4106588" y="1355864"/>
                </a:lnTo>
                <a:lnTo>
                  <a:pt x="4113536" y="1341166"/>
                </a:lnTo>
                <a:close/>
              </a:path>
              <a:path w="9038313" h="4633457">
                <a:moveTo>
                  <a:pt x="4172598" y="1379749"/>
                </a:moveTo>
                <a:lnTo>
                  <a:pt x="4160438" y="1394447"/>
                </a:lnTo>
                <a:lnTo>
                  <a:pt x="4172598" y="1409145"/>
                </a:lnTo>
                <a:lnTo>
                  <a:pt x="4176072" y="1436702"/>
                </a:lnTo>
                <a:lnTo>
                  <a:pt x="4172598" y="1344842"/>
                </a:lnTo>
                <a:lnTo>
                  <a:pt x="4156964" y="1341166"/>
                </a:lnTo>
                <a:lnTo>
                  <a:pt x="4153490" y="1387097"/>
                </a:lnTo>
                <a:lnTo>
                  <a:pt x="4172598" y="1379749"/>
                </a:lnTo>
                <a:close/>
              </a:path>
              <a:path w="9038313" h="4633457">
                <a:moveTo>
                  <a:pt x="4222976" y="1390771"/>
                </a:moveTo>
                <a:lnTo>
                  <a:pt x="4212553" y="1366888"/>
                </a:lnTo>
                <a:lnTo>
                  <a:pt x="4219501" y="1524889"/>
                </a:lnTo>
                <a:lnTo>
                  <a:pt x="4236872" y="1528563"/>
                </a:lnTo>
                <a:lnTo>
                  <a:pt x="4236872" y="1401795"/>
                </a:lnTo>
                <a:lnTo>
                  <a:pt x="4222976" y="1390771"/>
                </a:lnTo>
                <a:close/>
              </a:path>
              <a:path w="9038313" h="4633457">
                <a:moveTo>
                  <a:pt x="4136118" y="1528563"/>
                </a:moveTo>
                <a:lnTo>
                  <a:pt x="4139592" y="1545098"/>
                </a:lnTo>
                <a:lnTo>
                  <a:pt x="4153490" y="1545098"/>
                </a:lnTo>
                <a:lnTo>
                  <a:pt x="4176072" y="1528563"/>
                </a:lnTo>
                <a:lnTo>
                  <a:pt x="4189970" y="1534074"/>
                </a:lnTo>
                <a:lnTo>
                  <a:pt x="4186495" y="1499167"/>
                </a:lnTo>
                <a:lnTo>
                  <a:pt x="4176072" y="1513865"/>
                </a:lnTo>
                <a:lnTo>
                  <a:pt x="4146541" y="1513865"/>
                </a:lnTo>
                <a:lnTo>
                  <a:pt x="4136118" y="1528563"/>
                </a:lnTo>
                <a:close/>
              </a:path>
              <a:path w="9038313" h="4633457">
                <a:moveTo>
                  <a:pt x="4123959" y="1541424"/>
                </a:moveTo>
                <a:lnTo>
                  <a:pt x="4110061" y="1548772"/>
                </a:lnTo>
                <a:lnTo>
                  <a:pt x="4123959" y="1552446"/>
                </a:lnTo>
                <a:lnTo>
                  <a:pt x="4139592" y="1545098"/>
                </a:lnTo>
                <a:lnTo>
                  <a:pt x="4136118" y="1528563"/>
                </a:lnTo>
                <a:lnTo>
                  <a:pt x="4123959" y="1541424"/>
                </a:lnTo>
                <a:close/>
              </a:path>
              <a:path w="9038313" h="4633457">
                <a:moveTo>
                  <a:pt x="4146541" y="1444050"/>
                </a:moveTo>
                <a:lnTo>
                  <a:pt x="4132644" y="1456912"/>
                </a:lnTo>
                <a:lnTo>
                  <a:pt x="4146541" y="1453238"/>
                </a:lnTo>
                <a:lnTo>
                  <a:pt x="4150015" y="1467935"/>
                </a:lnTo>
                <a:lnTo>
                  <a:pt x="4160438" y="1440376"/>
                </a:lnTo>
                <a:lnTo>
                  <a:pt x="4146541" y="1444050"/>
                </a:lnTo>
                <a:close/>
              </a:path>
              <a:path w="9038313" h="4633457">
                <a:moveTo>
                  <a:pt x="4219501" y="1166632"/>
                </a:moveTo>
                <a:lnTo>
                  <a:pt x="4209078" y="1179492"/>
                </a:lnTo>
                <a:lnTo>
                  <a:pt x="4219501" y="1194189"/>
                </a:lnTo>
                <a:lnTo>
                  <a:pt x="4222976" y="1179492"/>
                </a:lnTo>
                <a:lnTo>
                  <a:pt x="4219501" y="1166632"/>
                </a:lnTo>
                <a:close/>
              </a:path>
              <a:path w="9038313" h="4633457">
                <a:moveTo>
                  <a:pt x="4328941" y="1883145"/>
                </a:moveTo>
                <a:lnTo>
                  <a:pt x="4309832" y="1896007"/>
                </a:lnTo>
                <a:lnTo>
                  <a:pt x="4325466" y="1903355"/>
                </a:lnTo>
                <a:lnTo>
                  <a:pt x="4335889" y="1886819"/>
                </a:lnTo>
                <a:lnTo>
                  <a:pt x="4328941" y="1883145"/>
                </a:lnTo>
                <a:close/>
              </a:path>
              <a:path w="9038313" h="4633457">
                <a:moveTo>
                  <a:pt x="4495706" y="1868448"/>
                </a:moveTo>
                <a:lnTo>
                  <a:pt x="4492231" y="1853750"/>
                </a:lnTo>
                <a:lnTo>
                  <a:pt x="4481808" y="1840890"/>
                </a:lnTo>
                <a:lnTo>
                  <a:pt x="4473122" y="1853750"/>
                </a:lnTo>
                <a:lnTo>
                  <a:pt x="4462699" y="1872122"/>
                </a:lnTo>
                <a:lnTo>
                  <a:pt x="4466174" y="1886819"/>
                </a:lnTo>
                <a:lnTo>
                  <a:pt x="4481808" y="1907029"/>
                </a:lnTo>
                <a:lnTo>
                  <a:pt x="4495706" y="1883145"/>
                </a:lnTo>
                <a:lnTo>
                  <a:pt x="4495706" y="1868448"/>
                </a:lnTo>
                <a:close/>
              </a:path>
              <a:path w="9038313" h="4633457">
                <a:moveTo>
                  <a:pt x="4459225" y="1857424"/>
                </a:moveTo>
                <a:lnTo>
                  <a:pt x="4455751" y="1857424"/>
                </a:lnTo>
                <a:lnTo>
                  <a:pt x="4462699" y="1872122"/>
                </a:lnTo>
                <a:lnTo>
                  <a:pt x="4473122" y="1853750"/>
                </a:lnTo>
                <a:lnTo>
                  <a:pt x="4459225" y="1857424"/>
                </a:lnTo>
                <a:close/>
              </a:path>
              <a:path w="9038313" h="4633457">
                <a:moveTo>
                  <a:pt x="4466174" y="1886819"/>
                </a:moveTo>
                <a:lnTo>
                  <a:pt x="4462699" y="1899681"/>
                </a:lnTo>
                <a:lnTo>
                  <a:pt x="4466174" y="1914378"/>
                </a:lnTo>
                <a:lnTo>
                  <a:pt x="4481808" y="1907029"/>
                </a:lnTo>
                <a:lnTo>
                  <a:pt x="4466174" y="1886819"/>
                </a:lnTo>
                <a:close/>
              </a:path>
              <a:path w="9038313" h="4633457">
                <a:moveTo>
                  <a:pt x="4466174" y="1811494"/>
                </a:moveTo>
                <a:lnTo>
                  <a:pt x="4469648" y="1826192"/>
                </a:lnTo>
                <a:lnTo>
                  <a:pt x="4485283" y="1837216"/>
                </a:lnTo>
                <a:lnTo>
                  <a:pt x="4488756" y="1822518"/>
                </a:lnTo>
                <a:lnTo>
                  <a:pt x="4488756" y="1787611"/>
                </a:lnTo>
                <a:lnTo>
                  <a:pt x="4485283" y="1798633"/>
                </a:lnTo>
                <a:lnTo>
                  <a:pt x="4469648" y="1798633"/>
                </a:lnTo>
                <a:lnTo>
                  <a:pt x="4466174" y="1811494"/>
                </a:lnTo>
                <a:close/>
              </a:path>
              <a:path w="9038313" h="4633457">
                <a:moveTo>
                  <a:pt x="4549556" y="1341166"/>
                </a:moveTo>
                <a:lnTo>
                  <a:pt x="4535660" y="1352190"/>
                </a:lnTo>
                <a:lnTo>
                  <a:pt x="4546083" y="1379749"/>
                </a:lnTo>
                <a:lnTo>
                  <a:pt x="4561716" y="1372400"/>
                </a:lnTo>
                <a:lnTo>
                  <a:pt x="4558242" y="1359540"/>
                </a:lnTo>
                <a:lnTo>
                  <a:pt x="4565191" y="1344842"/>
                </a:lnTo>
                <a:lnTo>
                  <a:pt x="4549556" y="1341166"/>
                </a:lnTo>
                <a:close/>
              </a:path>
              <a:path w="9038313" h="4633457">
                <a:moveTo>
                  <a:pt x="4514814" y="1376074"/>
                </a:moveTo>
                <a:lnTo>
                  <a:pt x="4521762" y="1372400"/>
                </a:lnTo>
                <a:lnTo>
                  <a:pt x="4518289" y="1355864"/>
                </a:lnTo>
                <a:lnTo>
                  <a:pt x="4502654" y="1359540"/>
                </a:lnTo>
                <a:lnTo>
                  <a:pt x="4499180" y="1372400"/>
                </a:lnTo>
                <a:lnTo>
                  <a:pt x="4514814" y="1376074"/>
                </a:lnTo>
                <a:close/>
              </a:path>
              <a:path w="9038313" h="4633457">
                <a:moveTo>
                  <a:pt x="4521762" y="246186"/>
                </a:moveTo>
                <a:lnTo>
                  <a:pt x="4528710" y="273744"/>
                </a:lnTo>
                <a:lnTo>
                  <a:pt x="4542608" y="273744"/>
                </a:lnTo>
                <a:lnTo>
                  <a:pt x="4554768" y="288442"/>
                </a:lnTo>
                <a:lnTo>
                  <a:pt x="4565191" y="316001"/>
                </a:lnTo>
                <a:lnTo>
                  <a:pt x="4579087" y="330699"/>
                </a:lnTo>
                <a:lnTo>
                  <a:pt x="4594721" y="330699"/>
                </a:lnTo>
                <a:lnTo>
                  <a:pt x="4608619" y="327025"/>
                </a:lnTo>
                <a:lnTo>
                  <a:pt x="4615568" y="312327"/>
                </a:lnTo>
                <a:lnTo>
                  <a:pt x="4631202" y="308651"/>
                </a:lnTo>
                <a:lnTo>
                  <a:pt x="4645098" y="319675"/>
                </a:lnTo>
                <a:lnTo>
                  <a:pt x="4662470" y="308651"/>
                </a:lnTo>
                <a:lnTo>
                  <a:pt x="4662470" y="224141"/>
                </a:lnTo>
                <a:lnTo>
                  <a:pt x="4652048" y="238838"/>
                </a:lnTo>
                <a:lnTo>
                  <a:pt x="4658996" y="281094"/>
                </a:lnTo>
                <a:lnTo>
                  <a:pt x="4645098" y="273744"/>
                </a:lnTo>
                <a:lnTo>
                  <a:pt x="4634677" y="255372"/>
                </a:lnTo>
                <a:lnTo>
                  <a:pt x="4622516" y="242512"/>
                </a:lnTo>
                <a:lnTo>
                  <a:pt x="4608619" y="249861"/>
                </a:lnTo>
                <a:lnTo>
                  <a:pt x="4605145" y="262722"/>
                </a:lnTo>
                <a:lnTo>
                  <a:pt x="4586036" y="259046"/>
                </a:lnTo>
                <a:lnTo>
                  <a:pt x="4565191" y="255372"/>
                </a:lnTo>
                <a:lnTo>
                  <a:pt x="4558242" y="238838"/>
                </a:lnTo>
                <a:lnTo>
                  <a:pt x="4542608" y="238838"/>
                </a:lnTo>
                <a:lnTo>
                  <a:pt x="4528710" y="242512"/>
                </a:lnTo>
                <a:lnTo>
                  <a:pt x="4521762" y="246186"/>
                </a:lnTo>
                <a:close/>
              </a:path>
              <a:path w="9038313" h="4633457">
                <a:moveTo>
                  <a:pt x="4579087" y="238838"/>
                </a:moveTo>
                <a:lnTo>
                  <a:pt x="4558242" y="238838"/>
                </a:lnTo>
                <a:lnTo>
                  <a:pt x="4565191" y="255372"/>
                </a:lnTo>
                <a:lnTo>
                  <a:pt x="4579087" y="246186"/>
                </a:lnTo>
                <a:lnTo>
                  <a:pt x="4598196" y="246186"/>
                </a:lnTo>
                <a:lnTo>
                  <a:pt x="4579087" y="238838"/>
                </a:lnTo>
                <a:close/>
              </a:path>
              <a:path w="9038313" h="4633457">
                <a:moveTo>
                  <a:pt x="4554768" y="288442"/>
                </a:moveTo>
                <a:lnTo>
                  <a:pt x="4539133" y="288442"/>
                </a:lnTo>
                <a:lnTo>
                  <a:pt x="4546083" y="301303"/>
                </a:lnTo>
                <a:lnTo>
                  <a:pt x="4565191" y="316001"/>
                </a:lnTo>
                <a:lnTo>
                  <a:pt x="4554768" y="288442"/>
                </a:lnTo>
                <a:close/>
              </a:path>
              <a:path w="9038313" h="4633457">
                <a:moveTo>
                  <a:pt x="4594721" y="343559"/>
                </a:moveTo>
                <a:lnTo>
                  <a:pt x="4601671" y="358256"/>
                </a:lnTo>
                <a:lnTo>
                  <a:pt x="4619042" y="358256"/>
                </a:lnTo>
                <a:lnTo>
                  <a:pt x="4638150" y="354582"/>
                </a:lnTo>
                <a:lnTo>
                  <a:pt x="4655521" y="354582"/>
                </a:lnTo>
                <a:lnTo>
                  <a:pt x="4674631" y="350908"/>
                </a:lnTo>
                <a:lnTo>
                  <a:pt x="4678104" y="411535"/>
                </a:lnTo>
                <a:lnTo>
                  <a:pt x="4681579" y="396838"/>
                </a:lnTo>
                <a:lnTo>
                  <a:pt x="4692002" y="378466"/>
                </a:lnTo>
                <a:lnTo>
                  <a:pt x="4707636" y="374792"/>
                </a:lnTo>
                <a:lnTo>
                  <a:pt x="4695475" y="235163"/>
                </a:lnTo>
                <a:lnTo>
                  <a:pt x="4678104" y="231489"/>
                </a:lnTo>
                <a:lnTo>
                  <a:pt x="4674631" y="323349"/>
                </a:lnTo>
                <a:lnTo>
                  <a:pt x="4655521" y="323349"/>
                </a:lnTo>
                <a:lnTo>
                  <a:pt x="4641625" y="330699"/>
                </a:lnTo>
                <a:lnTo>
                  <a:pt x="4625990" y="336210"/>
                </a:lnTo>
                <a:lnTo>
                  <a:pt x="4608619" y="339885"/>
                </a:lnTo>
                <a:lnTo>
                  <a:pt x="4594721" y="343559"/>
                </a:lnTo>
                <a:close/>
              </a:path>
              <a:path w="9038313" h="4633457">
                <a:moveTo>
                  <a:pt x="4641625" y="407861"/>
                </a:moveTo>
                <a:lnTo>
                  <a:pt x="4655521" y="417047"/>
                </a:lnTo>
                <a:lnTo>
                  <a:pt x="4671156" y="424397"/>
                </a:lnTo>
                <a:lnTo>
                  <a:pt x="4678104" y="411535"/>
                </a:lnTo>
                <a:lnTo>
                  <a:pt x="4674631" y="350908"/>
                </a:lnTo>
                <a:lnTo>
                  <a:pt x="4658996" y="358256"/>
                </a:lnTo>
                <a:lnTo>
                  <a:pt x="4641625" y="407861"/>
                </a:lnTo>
                <a:close/>
              </a:path>
              <a:path w="9038313" h="4633457">
                <a:moveTo>
                  <a:pt x="4625990" y="361932"/>
                </a:moveTo>
                <a:lnTo>
                  <a:pt x="4612093" y="369280"/>
                </a:lnTo>
                <a:lnTo>
                  <a:pt x="4619042" y="393164"/>
                </a:lnTo>
                <a:lnTo>
                  <a:pt x="4641625" y="407861"/>
                </a:lnTo>
                <a:lnTo>
                  <a:pt x="4658996" y="358256"/>
                </a:lnTo>
                <a:lnTo>
                  <a:pt x="4625990" y="361932"/>
                </a:lnTo>
                <a:close/>
              </a:path>
              <a:path w="9038313" h="4633457">
                <a:moveTo>
                  <a:pt x="4625990" y="1938262"/>
                </a:moveTo>
                <a:lnTo>
                  <a:pt x="4612093" y="1941936"/>
                </a:lnTo>
                <a:lnTo>
                  <a:pt x="4625990" y="1984193"/>
                </a:lnTo>
                <a:lnTo>
                  <a:pt x="4634677" y="1967657"/>
                </a:lnTo>
                <a:lnTo>
                  <a:pt x="4634677" y="1952960"/>
                </a:lnTo>
                <a:lnTo>
                  <a:pt x="4641625" y="1938262"/>
                </a:lnTo>
                <a:lnTo>
                  <a:pt x="4625990" y="1938262"/>
                </a:lnTo>
                <a:close/>
              </a:path>
              <a:path w="9038313" h="4633457">
                <a:moveTo>
                  <a:pt x="4625990" y="1984193"/>
                </a:moveTo>
                <a:lnTo>
                  <a:pt x="4612093" y="1941936"/>
                </a:lnTo>
                <a:lnTo>
                  <a:pt x="4598196" y="1945612"/>
                </a:lnTo>
                <a:lnTo>
                  <a:pt x="4582562" y="1938262"/>
                </a:lnTo>
                <a:lnTo>
                  <a:pt x="4568664" y="1941936"/>
                </a:lnTo>
                <a:lnTo>
                  <a:pt x="4568664" y="1956634"/>
                </a:lnTo>
                <a:lnTo>
                  <a:pt x="4582562" y="1960309"/>
                </a:lnTo>
                <a:lnTo>
                  <a:pt x="4598196" y="1967657"/>
                </a:lnTo>
                <a:lnTo>
                  <a:pt x="4612093" y="1976843"/>
                </a:lnTo>
                <a:lnTo>
                  <a:pt x="4625990" y="1984193"/>
                </a:lnTo>
                <a:close/>
              </a:path>
              <a:path w="9038313" h="4633457">
                <a:moveTo>
                  <a:pt x="4615568" y="3604616"/>
                </a:moveTo>
                <a:lnTo>
                  <a:pt x="4612093" y="3617478"/>
                </a:lnTo>
                <a:lnTo>
                  <a:pt x="4615568" y="3632175"/>
                </a:lnTo>
                <a:lnTo>
                  <a:pt x="4622516" y="3663407"/>
                </a:lnTo>
                <a:lnTo>
                  <a:pt x="4615568" y="2107286"/>
                </a:lnTo>
                <a:lnTo>
                  <a:pt x="4612093" y="3589919"/>
                </a:lnTo>
                <a:lnTo>
                  <a:pt x="4615568" y="3604616"/>
                </a:lnTo>
                <a:close/>
              </a:path>
              <a:path w="9038313" h="4633457">
                <a:moveTo>
                  <a:pt x="4612093" y="3589919"/>
                </a:moveTo>
                <a:lnTo>
                  <a:pt x="4615568" y="2107286"/>
                </a:lnTo>
                <a:lnTo>
                  <a:pt x="4598196" y="2099937"/>
                </a:lnTo>
                <a:lnTo>
                  <a:pt x="4598196" y="3571547"/>
                </a:lnTo>
                <a:lnTo>
                  <a:pt x="4612093" y="3589919"/>
                </a:lnTo>
                <a:close/>
              </a:path>
              <a:path w="9038313" h="4633457">
                <a:moveTo>
                  <a:pt x="4575614" y="3343732"/>
                </a:moveTo>
                <a:lnTo>
                  <a:pt x="4579087" y="3532966"/>
                </a:lnTo>
                <a:lnTo>
                  <a:pt x="4591248" y="3555011"/>
                </a:lnTo>
                <a:lnTo>
                  <a:pt x="4598196" y="3571547"/>
                </a:lnTo>
                <a:lnTo>
                  <a:pt x="4598196" y="3301476"/>
                </a:lnTo>
                <a:lnTo>
                  <a:pt x="4594721" y="3316174"/>
                </a:lnTo>
                <a:lnTo>
                  <a:pt x="4586036" y="3329034"/>
                </a:lnTo>
                <a:lnTo>
                  <a:pt x="4575614" y="3343732"/>
                </a:lnTo>
                <a:close/>
              </a:path>
              <a:path w="9038313" h="4633457">
                <a:moveTo>
                  <a:pt x="4579087" y="3532966"/>
                </a:moveTo>
                <a:lnTo>
                  <a:pt x="4575614" y="3343732"/>
                </a:lnTo>
                <a:lnTo>
                  <a:pt x="4565191" y="3362104"/>
                </a:lnTo>
                <a:lnTo>
                  <a:pt x="4558242" y="3385988"/>
                </a:lnTo>
                <a:lnTo>
                  <a:pt x="4554768" y="3400686"/>
                </a:lnTo>
                <a:lnTo>
                  <a:pt x="4554768" y="3490709"/>
                </a:lnTo>
                <a:lnTo>
                  <a:pt x="4579087" y="3532966"/>
                </a:lnTo>
                <a:close/>
              </a:path>
              <a:path w="9038313" h="4633457">
                <a:moveTo>
                  <a:pt x="4554768" y="3490709"/>
                </a:moveTo>
                <a:lnTo>
                  <a:pt x="4554768" y="3400686"/>
                </a:lnTo>
                <a:lnTo>
                  <a:pt x="4549556" y="3413546"/>
                </a:lnTo>
                <a:lnTo>
                  <a:pt x="4546083" y="3435593"/>
                </a:lnTo>
                <a:lnTo>
                  <a:pt x="4546083" y="3477849"/>
                </a:lnTo>
                <a:lnTo>
                  <a:pt x="4554768" y="3490709"/>
                </a:lnTo>
                <a:close/>
              </a:path>
              <a:path w="9038313" h="4633457">
                <a:moveTo>
                  <a:pt x="4605145" y="1414655"/>
                </a:moveTo>
                <a:lnTo>
                  <a:pt x="4615568" y="1429353"/>
                </a:lnTo>
                <a:lnTo>
                  <a:pt x="4622516" y="1721471"/>
                </a:lnTo>
                <a:lnTo>
                  <a:pt x="4625990" y="1734332"/>
                </a:lnTo>
                <a:lnTo>
                  <a:pt x="4641625" y="1745354"/>
                </a:lnTo>
                <a:lnTo>
                  <a:pt x="4634677" y="1409145"/>
                </a:lnTo>
                <a:lnTo>
                  <a:pt x="4619042" y="1414655"/>
                </a:lnTo>
                <a:lnTo>
                  <a:pt x="4605145" y="1414655"/>
                </a:lnTo>
                <a:close/>
              </a:path>
              <a:path w="9038313" h="4633457">
                <a:moveTo>
                  <a:pt x="4641625" y="856142"/>
                </a:moveTo>
                <a:lnTo>
                  <a:pt x="4622516" y="859816"/>
                </a:lnTo>
                <a:lnTo>
                  <a:pt x="4638150" y="863492"/>
                </a:lnTo>
                <a:lnTo>
                  <a:pt x="4641625" y="878189"/>
                </a:lnTo>
                <a:lnTo>
                  <a:pt x="4641625" y="856142"/>
                </a:lnTo>
                <a:close/>
              </a:path>
              <a:path w="9038313" h="4633457">
                <a:moveTo>
                  <a:pt x="4702425" y="1085794"/>
                </a:moveTo>
                <a:lnTo>
                  <a:pt x="4698950" y="1071096"/>
                </a:lnTo>
                <a:lnTo>
                  <a:pt x="4692002" y="804699"/>
                </a:lnTo>
                <a:lnTo>
                  <a:pt x="4681579" y="821235"/>
                </a:lnTo>
                <a:lnTo>
                  <a:pt x="4667681" y="824909"/>
                </a:lnTo>
                <a:lnTo>
                  <a:pt x="4681579" y="828584"/>
                </a:lnTo>
                <a:lnTo>
                  <a:pt x="4685054" y="1120701"/>
                </a:lnTo>
                <a:lnTo>
                  <a:pt x="4688527" y="1089469"/>
                </a:lnTo>
                <a:lnTo>
                  <a:pt x="4702425" y="1085794"/>
                </a:lnTo>
                <a:close/>
              </a:path>
              <a:path w="9038313" h="4633457">
                <a:moveTo>
                  <a:pt x="4728481" y="1401795"/>
                </a:moveTo>
                <a:lnTo>
                  <a:pt x="4714584" y="1387097"/>
                </a:lnTo>
                <a:lnTo>
                  <a:pt x="4698950" y="1387097"/>
                </a:lnTo>
                <a:lnTo>
                  <a:pt x="4695475" y="1791285"/>
                </a:lnTo>
                <a:lnTo>
                  <a:pt x="4681579" y="1787611"/>
                </a:lnTo>
                <a:lnTo>
                  <a:pt x="4698950" y="1794959"/>
                </a:lnTo>
                <a:lnTo>
                  <a:pt x="4718058" y="1805983"/>
                </a:lnTo>
                <a:lnTo>
                  <a:pt x="4728481" y="1401795"/>
                </a:lnTo>
                <a:close/>
              </a:path>
              <a:path w="9038313" h="4633457">
                <a:moveTo>
                  <a:pt x="4725007" y="1190515"/>
                </a:moveTo>
                <a:lnTo>
                  <a:pt x="4714584" y="1175818"/>
                </a:lnTo>
                <a:lnTo>
                  <a:pt x="4702425" y="1162958"/>
                </a:lnTo>
                <a:lnTo>
                  <a:pt x="4695475" y="1229097"/>
                </a:lnTo>
                <a:lnTo>
                  <a:pt x="4711110" y="1225422"/>
                </a:lnTo>
                <a:lnTo>
                  <a:pt x="4702425" y="1214399"/>
                </a:lnTo>
                <a:lnTo>
                  <a:pt x="4718058" y="1205213"/>
                </a:lnTo>
                <a:lnTo>
                  <a:pt x="4725007" y="1190515"/>
                </a:lnTo>
                <a:close/>
              </a:path>
              <a:path w="9038313" h="4633457">
                <a:moveTo>
                  <a:pt x="4695475" y="1229097"/>
                </a:moveTo>
                <a:lnTo>
                  <a:pt x="4702425" y="1162958"/>
                </a:lnTo>
                <a:lnTo>
                  <a:pt x="4688527" y="1162958"/>
                </a:lnTo>
                <a:lnTo>
                  <a:pt x="4685054" y="1148260"/>
                </a:lnTo>
                <a:lnTo>
                  <a:pt x="4681579" y="1133562"/>
                </a:lnTo>
                <a:lnTo>
                  <a:pt x="4678104" y="1240120"/>
                </a:lnTo>
                <a:lnTo>
                  <a:pt x="4695475" y="1229097"/>
                </a:lnTo>
                <a:close/>
              </a:path>
              <a:path w="9038313" h="4633457">
                <a:moveTo>
                  <a:pt x="4658996" y="1240120"/>
                </a:moveTo>
                <a:lnTo>
                  <a:pt x="4678104" y="1240120"/>
                </a:lnTo>
                <a:lnTo>
                  <a:pt x="4658996" y="846956"/>
                </a:lnTo>
                <a:lnTo>
                  <a:pt x="4655521" y="1320957"/>
                </a:lnTo>
                <a:lnTo>
                  <a:pt x="4662470" y="1306261"/>
                </a:lnTo>
                <a:lnTo>
                  <a:pt x="4667681" y="1271353"/>
                </a:lnTo>
                <a:lnTo>
                  <a:pt x="4671156" y="1256656"/>
                </a:lnTo>
                <a:lnTo>
                  <a:pt x="4674631" y="1243794"/>
                </a:lnTo>
                <a:lnTo>
                  <a:pt x="4658996" y="1240120"/>
                </a:lnTo>
                <a:close/>
              </a:path>
              <a:path w="9038313" h="4633457">
                <a:moveTo>
                  <a:pt x="4695475" y="1791285"/>
                </a:moveTo>
                <a:lnTo>
                  <a:pt x="4685054" y="1387097"/>
                </a:lnTo>
                <a:lnTo>
                  <a:pt x="4667681" y="1394447"/>
                </a:lnTo>
                <a:lnTo>
                  <a:pt x="4652048" y="1405469"/>
                </a:lnTo>
                <a:lnTo>
                  <a:pt x="4641625" y="1745354"/>
                </a:lnTo>
                <a:lnTo>
                  <a:pt x="4641625" y="1760052"/>
                </a:lnTo>
                <a:lnTo>
                  <a:pt x="4652048" y="1772913"/>
                </a:lnTo>
                <a:lnTo>
                  <a:pt x="4667681" y="1772913"/>
                </a:lnTo>
                <a:lnTo>
                  <a:pt x="4681579" y="1780261"/>
                </a:lnTo>
                <a:lnTo>
                  <a:pt x="4695475" y="1791285"/>
                </a:lnTo>
                <a:close/>
              </a:path>
              <a:path w="9038313" h="4633457">
                <a:moveTo>
                  <a:pt x="4625990" y="3705664"/>
                </a:moveTo>
                <a:lnTo>
                  <a:pt x="4631202" y="3720362"/>
                </a:lnTo>
                <a:lnTo>
                  <a:pt x="4631202" y="2110960"/>
                </a:lnTo>
                <a:lnTo>
                  <a:pt x="4622516" y="3663407"/>
                </a:lnTo>
                <a:lnTo>
                  <a:pt x="4622516" y="3690966"/>
                </a:lnTo>
                <a:lnTo>
                  <a:pt x="4625990" y="3705664"/>
                </a:lnTo>
                <a:close/>
              </a:path>
              <a:path w="9038313" h="4633457">
                <a:moveTo>
                  <a:pt x="4714584" y="3920618"/>
                </a:moveTo>
                <a:lnTo>
                  <a:pt x="4711110" y="3933478"/>
                </a:lnTo>
                <a:lnTo>
                  <a:pt x="4725007" y="3933478"/>
                </a:lnTo>
                <a:lnTo>
                  <a:pt x="4731956" y="2173425"/>
                </a:lnTo>
                <a:lnTo>
                  <a:pt x="4711110" y="3874687"/>
                </a:lnTo>
                <a:lnTo>
                  <a:pt x="4711110" y="3891222"/>
                </a:lnTo>
                <a:lnTo>
                  <a:pt x="4702425" y="3905920"/>
                </a:lnTo>
                <a:lnTo>
                  <a:pt x="4714584" y="3920618"/>
                </a:lnTo>
                <a:close/>
              </a:path>
              <a:path w="9038313" h="4633457">
                <a:moveTo>
                  <a:pt x="4681579" y="828584"/>
                </a:moveTo>
                <a:lnTo>
                  <a:pt x="4667681" y="832258"/>
                </a:lnTo>
                <a:lnTo>
                  <a:pt x="4678104" y="1240120"/>
                </a:lnTo>
                <a:lnTo>
                  <a:pt x="4681579" y="1133562"/>
                </a:lnTo>
                <a:lnTo>
                  <a:pt x="4685054" y="1120701"/>
                </a:lnTo>
                <a:lnTo>
                  <a:pt x="4681579" y="828584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45098" y="843282"/>
                </a:lnTo>
                <a:lnTo>
                  <a:pt x="4652048" y="1337492"/>
                </a:lnTo>
                <a:lnTo>
                  <a:pt x="4655521" y="1320957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25990" y="870840"/>
                </a:moveTo>
                <a:lnTo>
                  <a:pt x="4612093" y="881863"/>
                </a:lnTo>
                <a:lnTo>
                  <a:pt x="4634677" y="885537"/>
                </a:lnTo>
                <a:lnTo>
                  <a:pt x="4641625" y="878189"/>
                </a:lnTo>
                <a:lnTo>
                  <a:pt x="4625990" y="870840"/>
                </a:lnTo>
                <a:close/>
              </a:path>
              <a:path w="9038313" h="4633457">
                <a:moveTo>
                  <a:pt x="4591248" y="909421"/>
                </a:moveTo>
                <a:lnTo>
                  <a:pt x="4579087" y="927793"/>
                </a:lnTo>
                <a:lnTo>
                  <a:pt x="4594721" y="927793"/>
                </a:lnTo>
                <a:lnTo>
                  <a:pt x="4601671" y="894723"/>
                </a:lnTo>
                <a:lnTo>
                  <a:pt x="4591248" y="909421"/>
                </a:lnTo>
                <a:close/>
              </a:path>
              <a:path w="9038313" h="4633457">
                <a:moveTo>
                  <a:pt x="4645098" y="835933"/>
                </a:moveTo>
                <a:lnTo>
                  <a:pt x="4658996" y="824909"/>
                </a:lnTo>
                <a:lnTo>
                  <a:pt x="4655521" y="821235"/>
                </a:lnTo>
                <a:lnTo>
                  <a:pt x="4652048" y="808375"/>
                </a:lnTo>
                <a:lnTo>
                  <a:pt x="4655521" y="793677"/>
                </a:lnTo>
                <a:lnTo>
                  <a:pt x="4641625" y="801025"/>
                </a:lnTo>
                <a:lnTo>
                  <a:pt x="4641625" y="813887"/>
                </a:lnTo>
                <a:lnTo>
                  <a:pt x="4631202" y="832258"/>
                </a:lnTo>
                <a:lnTo>
                  <a:pt x="4625990" y="835933"/>
                </a:lnTo>
                <a:lnTo>
                  <a:pt x="4645098" y="835933"/>
                </a:lnTo>
                <a:close/>
              </a:path>
              <a:path w="9038313" h="4633457">
                <a:moveTo>
                  <a:pt x="4615568" y="832258"/>
                </a:moveTo>
                <a:lnTo>
                  <a:pt x="4608619" y="843282"/>
                </a:lnTo>
                <a:lnTo>
                  <a:pt x="4625990" y="835933"/>
                </a:lnTo>
                <a:lnTo>
                  <a:pt x="4631202" y="832258"/>
                </a:lnTo>
                <a:lnTo>
                  <a:pt x="4615568" y="832258"/>
                </a:lnTo>
                <a:close/>
              </a:path>
              <a:path w="9038313" h="4633457">
                <a:moveTo>
                  <a:pt x="4855292" y="1934588"/>
                </a:moveTo>
                <a:lnTo>
                  <a:pt x="4870926" y="1941936"/>
                </a:lnTo>
                <a:lnTo>
                  <a:pt x="4860504" y="1929076"/>
                </a:lnTo>
                <a:lnTo>
                  <a:pt x="4844869" y="1921727"/>
                </a:lnTo>
                <a:lnTo>
                  <a:pt x="4841396" y="1918053"/>
                </a:lnTo>
                <a:lnTo>
                  <a:pt x="4841396" y="1921727"/>
                </a:lnTo>
                <a:lnTo>
                  <a:pt x="4855292" y="1934588"/>
                </a:lnTo>
                <a:close/>
              </a:path>
              <a:path w="9038313" h="4633457">
                <a:moveTo>
                  <a:pt x="4841396" y="1918053"/>
                </a:moveTo>
                <a:lnTo>
                  <a:pt x="4829351" y="1914868"/>
                </a:lnTo>
                <a:lnTo>
                  <a:pt x="4829483" y="1915428"/>
                </a:lnTo>
                <a:lnTo>
                  <a:pt x="4841396" y="1921727"/>
                </a:lnTo>
                <a:lnTo>
                  <a:pt x="4841396" y="1918053"/>
                </a:lnTo>
                <a:close/>
              </a:path>
              <a:path w="9038313" h="4633457">
                <a:moveTo>
                  <a:pt x="4830972" y="1921727"/>
                </a:moveTo>
                <a:lnTo>
                  <a:pt x="4829483" y="1915428"/>
                </a:lnTo>
                <a:lnTo>
                  <a:pt x="4830972" y="1945612"/>
                </a:lnTo>
                <a:lnTo>
                  <a:pt x="4844869" y="1945612"/>
                </a:lnTo>
                <a:lnTo>
                  <a:pt x="4844869" y="1929076"/>
                </a:lnTo>
                <a:lnTo>
                  <a:pt x="4830972" y="1921727"/>
                </a:lnTo>
                <a:close/>
              </a:path>
              <a:path w="9038313" h="4633457">
                <a:moveTo>
                  <a:pt x="4914355" y="2026448"/>
                </a:moveTo>
                <a:lnTo>
                  <a:pt x="4900457" y="2030122"/>
                </a:lnTo>
                <a:lnTo>
                  <a:pt x="4884823" y="2026448"/>
                </a:lnTo>
                <a:lnTo>
                  <a:pt x="4870926" y="2022774"/>
                </a:lnTo>
                <a:lnTo>
                  <a:pt x="4855292" y="2019100"/>
                </a:lnTo>
                <a:lnTo>
                  <a:pt x="4844869" y="2019100"/>
                </a:lnTo>
                <a:lnTo>
                  <a:pt x="4867452" y="2030122"/>
                </a:lnTo>
                <a:lnTo>
                  <a:pt x="4884823" y="2033798"/>
                </a:lnTo>
                <a:lnTo>
                  <a:pt x="4900457" y="2033798"/>
                </a:lnTo>
                <a:lnTo>
                  <a:pt x="4914355" y="2026448"/>
                </a:lnTo>
                <a:close/>
              </a:path>
              <a:path w="9038313" h="4633457">
                <a:moveTo>
                  <a:pt x="4829483" y="1915428"/>
                </a:moveTo>
                <a:lnTo>
                  <a:pt x="4827498" y="1914378"/>
                </a:lnTo>
                <a:lnTo>
                  <a:pt x="4824023" y="1886819"/>
                </a:lnTo>
                <a:lnTo>
                  <a:pt x="4820550" y="1872122"/>
                </a:lnTo>
                <a:lnTo>
                  <a:pt x="4820550" y="1282376"/>
                </a:lnTo>
                <a:lnTo>
                  <a:pt x="4801442" y="1282376"/>
                </a:lnTo>
                <a:lnTo>
                  <a:pt x="4808390" y="1934588"/>
                </a:lnTo>
                <a:lnTo>
                  <a:pt x="4824023" y="1934588"/>
                </a:lnTo>
                <a:lnTo>
                  <a:pt x="4830972" y="1945612"/>
                </a:lnTo>
                <a:lnTo>
                  <a:pt x="4829483" y="1915428"/>
                </a:lnTo>
                <a:close/>
              </a:path>
              <a:path w="9038313" h="4633457">
                <a:moveTo>
                  <a:pt x="4787544" y="1952960"/>
                </a:moveTo>
                <a:lnTo>
                  <a:pt x="4794492" y="1967657"/>
                </a:lnTo>
                <a:lnTo>
                  <a:pt x="4797967" y="1980518"/>
                </a:lnTo>
                <a:lnTo>
                  <a:pt x="4811863" y="1984193"/>
                </a:lnTo>
                <a:lnTo>
                  <a:pt x="4824023" y="1960309"/>
                </a:lnTo>
                <a:lnTo>
                  <a:pt x="4841396" y="1960309"/>
                </a:lnTo>
                <a:lnTo>
                  <a:pt x="4830972" y="1945612"/>
                </a:lnTo>
                <a:lnTo>
                  <a:pt x="4824023" y="1934588"/>
                </a:lnTo>
                <a:lnTo>
                  <a:pt x="4808390" y="1938262"/>
                </a:lnTo>
                <a:lnTo>
                  <a:pt x="4794492" y="1938262"/>
                </a:lnTo>
                <a:lnTo>
                  <a:pt x="4787544" y="1952960"/>
                </a:lnTo>
                <a:close/>
              </a:path>
              <a:path w="9038313" h="4633457">
                <a:moveTo>
                  <a:pt x="4698950" y="249861"/>
                </a:moveTo>
                <a:lnTo>
                  <a:pt x="4695475" y="235163"/>
                </a:lnTo>
                <a:lnTo>
                  <a:pt x="4707636" y="374792"/>
                </a:lnTo>
                <a:lnTo>
                  <a:pt x="4714584" y="347233"/>
                </a:lnTo>
                <a:lnTo>
                  <a:pt x="4728481" y="339885"/>
                </a:lnTo>
                <a:lnTo>
                  <a:pt x="4721533" y="259046"/>
                </a:lnTo>
                <a:lnTo>
                  <a:pt x="4698950" y="262722"/>
                </a:lnTo>
                <a:lnTo>
                  <a:pt x="4698950" y="249861"/>
                </a:lnTo>
                <a:close/>
              </a:path>
              <a:path w="9038313" h="4633457">
                <a:moveTo>
                  <a:pt x="4721533" y="259046"/>
                </a:moveTo>
                <a:lnTo>
                  <a:pt x="4728481" y="339885"/>
                </a:lnTo>
                <a:lnTo>
                  <a:pt x="4728481" y="327025"/>
                </a:lnTo>
                <a:lnTo>
                  <a:pt x="4744116" y="312327"/>
                </a:lnTo>
                <a:lnTo>
                  <a:pt x="4764961" y="308651"/>
                </a:lnTo>
                <a:lnTo>
                  <a:pt x="4778858" y="304977"/>
                </a:lnTo>
                <a:lnTo>
                  <a:pt x="4771910" y="292117"/>
                </a:lnTo>
                <a:lnTo>
                  <a:pt x="4758013" y="277420"/>
                </a:lnTo>
                <a:lnTo>
                  <a:pt x="4738904" y="277420"/>
                </a:lnTo>
                <a:lnTo>
                  <a:pt x="4725007" y="273744"/>
                </a:lnTo>
                <a:lnTo>
                  <a:pt x="4721533" y="259046"/>
                </a:lnTo>
                <a:close/>
              </a:path>
              <a:path w="9038313" h="4633457">
                <a:moveTo>
                  <a:pt x="4662470" y="224141"/>
                </a:moveTo>
                <a:lnTo>
                  <a:pt x="4662470" y="308651"/>
                </a:lnTo>
                <a:lnTo>
                  <a:pt x="4674631" y="323349"/>
                </a:lnTo>
                <a:lnTo>
                  <a:pt x="4678104" y="231489"/>
                </a:lnTo>
                <a:lnTo>
                  <a:pt x="4662470" y="224141"/>
                </a:lnTo>
                <a:close/>
              </a:path>
              <a:path w="9038313" h="4633457">
                <a:moveTo>
                  <a:pt x="4674631" y="1309935"/>
                </a:moveTo>
                <a:lnTo>
                  <a:pt x="4677718" y="1296871"/>
                </a:lnTo>
                <a:lnTo>
                  <a:pt x="4674631" y="1302585"/>
                </a:lnTo>
                <a:lnTo>
                  <a:pt x="4662470" y="1320957"/>
                </a:lnTo>
                <a:lnTo>
                  <a:pt x="4662470" y="1333818"/>
                </a:lnTo>
                <a:lnTo>
                  <a:pt x="4674631" y="1309935"/>
                </a:lnTo>
                <a:close/>
              </a:path>
              <a:path w="9038313" h="4633457">
                <a:moveTo>
                  <a:pt x="4725007" y="778979"/>
                </a:moveTo>
                <a:lnTo>
                  <a:pt x="4731956" y="766118"/>
                </a:lnTo>
                <a:lnTo>
                  <a:pt x="4735429" y="751420"/>
                </a:lnTo>
                <a:lnTo>
                  <a:pt x="4721533" y="762444"/>
                </a:lnTo>
                <a:lnTo>
                  <a:pt x="4711110" y="775304"/>
                </a:lnTo>
                <a:lnTo>
                  <a:pt x="4711110" y="782654"/>
                </a:lnTo>
                <a:lnTo>
                  <a:pt x="4725007" y="778979"/>
                </a:lnTo>
                <a:close/>
              </a:path>
              <a:path w="9038313" h="4633457">
                <a:moveTo>
                  <a:pt x="4787544" y="758770"/>
                </a:moveTo>
                <a:lnTo>
                  <a:pt x="4768435" y="762444"/>
                </a:lnTo>
                <a:lnTo>
                  <a:pt x="4768435" y="775304"/>
                </a:lnTo>
                <a:lnTo>
                  <a:pt x="4758013" y="790002"/>
                </a:lnTo>
                <a:lnTo>
                  <a:pt x="4761486" y="775304"/>
                </a:lnTo>
                <a:lnTo>
                  <a:pt x="4764961" y="762444"/>
                </a:lnTo>
                <a:lnTo>
                  <a:pt x="4751064" y="769793"/>
                </a:lnTo>
                <a:lnTo>
                  <a:pt x="4764961" y="1036189"/>
                </a:lnTo>
                <a:lnTo>
                  <a:pt x="4778858" y="1017817"/>
                </a:lnTo>
                <a:lnTo>
                  <a:pt x="4787544" y="758770"/>
                </a:lnTo>
                <a:close/>
              </a:path>
              <a:path w="9038313" h="4633457">
                <a:moveTo>
                  <a:pt x="4758013" y="1379749"/>
                </a:moveTo>
                <a:lnTo>
                  <a:pt x="4747590" y="1394447"/>
                </a:lnTo>
                <a:lnTo>
                  <a:pt x="4754538" y="1886819"/>
                </a:lnTo>
                <a:lnTo>
                  <a:pt x="4761486" y="1903355"/>
                </a:lnTo>
                <a:lnTo>
                  <a:pt x="4768435" y="1379749"/>
                </a:lnTo>
                <a:lnTo>
                  <a:pt x="4770521" y="1376441"/>
                </a:lnTo>
                <a:lnTo>
                  <a:pt x="4758013" y="1379749"/>
                </a:lnTo>
                <a:close/>
              </a:path>
              <a:path w="9038313" h="4633457">
                <a:moveTo>
                  <a:pt x="4735429" y="1861099"/>
                </a:moveTo>
                <a:lnTo>
                  <a:pt x="4738904" y="1875797"/>
                </a:lnTo>
                <a:lnTo>
                  <a:pt x="4754538" y="1886819"/>
                </a:lnTo>
                <a:lnTo>
                  <a:pt x="4747590" y="1394447"/>
                </a:lnTo>
                <a:lnTo>
                  <a:pt x="4728481" y="1401795"/>
                </a:lnTo>
                <a:lnTo>
                  <a:pt x="4718058" y="1805983"/>
                </a:lnTo>
                <a:lnTo>
                  <a:pt x="4731956" y="1818843"/>
                </a:lnTo>
                <a:lnTo>
                  <a:pt x="4744116" y="1833540"/>
                </a:lnTo>
                <a:lnTo>
                  <a:pt x="4738904" y="1848238"/>
                </a:lnTo>
                <a:lnTo>
                  <a:pt x="4735429" y="1861099"/>
                </a:lnTo>
                <a:close/>
              </a:path>
              <a:path w="9038313" h="4633457">
                <a:moveTo>
                  <a:pt x="4784069" y="1363214"/>
                </a:moveTo>
                <a:lnTo>
                  <a:pt x="4784069" y="1376074"/>
                </a:lnTo>
                <a:lnTo>
                  <a:pt x="4794492" y="1934588"/>
                </a:lnTo>
                <a:lnTo>
                  <a:pt x="4791019" y="1295237"/>
                </a:lnTo>
                <a:lnTo>
                  <a:pt x="4778858" y="1309935"/>
                </a:lnTo>
                <a:lnTo>
                  <a:pt x="4778858" y="1348516"/>
                </a:lnTo>
                <a:lnTo>
                  <a:pt x="4784069" y="1363214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797967" y="1056398"/>
                </a:lnTo>
                <a:lnTo>
                  <a:pt x="4791019" y="1071096"/>
                </a:lnTo>
                <a:lnTo>
                  <a:pt x="4787544" y="1098655"/>
                </a:lnTo>
                <a:lnTo>
                  <a:pt x="4787544" y="1113353"/>
                </a:lnTo>
                <a:lnTo>
                  <a:pt x="4791019" y="1128050"/>
                </a:lnTo>
                <a:lnTo>
                  <a:pt x="4801442" y="1166632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747746"/>
                </a:moveTo>
                <a:lnTo>
                  <a:pt x="4801442" y="766118"/>
                </a:lnTo>
                <a:lnTo>
                  <a:pt x="4811863" y="948002"/>
                </a:lnTo>
                <a:lnTo>
                  <a:pt x="4860504" y="948002"/>
                </a:lnTo>
                <a:lnTo>
                  <a:pt x="4874400" y="955352"/>
                </a:lnTo>
                <a:lnTo>
                  <a:pt x="4888298" y="962700"/>
                </a:lnTo>
                <a:lnTo>
                  <a:pt x="4891772" y="1179492"/>
                </a:lnTo>
                <a:lnTo>
                  <a:pt x="4907407" y="1175818"/>
                </a:lnTo>
                <a:lnTo>
                  <a:pt x="4891772" y="744072"/>
                </a:lnTo>
                <a:lnTo>
                  <a:pt x="4877875" y="751420"/>
                </a:lnTo>
                <a:lnTo>
                  <a:pt x="4867452" y="716513"/>
                </a:lnTo>
                <a:lnTo>
                  <a:pt x="4855292" y="736723"/>
                </a:lnTo>
                <a:lnTo>
                  <a:pt x="4837921" y="747746"/>
                </a:lnTo>
                <a:lnTo>
                  <a:pt x="4820550" y="740398"/>
                </a:lnTo>
                <a:lnTo>
                  <a:pt x="4804915" y="744072"/>
                </a:lnTo>
                <a:lnTo>
                  <a:pt x="4791019" y="747746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40411" y="1857424"/>
                </a:lnTo>
                <a:lnTo>
                  <a:pt x="4924778" y="1208887"/>
                </a:lnTo>
                <a:lnTo>
                  <a:pt x="4900457" y="1201539"/>
                </a:lnTo>
                <a:lnTo>
                  <a:pt x="4877875" y="1205213"/>
                </a:lnTo>
                <a:lnTo>
                  <a:pt x="4863978" y="1208887"/>
                </a:lnTo>
                <a:lnTo>
                  <a:pt x="4860504" y="1256656"/>
                </a:lnTo>
                <a:lnTo>
                  <a:pt x="4863978" y="1271353"/>
                </a:lnTo>
                <a:lnTo>
                  <a:pt x="4877875" y="1853750"/>
                </a:lnTo>
                <a:lnTo>
                  <a:pt x="4891772" y="1853750"/>
                </a:lnTo>
                <a:lnTo>
                  <a:pt x="4907407" y="1861099"/>
                </a:lnTo>
                <a:lnTo>
                  <a:pt x="4924778" y="1864774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848344" y="1218073"/>
                </a:moveTo>
                <a:lnTo>
                  <a:pt x="4841396" y="1232771"/>
                </a:lnTo>
                <a:lnTo>
                  <a:pt x="4844869" y="1247468"/>
                </a:lnTo>
                <a:lnTo>
                  <a:pt x="4860504" y="1256656"/>
                </a:lnTo>
                <a:lnTo>
                  <a:pt x="4863978" y="1208887"/>
                </a:lnTo>
                <a:lnTo>
                  <a:pt x="4848344" y="1218073"/>
                </a:lnTo>
                <a:close/>
              </a:path>
              <a:path w="9038313" h="4633457">
                <a:moveTo>
                  <a:pt x="4881349" y="712839"/>
                </a:moveTo>
                <a:lnTo>
                  <a:pt x="4867452" y="716513"/>
                </a:lnTo>
                <a:lnTo>
                  <a:pt x="4877875" y="751420"/>
                </a:lnTo>
                <a:lnTo>
                  <a:pt x="4884823" y="736723"/>
                </a:lnTo>
                <a:lnTo>
                  <a:pt x="4896984" y="720189"/>
                </a:lnTo>
                <a:lnTo>
                  <a:pt x="4881349" y="712839"/>
                </a:lnTo>
                <a:close/>
              </a:path>
              <a:path w="9038313" h="4633457">
                <a:moveTo>
                  <a:pt x="4778858" y="1017817"/>
                </a:moveTo>
                <a:lnTo>
                  <a:pt x="4784069" y="990259"/>
                </a:lnTo>
                <a:lnTo>
                  <a:pt x="4794492" y="975561"/>
                </a:lnTo>
                <a:lnTo>
                  <a:pt x="4801442" y="962700"/>
                </a:lnTo>
                <a:lnTo>
                  <a:pt x="4811863" y="948002"/>
                </a:lnTo>
                <a:lnTo>
                  <a:pt x="4801442" y="766118"/>
                </a:lnTo>
                <a:lnTo>
                  <a:pt x="4787544" y="758770"/>
                </a:lnTo>
                <a:lnTo>
                  <a:pt x="4778858" y="1017817"/>
                </a:lnTo>
                <a:close/>
              </a:path>
              <a:path w="9038313" h="4633457">
                <a:moveTo>
                  <a:pt x="4764961" y="1036189"/>
                </a:moveTo>
                <a:lnTo>
                  <a:pt x="4751064" y="769793"/>
                </a:lnTo>
                <a:lnTo>
                  <a:pt x="4747590" y="782654"/>
                </a:lnTo>
                <a:lnTo>
                  <a:pt x="4747590" y="769793"/>
                </a:lnTo>
                <a:lnTo>
                  <a:pt x="4731956" y="769793"/>
                </a:lnTo>
                <a:lnTo>
                  <a:pt x="4735429" y="1050886"/>
                </a:lnTo>
                <a:lnTo>
                  <a:pt x="4751064" y="1039864"/>
                </a:lnTo>
                <a:lnTo>
                  <a:pt x="4764961" y="1036189"/>
                </a:lnTo>
                <a:close/>
              </a:path>
              <a:path w="9038313" h="4633457">
                <a:moveTo>
                  <a:pt x="4851817" y="1883145"/>
                </a:moveTo>
                <a:lnTo>
                  <a:pt x="4855292" y="1868448"/>
                </a:lnTo>
                <a:lnTo>
                  <a:pt x="4863978" y="1853750"/>
                </a:lnTo>
                <a:lnTo>
                  <a:pt x="4877875" y="1853750"/>
                </a:lnTo>
                <a:lnTo>
                  <a:pt x="4863978" y="1271353"/>
                </a:lnTo>
                <a:lnTo>
                  <a:pt x="4863978" y="1289725"/>
                </a:lnTo>
                <a:lnTo>
                  <a:pt x="4855292" y="1302585"/>
                </a:lnTo>
                <a:lnTo>
                  <a:pt x="4851817" y="1883145"/>
                </a:lnTo>
                <a:close/>
              </a:path>
              <a:path w="9038313" h="4633457">
                <a:moveTo>
                  <a:pt x="4837921" y="1302585"/>
                </a:moveTo>
                <a:lnTo>
                  <a:pt x="4834446" y="1289725"/>
                </a:lnTo>
                <a:lnTo>
                  <a:pt x="4837921" y="1875797"/>
                </a:lnTo>
                <a:lnTo>
                  <a:pt x="4851817" y="1883145"/>
                </a:lnTo>
                <a:lnTo>
                  <a:pt x="4855292" y="1302585"/>
                </a:lnTo>
                <a:lnTo>
                  <a:pt x="4837921" y="1302585"/>
                </a:lnTo>
                <a:close/>
              </a:path>
              <a:path w="9038313" h="4633457">
                <a:moveTo>
                  <a:pt x="4820550" y="1282376"/>
                </a:moveTo>
                <a:lnTo>
                  <a:pt x="4820550" y="1872122"/>
                </a:lnTo>
                <a:lnTo>
                  <a:pt x="4837921" y="1875797"/>
                </a:lnTo>
                <a:lnTo>
                  <a:pt x="4834446" y="1289725"/>
                </a:lnTo>
                <a:lnTo>
                  <a:pt x="4820550" y="1282376"/>
                </a:lnTo>
                <a:close/>
              </a:path>
              <a:path w="9038313" h="4633457">
                <a:moveTo>
                  <a:pt x="4801442" y="1282376"/>
                </a:moveTo>
                <a:lnTo>
                  <a:pt x="4791019" y="1295237"/>
                </a:lnTo>
                <a:lnTo>
                  <a:pt x="4794492" y="1934588"/>
                </a:lnTo>
                <a:lnTo>
                  <a:pt x="4808390" y="1934588"/>
                </a:lnTo>
                <a:lnTo>
                  <a:pt x="4801442" y="1282376"/>
                </a:lnTo>
                <a:close/>
              </a:path>
              <a:path w="9038313" h="4633457">
                <a:moveTo>
                  <a:pt x="4784069" y="1376074"/>
                </a:moveTo>
                <a:lnTo>
                  <a:pt x="4768435" y="1379749"/>
                </a:lnTo>
                <a:lnTo>
                  <a:pt x="4775384" y="1910704"/>
                </a:lnTo>
                <a:lnTo>
                  <a:pt x="4778858" y="1929076"/>
                </a:lnTo>
                <a:lnTo>
                  <a:pt x="4794492" y="1934588"/>
                </a:lnTo>
                <a:lnTo>
                  <a:pt x="4784069" y="1376074"/>
                </a:lnTo>
                <a:close/>
              </a:path>
              <a:path w="9038313" h="4633457">
                <a:moveTo>
                  <a:pt x="5001211" y="1998891"/>
                </a:moveTo>
                <a:lnTo>
                  <a:pt x="5001211" y="1857424"/>
                </a:lnTo>
                <a:lnTo>
                  <a:pt x="4980365" y="1861099"/>
                </a:lnTo>
                <a:lnTo>
                  <a:pt x="4961257" y="1868448"/>
                </a:lnTo>
                <a:lnTo>
                  <a:pt x="4931726" y="1868448"/>
                </a:lnTo>
                <a:lnTo>
                  <a:pt x="4924778" y="1896007"/>
                </a:lnTo>
                <a:lnTo>
                  <a:pt x="4924778" y="1910704"/>
                </a:lnTo>
                <a:lnTo>
                  <a:pt x="4931726" y="1956634"/>
                </a:lnTo>
                <a:lnTo>
                  <a:pt x="4940411" y="1973169"/>
                </a:lnTo>
                <a:lnTo>
                  <a:pt x="4957784" y="1973169"/>
                </a:lnTo>
                <a:lnTo>
                  <a:pt x="4973417" y="1984193"/>
                </a:lnTo>
                <a:lnTo>
                  <a:pt x="4987314" y="1995215"/>
                </a:lnTo>
                <a:lnTo>
                  <a:pt x="5001211" y="1998891"/>
                </a:lnTo>
                <a:close/>
              </a:path>
              <a:path w="9038313" h="4633457">
                <a:moveTo>
                  <a:pt x="4924778" y="1925402"/>
                </a:moveTo>
                <a:lnTo>
                  <a:pt x="4910881" y="1934588"/>
                </a:lnTo>
                <a:lnTo>
                  <a:pt x="4924778" y="1941936"/>
                </a:lnTo>
                <a:lnTo>
                  <a:pt x="4931726" y="1956634"/>
                </a:lnTo>
                <a:lnTo>
                  <a:pt x="4924778" y="1910704"/>
                </a:lnTo>
                <a:lnTo>
                  <a:pt x="4924778" y="1925402"/>
                </a:lnTo>
                <a:close/>
              </a:path>
              <a:path w="9038313" h="4633457">
                <a:moveTo>
                  <a:pt x="4860504" y="1004957"/>
                </a:moveTo>
                <a:lnTo>
                  <a:pt x="4863978" y="1186841"/>
                </a:lnTo>
                <a:lnTo>
                  <a:pt x="4877875" y="1183167"/>
                </a:lnTo>
                <a:lnTo>
                  <a:pt x="4891772" y="1179492"/>
                </a:lnTo>
                <a:lnTo>
                  <a:pt x="4888298" y="962700"/>
                </a:lnTo>
                <a:lnTo>
                  <a:pt x="4884823" y="979236"/>
                </a:lnTo>
                <a:lnTo>
                  <a:pt x="4870926" y="990259"/>
                </a:lnTo>
                <a:lnTo>
                  <a:pt x="4860504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15338" y="1175818"/>
                </a:lnTo>
                <a:lnTo>
                  <a:pt x="4830972" y="1183167"/>
                </a:lnTo>
                <a:lnTo>
                  <a:pt x="4844869" y="1190515"/>
                </a:lnTo>
                <a:lnTo>
                  <a:pt x="4863978" y="1186841"/>
                </a:lnTo>
                <a:lnTo>
                  <a:pt x="4860504" y="1004957"/>
                </a:lnTo>
                <a:lnTo>
                  <a:pt x="4844869" y="1021491"/>
                </a:lnTo>
                <a:lnTo>
                  <a:pt x="4830972" y="1032515"/>
                </a:lnTo>
                <a:lnTo>
                  <a:pt x="4815338" y="1039864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91019" y="1140910"/>
                </a:moveTo>
                <a:lnTo>
                  <a:pt x="4787544" y="1155608"/>
                </a:lnTo>
                <a:lnTo>
                  <a:pt x="4801442" y="1166632"/>
                </a:lnTo>
                <a:lnTo>
                  <a:pt x="4791019" y="1128050"/>
                </a:lnTo>
                <a:lnTo>
                  <a:pt x="4791019" y="1140910"/>
                </a:lnTo>
                <a:close/>
              </a:path>
              <a:path w="9038313" h="4633457">
                <a:moveTo>
                  <a:pt x="4824023" y="1960309"/>
                </a:moveTo>
                <a:lnTo>
                  <a:pt x="4811863" y="1984193"/>
                </a:lnTo>
                <a:lnTo>
                  <a:pt x="4827498" y="1987867"/>
                </a:lnTo>
                <a:lnTo>
                  <a:pt x="4830972" y="1973169"/>
                </a:lnTo>
                <a:lnTo>
                  <a:pt x="4824023" y="1960309"/>
                </a:lnTo>
                <a:close/>
              </a:path>
              <a:path w="9038313" h="4633457">
                <a:moveTo>
                  <a:pt x="4591248" y="1699425"/>
                </a:moveTo>
                <a:lnTo>
                  <a:pt x="4594721" y="1714122"/>
                </a:lnTo>
                <a:lnTo>
                  <a:pt x="4598196" y="1728820"/>
                </a:lnTo>
                <a:lnTo>
                  <a:pt x="4608619" y="1714122"/>
                </a:lnTo>
                <a:lnTo>
                  <a:pt x="4622516" y="1721471"/>
                </a:lnTo>
                <a:lnTo>
                  <a:pt x="4615568" y="1429353"/>
                </a:lnTo>
                <a:lnTo>
                  <a:pt x="4601671" y="1422005"/>
                </a:lnTo>
                <a:lnTo>
                  <a:pt x="4594721" y="1409145"/>
                </a:lnTo>
                <a:lnTo>
                  <a:pt x="4591248" y="1699425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1716" y="1706773"/>
                </a:lnTo>
                <a:lnTo>
                  <a:pt x="4575614" y="1703099"/>
                </a:lnTo>
                <a:lnTo>
                  <a:pt x="4591248" y="1699425"/>
                </a:lnTo>
                <a:lnTo>
                  <a:pt x="4594721" y="1409145"/>
                </a:lnTo>
                <a:lnTo>
                  <a:pt x="4579087" y="1405469"/>
                </a:lnTo>
                <a:lnTo>
                  <a:pt x="4565191" y="1398121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725007" y="782654"/>
                </a:moveTo>
                <a:lnTo>
                  <a:pt x="4711110" y="782654"/>
                </a:lnTo>
                <a:lnTo>
                  <a:pt x="4714584" y="1071096"/>
                </a:lnTo>
                <a:lnTo>
                  <a:pt x="4721533" y="1056398"/>
                </a:lnTo>
                <a:lnTo>
                  <a:pt x="4735429" y="1050886"/>
                </a:lnTo>
                <a:lnTo>
                  <a:pt x="4731956" y="769793"/>
                </a:lnTo>
                <a:lnTo>
                  <a:pt x="4725007" y="782654"/>
                </a:lnTo>
                <a:close/>
              </a:path>
              <a:path w="9038313" h="4633457">
                <a:moveTo>
                  <a:pt x="4707636" y="797351"/>
                </a:moveTo>
                <a:lnTo>
                  <a:pt x="4692002" y="804699"/>
                </a:lnTo>
                <a:lnTo>
                  <a:pt x="4698950" y="1071096"/>
                </a:lnTo>
                <a:lnTo>
                  <a:pt x="4714584" y="1071096"/>
                </a:lnTo>
                <a:lnTo>
                  <a:pt x="4711110" y="782654"/>
                </a:lnTo>
                <a:lnTo>
                  <a:pt x="4707636" y="797351"/>
                </a:lnTo>
                <a:close/>
              </a:path>
              <a:path w="9038313" h="4633457">
                <a:moveTo>
                  <a:pt x="4867452" y="2121984"/>
                </a:moveTo>
                <a:lnTo>
                  <a:pt x="4851817" y="2118309"/>
                </a:lnTo>
                <a:lnTo>
                  <a:pt x="4837921" y="2118309"/>
                </a:lnTo>
                <a:lnTo>
                  <a:pt x="4830972" y="2103611"/>
                </a:lnTo>
                <a:lnTo>
                  <a:pt x="4815338" y="2099937"/>
                </a:lnTo>
                <a:lnTo>
                  <a:pt x="4801442" y="2096263"/>
                </a:lnTo>
                <a:lnTo>
                  <a:pt x="4787544" y="2099937"/>
                </a:lnTo>
                <a:lnTo>
                  <a:pt x="4768435" y="2107286"/>
                </a:lnTo>
                <a:lnTo>
                  <a:pt x="4758013" y="2145868"/>
                </a:lnTo>
                <a:lnTo>
                  <a:pt x="4747590" y="2167914"/>
                </a:lnTo>
                <a:lnTo>
                  <a:pt x="4731956" y="2173425"/>
                </a:lnTo>
                <a:lnTo>
                  <a:pt x="4725007" y="3933478"/>
                </a:lnTo>
                <a:lnTo>
                  <a:pt x="4735429" y="3948176"/>
                </a:lnTo>
                <a:lnTo>
                  <a:pt x="4751064" y="3951851"/>
                </a:lnTo>
                <a:lnTo>
                  <a:pt x="4764961" y="3944501"/>
                </a:lnTo>
                <a:lnTo>
                  <a:pt x="4778858" y="3940827"/>
                </a:lnTo>
                <a:lnTo>
                  <a:pt x="4794492" y="3940827"/>
                </a:lnTo>
                <a:lnTo>
                  <a:pt x="4808390" y="3933478"/>
                </a:lnTo>
                <a:lnTo>
                  <a:pt x="4824023" y="3929804"/>
                </a:lnTo>
                <a:lnTo>
                  <a:pt x="4837921" y="3933478"/>
                </a:lnTo>
                <a:lnTo>
                  <a:pt x="4860504" y="3929804"/>
                </a:lnTo>
                <a:lnTo>
                  <a:pt x="4867452" y="2121984"/>
                </a:lnTo>
                <a:close/>
              </a:path>
              <a:path w="9038313" h="4633457">
                <a:moveTo>
                  <a:pt x="4707636" y="2156891"/>
                </a:moveTo>
                <a:lnTo>
                  <a:pt x="4688527" y="2149542"/>
                </a:lnTo>
                <a:lnTo>
                  <a:pt x="4695475" y="3839780"/>
                </a:lnTo>
                <a:lnTo>
                  <a:pt x="4702425" y="3852641"/>
                </a:lnTo>
                <a:lnTo>
                  <a:pt x="4711110" y="3874687"/>
                </a:lnTo>
                <a:lnTo>
                  <a:pt x="4731956" y="2173425"/>
                </a:lnTo>
                <a:lnTo>
                  <a:pt x="4707636" y="2156891"/>
                </a:lnTo>
                <a:close/>
              </a:path>
              <a:path w="9038313" h="4633457">
                <a:moveTo>
                  <a:pt x="4641625" y="2138518"/>
                </a:moveTo>
                <a:lnTo>
                  <a:pt x="4645098" y="3751593"/>
                </a:lnTo>
                <a:lnTo>
                  <a:pt x="4658996" y="3771803"/>
                </a:lnTo>
                <a:lnTo>
                  <a:pt x="4678104" y="3793850"/>
                </a:lnTo>
                <a:lnTo>
                  <a:pt x="4681579" y="3814060"/>
                </a:lnTo>
                <a:lnTo>
                  <a:pt x="4695475" y="3839780"/>
                </a:lnTo>
                <a:lnTo>
                  <a:pt x="4688527" y="2149542"/>
                </a:lnTo>
                <a:lnTo>
                  <a:pt x="4674631" y="2145868"/>
                </a:lnTo>
                <a:lnTo>
                  <a:pt x="4655521" y="2145868"/>
                </a:lnTo>
                <a:lnTo>
                  <a:pt x="4641625" y="2138518"/>
                </a:lnTo>
                <a:close/>
              </a:path>
              <a:path w="9038313" h="4633457">
                <a:moveTo>
                  <a:pt x="4638150" y="2125658"/>
                </a:moveTo>
                <a:lnTo>
                  <a:pt x="4631202" y="2110960"/>
                </a:lnTo>
                <a:lnTo>
                  <a:pt x="4634677" y="3733222"/>
                </a:lnTo>
                <a:lnTo>
                  <a:pt x="4645098" y="3751593"/>
                </a:lnTo>
                <a:lnTo>
                  <a:pt x="4641625" y="2138518"/>
                </a:lnTo>
                <a:lnTo>
                  <a:pt x="4638150" y="2125658"/>
                </a:lnTo>
                <a:close/>
              </a:path>
              <a:path w="9038313" h="4633457">
                <a:moveTo>
                  <a:pt x="4744116" y="220465"/>
                </a:moveTo>
                <a:lnTo>
                  <a:pt x="4728481" y="216791"/>
                </a:lnTo>
                <a:lnTo>
                  <a:pt x="4744116" y="242512"/>
                </a:lnTo>
                <a:lnTo>
                  <a:pt x="4758013" y="242512"/>
                </a:lnTo>
                <a:lnTo>
                  <a:pt x="4747590" y="216791"/>
                </a:lnTo>
                <a:lnTo>
                  <a:pt x="4731956" y="207605"/>
                </a:lnTo>
                <a:lnTo>
                  <a:pt x="4744116" y="220465"/>
                </a:lnTo>
                <a:close/>
              </a:path>
              <a:path w="9038313" h="4633457">
                <a:moveTo>
                  <a:pt x="4820550" y="203931"/>
                </a:moveTo>
                <a:lnTo>
                  <a:pt x="4815338" y="216791"/>
                </a:lnTo>
                <a:lnTo>
                  <a:pt x="4801442" y="220465"/>
                </a:lnTo>
                <a:lnTo>
                  <a:pt x="4778858" y="211279"/>
                </a:lnTo>
                <a:lnTo>
                  <a:pt x="4764961" y="203931"/>
                </a:lnTo>
                <a:lnTo>
                  <a:pt x="4751064" y="200256"/>
                </a:lnTo>
                <a:lnTo>
                  <a:pt x="4747590" y="216791"/>
                </a:lnTo>
                <a:lnTo>
                  <a:pt x="4758013" y="242512"/>
                </a:lnTo>
                <a:lnTo>
                  <a:pt x="4771910" y="242512"/>
                </a:lnTo>
                <a:lnTo>
                  <a:pt x="4801442" y="266396"/>
                </a:lnTo>
                <a:lnTo>
                  <a:pt x="4827498" y="262722"/>
                </a:lnTo>
                <a:lnTo>
                  <a:pt x="4820550" y="203931"/>
                </a:lnTo>
                <a:close/>
              </a:path>
              <a:path w="9038313" h="4633457">
                <a:moveTo>
                  <a:pt x="4728481" y="216791"/>
                </a:moveTo>
                <a:lnTo>
                  <a:pt x="4707636" y="216791"/>
                </a:lnTo>
                <a:lnTo>
                  <a:pt x="4711110" y="224141"/>
                </a:lnTo>
                <a:lnTo>
                  <a:pt x="4725007" y="227815"/>
                </a:lnTo>
                <a:lnTo>
                  <a:pt x="4728481" y="242512"/>
                </a:lnTo>
                <a:lnTo>
                  <a:pt x="4744116" y="242512"/>
                </a:lnTo>
                <a:lnTo>
                  <a:pt x="4728481" y="216791"/>
                </a:lnTo>
                <a:close/>
              </a:path>
              <a:path w="9038313" h="4633457">
                <a:moveTo>
                  <a:pt x="4830972" y="216791"/>
                </a:moveTo>
                <a:lnTo>
                  <a:pt x="4834446" y="203931"/>
                </a:lnTo>
                <a:lnTo>
                  <a:pt x="4820550" y="203931"/>
                </a:lnTo>
                <a:lnTo>
                  <a:pt x="4827498" y="262722"/>
                </a:lnTo>
                <a:lnTo>
                  <a:pt x="4848344" y="273744"/>
                </a:lnTo>
                <a:lnTo>
                  <a:pt x="4848344" y="211279"/>
                </a:lnTo>
                <a:lnTo>
                  <a:pt x="4830972" y="216791"/>
                </a:lnTo>
                <a:close/>
              </a:path>
              <a:path w="9038313" h="4633457">
                <a:moveTo>
                  <a:pt x="4771910" y="242512"/>
                </a:moveTo>
                <a:lnTo>
                  <a:pt x="4758013" y="249861"/>
                </a:lnTo>
                <a:lnTo>
                  <a:pt x="4771910" y="262722"/>
                </a:lnTo>
                <a:lnTo>
                  <a:pt x="4801442" y="266396"/>
                </a:lnTo>
                <a:lnTo>
                  <a:pt x="4771910" y="242512"/>
                </a:lnTo>
                <a:close/>
              </a:path>
              <a:path w="9038313" h="4633457">
                <a:moveTo>
                  <a:pt x="4881349" y="266396"/>
                </a:moveTo>
                <a:lnTo>
                  <a:pt x="4896984" y="262722"/>
                </a:lnTo>
                <a:lnTo>
                  <a:pt x="4903932" y="249861"/>
                </a:lnTo>
                <a:lnTo>
                  <a:pt x="4931726" y="235163"/>
                </a:lnTo>
                <a:lnTo>
                  <a:pt x="4928251" y="220465"/>
                </a:lnTo>
                <a:lnTo>
                  <a:pt x="4914355" y="216791"/>
                </a:lnTo>
                <a:lnTo>
                  <a:pt x="4900457" y="216791"/>
                </a:lnTo>
                <a:lnTo>
                  <a:pt x="4881349" y="266396"/>
                </a:lnTo>
                <a:close/>
              </a:path>
              <a:path w="9038313" h="4633457">
                <a:moveTo>
                  <a:pt x="4900457" y="216791"/>
                </a:moveTo>
                <a:lnTo>
                  <a:pt x="4877875" y="211279"/>
                </a:lnTo>
                <a:lnTo>
                  <a:pt x="4863978" y="207605"/>
                </a:lnTo>
                <a:lnTo>
                  <a:pt x="4848344" y="211279"/>
                </a:lnTo>
                <a:lnTo>
                  <a:pt x="4848344" y="273744"/>
                </a:lnTo>
                <a:lnTo>
                  <a:pt x="4863978" y="270070"/>
                </a:lnTo>
                <a:lnTo>
                  <a:pt x="4881349" y="266396"/>
                </a:lnTo>
                <a:lnTo>
                  <a:pt x="4900457" y="216791"/>
                </a:lnTo>
                <a:close/>
              </a:path>
              <a:path w="9038313" h="4633457">
                <a:moveTo>
                  <a:pt x="4688527" y="778979"/>
                </a:moveTo>
                <a:lnTo>
                  <a:pt x="4678104" y="793677"/>
                </a:lnTo>
                <a:lnTo>
                  <a:pt x="4692002" y="797351"/>
                </a:lnTo>
                <a:lnTo>
                  <a:pt x="4702425" y="790002"/>
                </a:lnTo>
                <a:lnTo>
                  <a:pt x="4688527" y="778979"/>
                </a:lnTo>
                <a:close/>
              </a:path>
              <a:path w="9038313" h="4633457">
                <a:moveTo>
                  <a:pt x="4711110" y="1278702"/>
                </a:moveTo>
                <a:lnTo>
                  <a:pt x="4707636" y="1295237"/>
                </a:lnTo>
                <a:lnTo>
                  <a:pt x="4721533" y="1295237"/>
                </a:lnTo>
                <a:lnTo>
                  <a:pt x="4725007" y="1278702"/>
                </a:lnTo>
                <a:lnTo>
                  <a:pt x="4711110" y="1278702"/>
                </a:lnTo>
                <a:close/>
              </a:path>
              <a:path w="9038313" h="4633457">
                <a:moveTo>
                  <a:pt x="4830972" y="347233"/>
                </a:moveTo>
                <a:lnTo>
                  <a:pt x="4830972" y="330699"/>
                </a:lnTo>
                <a:lnTo>
                  <a:pt x="4815338" y="330699"/>
                </a:lnTo>
                <a:lnTo>
                  <a:pt x="4804915" y="312327"/>
                </a:lnTo>
                <a:lnTo>
                  <a:pt x="4794492" y="350908"/>
                </a:lnTo>
                <a:lnTo>
                  <a:pt x="4784069" y="365606"/>
                </a:lnTo>
                <a:lnTo>
                  <a:pt x="4801442" y="374792"/>
                </a:lnTo>
                <a:lnTo>
                  <a:pt x="4815338" y="369280"/>
                </a:lnTo>
                <a:lnTo>
                  <a:pt x="4830972" y="382140"/>
                </a:lnTo>
                <a:lnTo>
                  <a:pt x="4830972" y="347233"/>
                </a:lnTo>
                <a:close/>
              </a:path>
              <a:path w="9038313" h="4633457">
                <a:moveTo>
                  <a:pt x="4791019" y="312327"/>
                </a:moveTo>
                <a:lnTo>
                  <a:pt x="4761486" y="316001"/>
                </a:lnTo>
                <a:lnTo>
                  <a:pt x="4771910" y="330699"/>
                </a:lnTo>
                <a:lnTo>
                  <a:pt x="4778858" y="343559"/>
                </a:lnTo>
                <a:lnTo>
                  <a:pt x="4794492" y="350908"/>
                </a:lnTo>
                <a:lnTo>
                  <a:pt x="4804915" y="312327"/>
                </a:lnTo>
                <a:lnTo>
                  <a:pt x="4791019" y="312327"/>
                </a:lnTo>
                <a:close/>
              </a:path>
              <a:path w="9038313" h="4633457">
                <a:moveTo>
                  <a:pt x="4848344" y="374792"/>
                </a:moveTo>
                <a:lnTo>
                  <a:pt x="4877875" y="358256"/>
                </a:lnTo>
                <a:lnTo>
                  <a:pt x="4860504" y="350908"/>
                </a:lnTo>
                <a:lnTo>
                  <a:pt x="4844869" y="350908"/>
                </a:lnTo>
                <a:lnTo>
                  <a:pt x="4830972" y="347233"/>
                </a:lnTo>
                <a:lnTo>
                  <a:pt x="4830972" y="382140"/>
                </a:lnTo>
                <a:lnTo>
                  <a:pt x="4848344" y="374792"/>
                </a:lnTo>
                <a:close/>
              </a:path>
              <a:path w="9038313" h="4633457">
                <a:moveTo>
                  <a:pt x="4815338" y="1256656"/>
                </a:moveTo>
                <a:lnTo>
                  <a:pt x="4830972" y="1252980"/>
                </a:lnTo>
                <a:lnTo>
                  <a:pt x="4824023" y="1240120"/>
                </a:lnTo>
                <a:lnTo>
                  <a:pt x="4808390" y="1243794"/>
                </a:lnTo>
                <a:lnTo>
                  <a:pt x="4801442" y="1243794"/>
                </a:lnTo>
                <a:lnTo>
                  <a:pt x="4801442" y="1256656"/>
                </a:lnTo>
                <a:lnTo>
                  <a:pt x="4815338" y="1256656"/>
                </a:lnTo>
                <a:close/>
              </a:path>
              <a:path w="9038313" h="4633457">
                <a:moveTo>
                  <a:pt x="5063749" y="782654"/>
                </a:moveTo>
                <a:lnTo>
                  <a:pt x="5077646" y="778979"/>
                </a:lnTo>
                <a:lnTo>
                  <a:pt x="5070697" y="766118"/>
                </a:lnTo>
                <a:lnTo>
                  <a:pt x="5056799" y="758770"/>
                </a:lnTo>
                <a:lnTo>
                  <a:pt x="5067222" y="889212"/>
                </a:lnTo>
                <a:lnTo>
                  <a:pt x="5081120" y="790002"/>
                </a:lnTo>
                <a:lnTo>
                  <a:pt x="5063749" y="782654"/>
                </a:lnTo>
                <a:close/>
              </a:path>
              <a:path w="9038313" h="4633457">
                <a:moveTo>
                  <a:pt x="5126285" y="986585"/>
                </a:moveTo>
                <a:lnTo>
                  <a:pt x="5117599" y="970050"/>
                </a:lnTo>
                <a:lnTo>
                  <a:pt x="5107176" y="927793"/>
                </a:lnTo>
                <a:lnTo>
                  <a:pt x="5093280" y="924119"/>
                </a:lnTo>
                <a:lnTo>
                  <a:pt x="5084594" y="909421"/>
                </a:lnTo>
                <a:lnTo>
                  <a:pt x="5070697" y="1671866"/>
                </a:lnTo>
                <a:lnTo>
                  <a:pt x="5053326" y="1671866"/>
                </a:lnTo>
                <a:lnTo>
                  <a:pt x="5063749" y="1686563"/>
                </a:lnTo>
                <a:lnTo>
                  <a:pt x="5093280" y="1686563"/>
                </a:lnTo>
                <a:lnTo>
                  <a:pt x="5107176" y="1741680"/>
                </a:lnTo>
                <a:lnTo>
                  <a:pt x="5126285" y="1728820"/>
                </a:lnTo>
                <a:lnTo>
                  <a:pt x="5126285" y="986585"/>
                </a:lnTo>
                <a:close/>
              </a:path>
              <a:path w="9038313" h="4633457">
                <a:moveTo>
                  <a:pt x="5049851" y="1668191"/>
                </a:moveTo>
                <a:lnTo>
                  <a:pt x="5053326" y="1653494"/>
                </a:lnTo>
                <a:lnTo>
                  <a:pt x="5056799" y="1668191"/>
                </a:lnTo>
                <a:lnTo>
                  <a:pt x="5070697" y="1671866"/>
                </a:lnTo>
                <a:lnTo>
                  <a:pt x="5084594" y="909421"/>
                </a:lnTo>
                <a:lnTo>
                  <a:pt x="5067222" y="898397"/>
                </a:lnTo>
                <a:lnTo>
                  <a:pt x="5053326" y="889212"/>
                </a:lnTo>
                <a:lnTo>
                  <a:pt x="5049851" y="1668191"/>
                </a:lnTo>
                <a:close/>
              </a:path>
              <a:path w="9038313" h="4633457">
                <a:moveTo>
                  <a:pt x="5121074" y="940654"/>
                </a:moveTo>
                <a:lnTo>
                  <a:pt x="5107176" y="927793"/>
                </a:lnTo>
                <a:lnTo>
                  <a:pt x="5117599" y="970050"/>
                </a:lnTo>
                <a:lnTo>
                  <a:pt x="5126285" y="955352"/>
                </a:lnTo>
                <a:lnTo>
                  <a:pt x="5121074" y="940654"/>
                </a:lnTo>
                <a:close/>
              </a:path>
              <a:path w="9038313" h="4633457">
                <a:moveTo>
                  <a:pt x="5140182" y="3516430"/>
                </a:moveTo>
                <a:lnTo>
                  <a:pt x="5154079" y="3501732"/>
                </a:lnTo>
                <a:lnTo>
                  <a:pt x="5143657" y="2368171"/>
                </a:lnTo>
                <a:lnTo>
                  <a:pt x="5143657" y="2353473"/>
                </a:lnTo>
                <a:lnTo>
                  <a:pt x="5136708" y="2338776"/>
                </a:lnTo>
                <a:lnTo>
                  <a:pt x="5129759" y="2318566"/>
                </a:lnTo>
                <a:lnTo>
                  <a:pt x="5126285" y="3532966"/>
                </a:lnTo>
                <a:lnTo>
                  <a:pt x="5140182" y="3516430"/>
                </a:lnTo>
                <a:close/>
              </a:path>
              <a:path w="9038313" h="4633457">
                <a:moveTo>
                  <a:pt x="5126285" y="3532966"/>
                </a:moveTo>
                <a:lnTo>
                  <a:pt x="5129759" y="2318566"/>
                </a:lnTo>
                <a:lnTo>
                  <a:pt x="5121074" y="2303868"/>
                </a:lnTo>
                <a:lnTo>
                  <a:pt x="5121074" y="3663407"/>
                </a:lnTo>
                <a:lnTo>
                  <a:pt x="5136708" y="3656059"/>
                </a:lnTo>
                <a:lnTo>
                  <a:pt x="5129759" y="3551337"/>
                </a:lnTo>
                <a:lnTo>
                  <a:pt x="5126285" y="3532966"/>
                </a:lnTo>
                <a:close/>
              </a:path>
              <a:path w="9038313" h="4633457">
                <a:moveTo>
                  <a:pt x="5187085" y="2458194"/>
                </a:moveTo>
                <a:lnTo>
                  <a:pt x="5187085" y="2445334"/>
                </a:lnTo>
                <a:lnTo>
                  <a:pt x="5183611" y="2430636"/>
                </a:lnTo>
                <a:lnTo>
                  <a:pt x="5180136" y="2415938"/>
                </a:lnTo>
                <a:lnTo>
                  <a:pt x="5176662" y="2403077"/>
                </a:lnTo>
                <a:lnTo>
                  <a:pt x="5161028" y="2388379"/>
                </a:lnTo>
                <a:lnTo>
                  <a:pt x="5147130" y="2381031"/>
                </a:lnTo>
                <a:lnTo>
                  <a:pt x="5143657" y="2368171"/>
                </a:lnTo>
                <a:lnTo>
                  <a:pt x="5154079" y="3501732"/>
                </a:lnTo>
                <a:lnTo>
                  <a:pt x="5169714" y="3494384"/>
                </a:lnTo>
                <a:lnTo>
                  <a:pt x="5180136" y="3477849"/>
                </a:lnTo>
                <a:lnTo>
                  <a:pt x="5194034" y="3463151"/>
                </a:lnTo>
                <a:lnTo>
                  <a:pt x="5187085" y="2472891"/>
                </a:lnTo>
                <a:lnTo>
                  <a:pt x="5187085" y="2458194"/>
                </a:lnTo>
                <a:close/>
              </a:path>
              <a:path w="9038313" h="4633457">
                <a:moveTo>
                  <a:pt x="5270466" y="3316174"/>
                </a:moveTo>
                <a:lnTo>
                  <a:pt x="5266993" y="3301476"/>
                </a:lnTo>
                <a:lnTo>
                  <a:pt x="5270466" y="3371291"/>
                </a:lnTo>
                <a:lnTo>
                  <a:pt x="5270466" y="3316174"/>
                </a:lnTo>
                <a:close/>
              </a:path>
              <a:path w="9038313" h="4633457">
                <a:moveTo>
                  <a:pt x="5270466" y="3284941"/>
                </a:moveTo>
                <a:lnTo>
                  <a:pt x="5266993" y="3270243"/>
                </a:lnTo>
                <a:lnTo>
                  <a:pt x="5263518" y="3417220"/>
                </a:lnTo>
                <a:lnTo>
                  <a:pt x="5273941" y="3400686"/>
                </a:lnTo>
                <a:lnTo>
                  <a:pt x="5279153" y="3385988"/>
                </a:lnTo>
                <a:lnTo>
                  <a:pt x="5270466" y="3371291"/>
                </a:lnTo>
                <a:lnTo>
                  <a:pt x="5266993" y="3301476"/>
                </a:lnTo>
                <a:lnTo>
                  <a:pt x="5270466" y="3284941"/>
                </a:lnTo>
                <a:close/>
              </a:path>
              <a:path w="9038313" h="4633457">
                <a:moveTo>
                  <a:pt x="5303473" y="3027732"/>
                </a:moveTo>
                <a:lnTo>
                  <a:pt x="5319107" y="3009358"/>
                </a:lnTo>
                <a:lnTo>
                  <a:pt x="5322582" y="2693358"/>
                </a:lnTo>
                <a:lnTo>
                  <a:pt x="5339952" y="2680497"/>
                </a:lnTo>
                <a:lnTo>
                  <a:pt x="5339952" y="2665799"/>
                </a:lnTo>
                <a:lnTo>
                  <a:pt x="5326056" y="2654776"/>
                </a:lnTo>
                <a:lnTo>
                  <a:pt x="5313895" y="2641916"/>
                </a:lnTo>
                <a:lnTo>
                  <a:pt x="5303473" y="3027732"/>
                </a:lnTo>
                <a:close/>
              </a:path>
              <a:path w="9038313" h="4633457">
                <a:moveTo>
                  <a:pt x="5260045" y="3077335"/>
                </a:moveTo>
                <a:lnTo>
                  <a:pt x="5266993" y="3062638"/>
                </a:lnTo>
                <a:lnTo>
                  <a:pt x="5282627" y="3051615"/>
                </a:lnTo>
                <a:lnTo>
                  <a:pt x="5296524" y="3042428"/>
                </a:lnTo>
                <a:lnTo>
                  <a:pt x="5303473" y="3027732"/>
                </a:lnTo>
                <a:lnTo>
                  <a:pt x="5313895" y="2641916"/>
                </a:lnTo>
                <a:lnTo>
                  <a:pt x="5299999" y="2627218"/>
                </a:lnTo>
                <a:lnTo>
                  <a:pt x="5286101" y="2607009"/>
                </a:lnTo>
                <a:lnTo>
                  <a:pt x="5270466" y="2599660"/>
                </a:lnTo>
                <a:lnTo>
                  <a:pt x="5260045" y="3077335"/>
                </a:lnTo>
                <a:close/>
              </a:path>
              <a:path w="9038313" h="4633457">
                <a:moveTo>
                  <a:pt x="5256570" y="2588637"/>
                </a:moveTo>
                <a:lnTo>
                  <a:pt x="5242673" y="2577613"/>
                </a:lnTo>
                <a:lnTo>
                  <a:pt x="5249622" y="3104894"/>
                </a:lnTo>
                <a:lnTo>
                  <a:pt x="5253097" y="3090197"/>
                </a:lnTo>
                <a:lnTo>
                  <a:pt x="5260045" y="3077335"/>
                </a:lnTo>
                <a:lnTo>
                  <a:pt x="5270466" y="2599660"/>
                </a:lnTo>
                <a:lnTo>
                  <a:pt x="5256570" y="258863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3147150"/>
                </a:lnTo>
                <a:lnTo>
                  <a:pt x="5233987" y="3132452"/>
                </a:lnTo>
                <a:lnTo>
                  <a:pt x="5237462" y="3119592"/>
                </a:lnTo>
                <a:lnTo>
                  <a:pt x="5249622" y="3104894"/>
                </a:lnTo>
                <a:lnTo>
                  <a:pt x="5242673" y="2577613"/>
                </a:lnTo>
                <a:lnTo>
                  <a:pt x="5237462" y="2564753"/>
                </a:lnTo>
                <a:lnTo>
                  <a:pt x="5233987" y="2550055"/>
                </a:lnTo>
                <a:lnTo>
                  <a:pt x="5230514" y="2531682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227039" y="3161847"/>
                </a:moveTo>
                <a:lnTo>
                  <a:pt x="5230514" y="2531682"/>
                </a:lnTo>
                <a:lnTo>
                  <a:pt x="5220091" y="2515148"/>
                </a:lnTo>
                <a:lnTo>
                  <a:pt x="5206193" y="2500450"/>
                </a:lnTo>
                <a:lnTo>
                  <a:pt x="5190559" y="2487589"/>
                </a:lnTo>
                <a:lnTo>
                  <a:pt x="5187085" y="2472891"/>
                </a:lnTo>
                <a:lnTo>
                  <a:pt x="5194034" y="3463151"/>
                </a:lnTo>
                <a:lnTo>
                  <a:pt x="5209668" y="3459477"/>
                </a:lnTo>
                <a:lnTo>
                  <a:pt x="5223564" y="3452127"/>
                </a:lnTo>
                <a:lnTo>
                  <a:pt x="5227039" y="3161847"/>
                </a:lnTo>
                <a:close/>
              </a:path>
              <a:path w="9038313" h="4633457">
                <a:moveTo>
                  <a:pt x="5529300" y="2726428"/>
                </a:moveTo>
                <a:lnTo>
                  <a:pt x="5543198" y="2722753"/>
                </a:lnTo>
                <a:lnTo>
                  <a:pt x="5536250" y="2704381"/>
                </a:lnTo>
                <a:lnTo>
                  <a:pt x="5539723" y="2687847"/>
                </a:lnTo>
                <a:lnTo>
                  <a:pt x="5525827" y="2680497"/>
                </a:lnTo>
                <a:lnTo>
                  <a:pt x="5529300" y="2739288"/>
                </a:lnTo>
                <a:lnTo>
                  <a:pt x="5529300" y="2726428"/>
                </a:lnTo>
                <a:close/>
              </a:path>
              <a:path w="9038313" h="4633457">
                <a:moveTo>
                  <a:pt x="5496295" y="2803591"/>
                </a:moveTo>
                <a:lnTo>
                  <a:pt x="5503244" y="2785219"/>
                </a:lnTo>
                <a:lnTo>
                  <a:pt x="5515404" y="2770521"/>
                </a:lnTo>
                <a:lnTo>
                  <a:pt x="5525827" y="2753986"/>
                </a:lnTo>
                <a:lnTo>
                  <a:pt x="5529300" y="2739288"/>
                </a:lnTo>
                <a:lnTo>
                  <a:pt x="5525827" y="2680497"/>
                </a:lnTo>
                <a:lnTo>
                  <a:pt x="5511929" y="2693358"/>
                </a:lnTo>
                <a:lnTo>
                  <a:pt x="5496295" y="2803591"/>
                </a:lnTo>
                <a:close/>
              </a:path>
              <a:path w="9038313" h="4633457">
                <a:moveTo>
                  <a:pt x="5492821" y="2697032"/>
                </a:moveTo>
                <a:lnTo>
                  <a:pt x="5475450" y="2697032"/>
                </a:lnTo>
                <a:lnTo>
                  <a:pt x="5485872" y="2834824"/>
                </a:lnTo>
                <a:lnTo>
                  <a:pt x="5489346" y="2816451"/>
                </a:lnTo>
                <a:lnTo>
                  <a:pt x="5496295" y="2803591"/>
                </a:lnTo>
                <a:lnTo>
                  <a:pt x="5511929" y="2693358"/>
                </a:lnTo>
                <a:lnTo>
                  <a:pt x="5492821" y="2697032"/>
                </a:lnTo>
                <a:close/>
              </a:path>
              <a:path w="9038313" h="4633457">
                <a:moveTo>
                  <a:pt x="5485872" y="2834824"/>
                </a:moveTo>
                <a:lnTo>
                  <a:pt x="5475450" y="2697032"/>
                </a:lnTo>
                <a:lnTo>
                  <a:pt x="5459815" y="2700707"/>
                </a:lnTo>
                <a:lnTo>
                  <a:pt x="5445918" y="2700707"/>
                </a:lnTo>
                <a:lnTo>
                  <a:pt x="5432021" y="2708055"/>
                </a:lnTo>
                <a:lnTo>
                  <a:pt x="5412912" y="2711730"/>
                </a:lnTo>
                <a:lnTo>
                  <a:pt x="5399015" y="2711730"/>
                </a:lnTo>
                <a:lnTo>
                  <a:pt x="5379906" y="2719078"/>
                </a:lnTo>
                <a:lnTo>
                  <a:pt x="5402489" y="2935870"/>
                </a:lnTo>
                <a:lnTo>
                  <a:pt x="5432021" y="2908312"/>
                </a:lnTo>
                <a:lnTo>
                  <a:pt x="5445918" y="2893614"/>
                </a:lnTo>
                <a:lnTo>
                  <a:pt x="5456341" y="2877079"/>
                </a:lnTo>
                <a:lnTo>
                  <a:pt x="5475450" y="2851358"/>
                </a:lnTo>
                <a:lnTo>
                  <a:pt x="5485872" y="2834824"/>
                </a:lnTo>
                <a:close/>
              </a:path>
              <a:path w="9038313" h="4633457">
                <a:moveTo>
                  <a:pt x="5402489" y="2935870"/>
                </a:moveTo>
                <a:lnTo>
                  <a:pt x="5379906" y="2719078"/>
                </a:lnTo>
                <a:lnTo>
                  <a:pt x="5366010" y="2719078"/>
                </a:lnTo>
                <a:lnTo>
                  <a:pt x="5346901" y="2704381"/>
                </a:lnTo>
                <a:lnTo>
                  <a:pt x="5336479" y="2687847"/>
                </a:lnTo>
                <a:lnTo>
                  <a:pt x="5322582" y="2693358"/>
                </a:lnTo>
                <a:lnTo>
                  <a:pt x="5343427" y="2981801"/>
                </a:lnTo>
                <a:lnTo>
                  <a:pt x="5359062" y="2965265"/>
                </a:lnTo>
                <a:lnTo>
                  <a:pt x="5379906" y="2950568"/>
                </a:lnTo>
                <a:lnTo>
                  <a:pt x="5402489" y="2935870"/>
                </a:lnTo>
                <a:close/>
              </a:path>
              <a:path w="9038313" h="4633457">
                <a:moveTo>
                  <a:pt x="5237462" y="3174709"/>
                </a:moveTo>
                <a:lnTo>
                  <a:pt x="5227039" y="3161847"/>
                </a:lnTo>
                <a:lnTo>
                  <a:pt x="5237462" y="3442942"/>
                </a:lnTo>
                <a:lnTo>
                  <a:pt x="5237462" y="3216964"/>
                </a:lnTo>
                <a:lnTo>
                  <a:pt x="5242673" y="3204104"/>
                </a:lnTo>
                <a:lnTo>
                  <a:pt x="5242673" y="3189406"/>
                </a:lnTo>
                <a:lnTo>
                  <a:pt x="5237462" y="3174709"/>
                </a:lnTo>
                <a:close/>
              </a:path>
              <a:path w="9038313" h="4633457">
                <a:moveTo>
                  <a:pt x="5253097" y="3262895"/>
                </a:moveTo>
                <a:lnTo>
                  <a:pt x="5249622" y="3246360"/>
                </a:lnTo>
                <a:lnTo>
                  <a:pt x="5253097" y="3431918"/>
                </a:lnTo>
                <a:lnTo>
                  <a:pt x="5263518" y="3417220"/>
                </a:lnTo>
                <a:lnTo>
                  <a:pt x="5266993" y="3270243"/>
                </a:lnTo>
                <a:lnTo>
                  <a:pt x="5253097" y="3262895"/>
                </a:lnTo>
                <a:close/>
              </a:path>
              <a:path w="9038313" h="4633457">
                <a:moveTo>
                  <a:pt x="5253097" y="3431918"/>
                </a:moveTo>
                <a:lnTo>
                  <a:pt x="5249622" y="3246360"/>
                </a:lnTo>
                <a:lnTo>
                  <a:pt x="5242673" y="3231662"/>
                </a:lnTo>
                <a:lnTo>
                  <a:pt x="5237462" y="3216964"/>
                </a:lnTo>
                <a:lnTo>
                  <a:pt x="5237462" y="3442942"/>
                </a:lnTo>
                <a:lnTo>
                  <a:pt x="5253097" y="3431918"/>
                </a:lnTo>
                <a:close/>
              </a:path>
              <a:path w="9038313" h="4633457">
                <a:moveTo>
                  <a:pt x="5143657" y="3589919"/>
                </a:moveTo>
                <a:lnTo>
                  <a:pt x="5133234" y="3571547"/>
                </a:lnTo>
                <a:lnTo>
                  <a:pt x="5136708" y="3656059"/>
                </a:lnTo>
                <a:lnTo>
                  <a:pt x="5143657" y="3643198"/>
                </a:lnTo>
                <a:lnTo>
                  <a:pt x="5143657" y="3589919"/>
                </a:lnTo>
                <a:close/>
              </a:path>
              <a:path w="9038313" h="4633457">
                <a:moveTo>
                  <a:pt x="5121074" y="3663407"/>
                </a:moveTo>
                <a:lnTo>
                  <a:pt x="5121074" y="2303868"/>
                </a:lnTo>
                <a:lnTo>
                  <a:pt x="5107176" y="2279984"/>
                </a:lnTo>
                <a:lnTo>
                  <a:pt x="5103703" y="2265287"/>
                </a:lnTo>
                <a:lnTo>
                  <a:pt x="5096753" y="2248752"/>
                </a:lnTo>
                <a:lnTo>
                  <a:pt x="5089805" y="3678105"/>
                </a:lnTo>
                <a:lnTo>
                  <a:pt x="5121074" y="366340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3749" y="2145868"/>
                </a:lnTo>
                <a:lnTo>
                  <a:pt x="5070697" y="3744245"/>
                </a:lnTo>
                <a:lnTo>
                  <a:pt x="5074171" y="3685454"/>
                </a:lnTo>
                <a:lnTo>
                  <a:pt x="5089805" y="3678105"/>
                </a:lnTo>
                <a:lnTo>
                  <a:pt x="5096753" y="2248752"/>
                </a:lnTo>
                <a:lnTo>
                  <a:pt x="5084594" y="2234054"/>
                </a:lnTo>
                <a:lnTo>
                  <a:pt x="5077646" y="2219356"/>
                </a:lnTo>
                <a:lnTo>
                  <a:pt x="5070697" y="2202821"/>
                </a:lnTo>
                <a:lnTo>
                  <a:pt x="5067222" y="2188123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40182" y="2079727"/>
                </a:moveTo>
                <a:lnTo>
                  <a:pt x="5133234" y="2092589"/>
                </a:lnTo>
                <a:lnTo>
                  <a:pt x="5129759" y="2107286"/>
                </a:lnTo>
                <a:lnTo>
                  <a:pt x="5121074" y="2125658"/>
                </a:lnTo>
                <a:lnTo>
                  <a:pt x="5114126" y="2138518"/>
                </a:lnTo>
                <a:lnTo>
                  <a:pt x="5096753" y="2149542"/>
                </a:lnTo>
                <a:lnTo>
                  <a:pt x="5084594" y="2215682"/>
                </a:lnTo>
                <a:lnTo>
                  <a:pt x="5096753" y="2230380"/>
                </a:lnTo>
                <a:lnTo>
                  <a:pt x="5110651" y="2245078"/>
                </a:lnTo>
                <a:lnTo>
                  <a:pt x="5117599" y="2230380"/>
                </a:lnTo>
                <a:lnTo>
                  <a:pt x="5126285" y="2202821"/>
                </a:lnTo>
                <a:lnTo>
                  <a:pt x="5136708" y="2237728"/>
                </a:lnTo>
                <a:lnTo>
                  <a:pt x="5140182" y="2079727"/>
                </a:lnTo>
                <a:close/>
              </a:path>
              <a:path w="9038313" h="4633457">
                <a:moveTo>
                  <a:pt x="5077646" y="2149542"/>
                </a:moveTo>
                <a:lnTo>
                  <a:pt x="5067222" y="2188123"/>
                </a:lnTo>
                <a:lnTo>
                  <a:pt x="5077646" y="2202821"/>
                </a:lnTo>
                <a:lnTo>
                  <a:pt x="5084594" y="2215682"/>
                </a:lnTo>
                <a:lnTo>
                  <a:pt x="5096753" y="2149542"/>
                </a:lnTo>
                <a:lnTo>
                  <a:pt x="5077646" y="2149542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4079" y="1991541"/>
                </a:lnTo>
                <a:lnTo>
                  <a:pt x="5154079" y="2006239"/>
                </a:lnTo>
                <a:lnTo>
                  <a:pt x="5150605" y="2019100"/>
                </a:lnTo>
                <a:lnTo>
                  <a:pt x="5154079" y="2033798"/>
                </a:lnTo>
                <a:lnTo>
                  <a:pt x="5157553" y="2268961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29759" y="1984193"/>
                </a:moveTo>
                <a:lnTo>
                  <a:pt x="5143657" y="1987867"/>
                </a:lnTo>
                <a:lnTo>
                  <a:pt x="5157553" y="1976843"/>
                </a:lnTo>
                <a:lnTo>
                  <a:pt x="5169714" y="2292845"/>
                </a:lnTo>
                <a:lnTo>
                  <a:pt x="5180136" y="2307543"/>
                </a:lnTo>
                <a:lnTo>
                  <a:pt x="5187085" y="2322240"/>
                </a:lnTo>
                <a:lnTo>
                  <a:pt x="5190559" y="2335100"/>
                </a:lnTo>
                <a:lnTo>
                  <a:pt x="5190559" y="1848238"/>
                </a:lnTo>
                <a:lnTo>
                  <a:pt x="5176662" y="1840890"/>
                </a:lnTo>
                <a:lnTo>
                  <a:pt x="5161028" y="1840890"/>
                </a:lnTo>
                <a:lnTo>
                  <a:pt x="5143657" y="1829866"/>
                </a:lnTo>
                <a:lnTo>
                  <a:pt x="5129759" y="1984193"/>
                </a:lnTo>
                <a:close/>
              </a:path>
              <a:path w="9038313" h="4633457">
                <a:moveTo>
                  <a:pt x="5016846" y="1995215"/>
                </a:moveTo>
                <a:lnTo>
                  <a:pt x="5020320" y="1980518"/>
                </a:lnTo>
                <a:lnTo>
                  <a:pt x="5037691" y="1980518"/>
                </a:lnTo>
                <a:lnTo>
                  <a:pt x="5056799" y="1987867"/>
                </a:lnTo>
                <a:lnTo>
                  <a:pt x="5067222" y="2002565"/>
                </a:lnTo>
                <a:lnTo>
                  <a:pt x="5081120" y="2002565"/>
                </a:lnTo>
                <a:lnTo>
                  <a:pt x="5100228" y="1998891"/>
                </a:lnTo>
                <a:lnTo>
                  <a:pt x="5114126" y="1987867"/>
                </a:lnTo>
                <a:lnTo>
                  <a:pt x="5129759" y="1984193"/>
                </a:lnTo>
                <a:lnTo>
                  <a:pt x="5143657" y="1829866"/>
                </a:lnTo>
                <a:lnTo>
                  <a:pt x="5126285" y="1822518"/>
                </a:lnTo>
                <a:lnTo>
                  <a:pt x="5110651" y="1822518"/>
                </a:lnTo>
                <a:lnTo>
                  <a:pt x="5089805" y="1818843"/>
                </a:lnTo>
                <a:lnTo>
                  <a:pt x="5070697" y="1826192"/>
                </a:lnTo>
                <a:lnTo>
                  <a:pt x="5056799" y="1833540"/>
                </a:lnTo>
                <a:lnTo>
                  <a:pt x="5041165" y="1840890"/>
                </a:lnTo>
                <a:lnTo>
                  <a:pt x="5027269" y="1848238"/>
                </a:lnTo>
                <a:lnTo>
                  <a:pt x="5016846" y="1995215"/>
                </a:lnTo>
                <a:close/>
              </a:path>
              <a:path w="9038313" h="4633457">
                <a:moveTo>
                  <a:pt x="5013371" y="1844564"/>
                </a:moveTo>
                <a:lnTo>
                  <a:pt x="4987314" y="1844564"/>
                </a:lnTo>
                <a:lnTo>
                  <a:pt x="5001211" y="1857424"/>
                </a:lnTo>
                <a:lnTo>
                  <a:pt x="5016846" y="1995215"/>
                </a:lnTo>
                <a:lnTo>
                  <a:pt x="5027269" y="1848238"/>
                </a:lnTo>
                <a:lnTo>
                  <a:pt x="5013371" y="1844564"/>
                </a:lnTo>
                <a:close/>
              </a:path>
              <a:path w="9038313" h="4633457">
                <a:moveTo>
                  <a:pt x="4957784" y="1973169"/>
                </a:moveTo>
                <a:lnTo>
                  <a:pt x="4943886" y="1980518"/>
                </a:lnTo>
                <a:lnTo>
                  <a:pt x="4957784" y="1984193"/>
                </a:lnTo>
                <a:lnTo>
                  <a:pt x="4973417" y="1984193"/>
                </a:lnTo>
                <a:lnTo>
                  <a:pt x="4957784" y="1973169"/>
                </a:lnTo>
                <a:close/>
              </a:path>
              <a:path w="9038313" h="4633457">
                <a:moveTo>
                  <a:pt x="5299999" y="2515148"/>
                </a:moveTo>
                <a:lnTo>
                  <a:pt x="5313895" y="2531682"/>
                </a:lnTo>
                <a:lnTo>
                  <a:pt x="5299999" y="927793"/>
                </a:lnTo>
                <a:lnTo>
                  <a:pt x="5286101" y="940654"/>
                </a:lnTo>
                <a:lnTo>
                  <a:pt x="5270466" y="948002"/>
                </a:lnTo>
                <a:lnTo>
                  <a:pt x="5263518" y="982910"/>
                </a:lnTo>
                <a:lnTo>
                  <a:pt x="5253097" y="997607"/>
                </a:lnTo>
                <a:lnTo>
                  <a:pt x="5266993" y="1783935"/>
                </a:lnTo>
                <a:lnTo>
                  <a:pt x="5282627" y="1791285"/>
                </a:lnTo>
                <a:lnTo>
                  <a:pt x="5296524" y="1805983"/>
                </a:lnTo>
                <a:lnTo>
                  <a:pt x="5299999" y="1822518"/>
                </a:lnTo>
                <a:lnTo>
                  <a:pt x="5299999" y="2515148"/>
                </a:lnTo>
                <a:close/>
              </a:path>
              <a:path w="9038313" h="4633457">
                <a:moveTo>
                  <a:pt x="5253097" y="955352"/>
                </a:moveTo>
                <a:lnTo>
                  <a:pt x="5253097" y="970050"/>
                </a:lnTo>
                <a:lnTo>
                  <a:pt x="5263518" y="982910"/>
                </a:lnTo>
                <a:lnTo>
                  <a:pt x="5270466" y="948002"/>
                </a:lnTo>
                <a:lnTo>
                  <a:pt x="5253097" y="955352"/>
                </a:lnTo>
                <a:close/>
              </a:path>
              <a:path w="9038313" h="4633457">
                <a:moveTo>
                  <a:pt x="5369485" y="905747"/>
                </a:moveTo>
                <a:lnTo>
                  <a:pt x="5362535" y="920445"/>
                </a:lnTo>
                <a:lnTo>
                  <a:pt x="5362535" y="936980"/>
                </a:lnTo>
                <a:lnTo>
                  <a:pt x="5346901" y="933305"/>
                </a:lnTo>
                <a:lnTo>
                  <a:pt x="5336479" y="920445"/>
                </a:lnTo>
                <a:lnTo>
                  <a:pt x="5333004" y="2612520"/>
                </a:lnTo>
                <a:lnTo>
                  <a:pt x="5336479" y="2627218"/>
                </a:lnTo>
                <a:lnTo>
                  <a:pt x="5343427" y="2658451"/>
                </a:lnTo>
                <a:lnTo>
                  <a:pt x="5359062" y="2662125"/>
                </a:lnTo>
                <a:lnTo>
                  <a:pt x="5372958" y="2658451"/>
                </a:lnTo>
                <a:lnTo>
                  <a:pt x="5369485" y="905747"/>
                </a:lnTo>
                <a:close/>
              </a:path>
              <a:path w="9038313" h="4633457">
                <a:moveTo>
                  <a:pt x="5313895" y="2531682"/>
                </a:moveTo>
                <a:lnTo>
                  <a:pt x="5322582" y="2546380"/>
                </a:lnTo>
                <a:lnTo>
                  <a:pt x="5326056" y="2561078"/>
                </a:lnTo>
                <a:lnTo>
                  <a:pt x="5329530" y="2595985"/>
                </a:lnTo>
                <a:lnTo>
                  <a:pt x="5333004" y="2612520"/>
                </a:lnTo>
                <a:lnTo>
                  <a:pt x="5336479" y="920445"/>
                </a:lnTo>
                <a:lnTo>
                  <a:pt x="5322582" y="920445"/>
                </a:lnTo>
                <a:lnTo>
                  <a:pt x="5313895" y="2531682"/>
                </a:lnTo>
                <a:close/>
              </a:path>
              <a:path w="9038313" h="4633457">
                <a:moveTo>
                  <a:pt x="5293050" y="1837216"/>
                </a:moveTo>
                <a:lnTo>
                  <a:pt x="5279153" y="1844564"/>
                </a:lnTo>
                <a:lnTo>
                  <a:pt x="5286101" y="2487589"/>
                </a:lnTo>
                <a:lnTo>
                  <a:pt x="5289576" y="2500450"/>
                </a:lnTo>
                <a:lnTo>
                  <a:pt x="5299999" y="2515148"/>
                </a:lnTo>
                <a:lnTo>
                  <a:pt x="5299999" y="1822518"/>
                </a:lnTo>
                <a:lnTo>
                  <a:pt x="5293050" y="1837216"/>
                </a:lnTo>
                <a:close/>
              </a:path>
              <a:path w="9038313" h="4633457">
                <a:moveTo>
                  <a:pt x="5246147" y="2450846"/>
                </a:moveTo>
                <a:lnTo>
                  <a:pt x="5260045" y="2454520"/>
                </a:lnTo>
                <a:lnTo>
                  <a:pt x="5273941" y="2469217"/>
                </a:lnTo>
                <a:lnTo>
                  <a:pt x="5286101" y="2487589"/>
                </a:lnTo>
                <a:lnTo>
                  <a:pt x="5279153" y="1844564"/>
                </a:lnTo>
                <a:lnTo>
                  <a:pt x="5263518" y="1853750"/>
                </a:lnTo>
                <a:lnTo>
                  <a:pt x="5246147" y="2450846"/>
                </a:lnTo>
                <a:close/>
              </a:path>
              <a:path w="9038313" h="4633457">
                <a:moveTo>
                  <a:pt x="5242673" y="1848238"/>
                </a:moveTo>
                <a:lnTo>
                  <a:pt x="5227039" y="1848238"/>
                </a:lnTo>
                <a:lnTo>
                  <a:pt x="5230514" y="2388379"/>
                </a:lnTo>
                <a:lnTo>
                  <a:pt x="5233987" y="2419612"/>
                </a:lnTo>
                <a:lnTo>
                  <a:pt x="5237462" y="2434310"/>
                </a:lnTo>
                <a:lnTo>
                  <a:pt x="5246147" y="2450846"/>
                </a:lnTo>
                <a:lnTo>
                  <a:pt x="5263518" y="1853750"/>
                </a:lnTo>
                <a:lnTo>
                  <a:pt x="5242673" y="1848238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206193" y="2346124"/>
                </a:lnTo>
                <a:lnTo>
                  <a:pt x="5216616" y="2360822"/>
                </a:lnTo>
                <a:lnTo>
                  <a:pt x="5223564" y="2373682"/>
                </a:lnTo>
                <a:lnTo>
                  <a:pt x="5230514" y="2388379"/>
                </a:lnTo>
                <a:lnTo>
                  <a:pt x="5227039" y="1848238"/>
                </a:lnTo>
                <a:lnTo>
                  <a:pt x="5206193" y="1853750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154079" y="2033798"/>
                </a:moveTo>
                <a:lnTo>
                  <a:pt x="5154079" y="2048496"/>
                </a:lnTo>
                <a:lnTo>
                  <a:pt x="5147130" y="2065030"/>
                </a:lnTo>
                <a:lnTo>
                  <a:pt x="5140182" y="2079727"/>
                </a:lnTo>
                <a:lnTo>
                  <a:pt x="5136708" y="2237728"/>
                </a:lnTo>
                <a:lnTo>
                  <a:pt x="5147130" y="2254263"/>
                </a:lnTo>
                <a:lnTo>
                  <a:pt x="5157553" y="2268961"/>
                </a:lnTo>
                <a:lnTo>
                  <a:pt x="5154079" y="2033798"/>
                </a:lnTo>
                <a:close/>
              </a:path>
              <a:path w="9038313" h="4633457">
                <a:moveTo>
                  <a:pt x="5126285" y="2219356"/>
                </a:moveTo>
                <a:lnTo>
                  <a:pt x="5121074" y="2234054"/>
                </a:lnTo>
                <a:lnTo>
                  <a:pt x="5136708" y="2237728"/>
                </a:lnTo>
                <a:lnTo>
                  <a:pt x="5126285" y="2202821"/>
                </a:lnTo>
                <a:lnTo>
                  <a:pt x="5126285" y="2219356"/>
                </a:lnTo>
                <a:close/>
              </a:path>
              <a:path w="9038313" h="4633457">
                <a:moveTo>
                  <a:pt x="5343427" y="821235"/>
                </a:moveTo>
                <a:lnTo>
                  <a:pt x="5362535" y="835933"/>
                </a:lnTo>
                <a:lnTo>
                  <a:pt x="5366010" y="889212"/>
                </a:lnTo>
                <a:lnTo>
                  <a:pt x="5369485" y="905747"/>
                </a:lnTo>
                <a:lnTo>
                  <a:pt x="5372958" y="2658451"/>
                </a:lnTo>
                <a:lnTo>
                  <a:pt x="5386856" y="2651102"/>
                </a:lnTo>
                <a:lnTo>
                  <a:pt x="5379906" y="878189"/>
                </a:lnTo>
                <a:lnTo>
                  <a:pt x="5383381" y="824909"/>
                </a:lnTo>
                <a:lnTo>
                  <a:pt x="5362535" y="824909"/>
                </a:lnTo>
                <a:lnTo>
                  <a:pt x="5343427" y="821235"/>
                </a:lnTo>
                <a:close/>
              </a:path>
              <a:path w="9038313" h="4633457">
                <a:moveTo>
                  <a:pt x="5405964" y="828584"/>
                </a:moveTo>
                <a:lnTo>
                  <a:pt x="5383381" y="824909"/>
                </a:lnTo>
                <a:lnTo>
                  <a:pt x="5395541" y="863492"/>
                </a:lnTo>
                <a:lnTo>
                  <a:pt x="5412912" y="859816"/>
                </a:lnTo>
                <a:lnTo>
                  <a:pt x="5419862" y="843282"/>
                </a:lnTo>
                <a:lnTo>
                  <a:pt x="5405964" y="828584"/>
                </a:lnTo>
                <a:close/>
              </a:path>
              <a:path w="9038313" h="4633457">
                <a:moveTo>
                  <a:pt x="5366010" y="889212"/>
                </a:moveTo>
                <a:lnTo>
                  <a:pt x="5362535" y="835933"/>
                </a:lnTo>
                <a:lnTo>
                  <a:pt x="5362535" y="850630"/>
                </a:lnTo>
                <a:lnTo>
                  <a:pt x="5359062" y="867166"/>
                </a:lnTo>
                <a:lnTo>
                  <a:pt x="5350376" y="881863"/>
                </a:lnTo>
                <a:lnTo>
                  <a:pt x="5366010" y="889212"/>
                </a:lnTo>
                <a:close/>
              </a:path>
              <a:path w="9038313" h="4633457">
                <a:moveTo>
                  <a:pt x="5266993" y="1783935"/>
                </a:moveTo>
                <a:lnTo>
                  <a:pt x="5253097" y="997607"/>
                </a:lnTo>
                <a:lnTo>
                  <a:pt x="5237462" y="1647982"/>
                </a:lnTo>
                <a:lnTo>
                  <a:pt x="5227039" y="1660842"/>
                </a:lnTo>
                <a:lnTo>
                  <a:pt x="5213142" y="1668191"/>
                </a:lnTo>
                <a:lnTo>
                  <a:pt x="5213142" y="1682889"/>
                </a:lnTo>
                <a:lnTo>
                  <a:pt x="5223564" y="1745354"/>
                </a:lnTo>
                <a:lnTo>
                  <a:pt x="5237462" y="1760052"/>
                </a:lnTo>
                <a:lnTo>
                  <a:pt x="5253097" y="1772913"/>
                </a:lnTo>
                <a:lnTo>
                  <a:pt x="5266993" y="1783935"/>
                </a:lnTo>
                <a:close/>
              </a:path>
              <a:path w="9038313" h="4633457">
                <a:moveTo>
                  <a:pt x="5253097" y="997607"/>
                </a:moveTo>
                <a:lnTo>
                  <a:pt x="5233987" y="993933"/>
                </a:lnTo>
                <a:lnTo>
                  <a:pt x="5220091" y="990259"/>
                </a:lnTo>
                <a:lnTo>
                  <a:pt x="5209668" y="1021491"/>
                </a:lnTo>
                <a:lnTo>
                  <a:pt x="5190559" y="1032515"/>
                </a:lnTo>
                <a:lnTo>
                  <a:pt x="5173187" y="1028840"/>
                </a:lnTo>
                <a:lnTo>
                  <a:pt x="5157553" y="1017817"/>
                </a:lnTo>
                <a:lnTo>
                  <a:pt x="5143657" y="1008631"/>
                </a:lnTo>
                <a:lnTo>
                  <a:pt x="5129759" y="1001281"/>
                </a:lnTo>
                <a:lnTo>
                  <a:pt x="5126285" y="986585"/>
                </a:lnTo>
                <a:lnTo>
                  <a:pt x="5140182" y="1679215"/>
                </a:lnTo>
                <a:lnTo>
                  <a:pt x="5157553" y="1668191"/>
                </a:lnTo>
                <a:lnTo>
                  <a:pt x="5173187" y="1664517"/>
                </a:lnTo>
                <a:lnTo>
                  <a:pt x="5187085" y="1660842"/>
                </a:lnTo>
                <a:lnTo>
                  <a:pt x="5202720" y="1653494"/>
                </a:lnTo>
                <a:lnTo>
                  <a:pt x="5220091" y="1653494"/>
                </a:lnTo>
                <a:lnTo>
                  <a:pt x="5237462" y="1647982"/>
                </a:lnTo>
                <a:lnTo>
                  <a:pt x="5253097" y="997607"/>
                </a:lnTo>
                <a:close/>
              </a:path>
              <a:path w="9038313" h="4633457">
                <a:moveTo>
                  <a:pt x="5169714" y="986585"/>
                </a:moveTo>
                <a:lnTo>
                  <a:pt x="5183611" y="1004957"/>
                </a:lnTo>
                <a:lnTo>
                  <a:pt x="5197508" y="1008631"/>
                </a:lnTo>
                <a:lnTo>
                  <a:pt x="5209668" y="1021491"/>
                </a:lnTo>
                <a:lnTo>
                  <a:pt x="5220091" y="990259"/>
                </a:lnTo>
                <a:lnTo>
                  <a:pt x="5206193" y="990259"/>
                </a:lnTo>
                <a:lnTo>
                  <a:pt x="5183611" y="975561"/>
                </a:lnTo>
                <a:lnTo>
                  <a:pt x="5169714" y="986585"/>
                </a:lnTo>
                <a:close/>
              </a:path>
              <a:path w="9038313" h="4633457">
                <a:moveTo>
                  <a:pt x="5173187" y="1710447"/>
                </a:moveTo>
                <a:lnTo>
                  <a:pt x="5187085" y="1725145"/>
                </a:lnTo>
                <a:lnTo>
                  <a:pt x="5202720" y="1734332"/>
                </a:lnTo>
                <a:lnTo>
                  <a:pt x="5223564" y="1745354"/>
                </a:lnTo>
                <a:lnTo>
                  <a:pt x="5213142" y="1682889"/>
                </a:lnTo>
                <a:lnTo>
                  <a:pt x="5202720" y="1699425"/>
                </a:lnTo>
                <a:lnTo>
                  <a:pt x="5187085" y="1714122"/>
                </a:lnTo>
                <a:lnTo>
                  <a:pt x="5173187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36708" y="1710447"/>
                </a:lnTo>
                <a:lnTo>
                  <a:pt x="5129759" y="1695749"/>
                </a:lnTo>
                <a:lnTo>
                  <a:pt x="5126285" y="1682889"/>
                </a:lnTo>
                <a:lnTo>
                  <a:pt x="5140182" y="1679215"/>
                </a:lnTo>
                <a:lnTo>
                  <a:pt x="5126285" y="986585"/>
                </a:lnTo>
                <a:lnTo>
                  <a:pt x="5126285" y="1728820"/>
                </a:lnTo>
                <a:lnTo>
                  <a:pt x="5140182" y="1725145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67222" y="1710447"/>
                </a:moveTo>
                <a:lnTo>
                  <a:pt x="5084594" y="1717796"/>
                </a:lnTo>
                <a:lnTo>
                  <a:pt x="5093280" y="1734332"/>
                </a:lnTo>
                <a:lnTo>
                  <a:pt x="5107176" y="1741680"/>
                </a:lnTo>
                <a:lnTo>
                  <a:pt x="5093280" y="1686563"/>
                </a:lnTo>
                <a:lnTo>
                  <a:pt x="5089805" y="1699425"/>
                </a:lnTo>
                <a:lnTo>
                  <a:pt x="5067222" y="1710447"/>
                </a:lnTo>
                <a:close/>
              </a:path>
              <a:path w="9038313" h="4633457">
                <a:moveTo>
                  <a:pt x="5150605" y="1710447"/>
                </a:moveTo>
                <a:lnTo>
                  <a:pt x="5140182" y="1725145"/>
                </a:lnTo>
                <a:lnTo>
                  <a:pt x="5154079" y="1721471"/>
                </a:lnTo>
                <a:lnTo>
                  <a:pt x="5169714" y="1714122"/>
                </a:lnTo>
                <a:lnTo>
                  <a:pt x="5150605" y="1710447"/>
                </a:lnTo>
                <a:close/>
              </a:path>
              <a:path w="9038313" h="4633457">
                <a:moveTo>
                  <a:pt x="5074171" y="3685454"/>
                </a:moveTo>
                <a:lnTo>
                  <a:pt x="5070697" y="3744245"/>
                </a:lnTo>
                <a:lnTo>
                  <a:pt x="5077646" y="3729548"/>
                </a:lnTo>
                <a:lnTo>
                  <a:pt x="5077646" y="3705664"/>
                </a:lnTo>
                <a:lnTo>
                  <a:pt x="5074171" y="3685454"/>
                </a:lnTo>
                <a:close/>
              </a:path>
              <a:path w="9038313" h="4633457">
                <a:moveTo>
                  <a:pt x="5023794" y="3825082"/>
                </a:moveTo>
                <a:lnTo>
                  <a:pt x="5030743" y="3810384"/>
                </a:lnTo>
                <a:lnTo>
                  <a:pt x="5037691" y="3793850"/>
                </a:lnTo>
                <a:lnTo>
                  <a:pt x="5053326" y="3782827"/>
                </a:lnTo>
                <a:lnTo>
                  <a:pt x="5063749" y="3768129"/>
                </a:lnTo>
                <a:lnTo>
                  <a:pt x="5070697" y="3744245"/>
                </a:lnTo>
                <a:lnTo>
                  <a:pt x="5063749" y="2145868"/>
                </a:lnTo>
                <a:lnTo>
                  <a:pt x="5049851" y="2145868"/>
                </a:lnTo>
                <a:lnTo>
                  <a:pt x="5034217" y="2134844"/>
                </a:lnTo>
                <a:lnTo>
                  <a:pt x="5023794" y="3825082"/>
                </a:lnTo>
                <a:close/>
              </a:path>
              <a:path w="9038313" h="4633457">
                <a:moveTo>
                  <a:pt x="4961257" y="3894896"/>
                </a:moveTo>
                <a:lnTo>
                  <a:pt x="4976892" y="3878362"/>
                </a:lnTo>
                <a:lnTo>
                  <a:pt x="4990788" y="3859989"/>
                </a:lnTo>
                <a:lnTo>
                  <a:pt x="5004686" y="3852641"/>
                </a:lnTo>
                <a:lnTo>
                  <a:pt x="5013371" y="3839780"/>
                </a:lnTo>
                <a:lnTo>
                  <a:pt x="5023794" y="3825082"/>
                </a:lnTo>
                <a:lnTo>
                  <a:pt x="5034217" y="2134844"/>
                </a:lnTo>
                <a:lnTo>
                  <a:pt x="5020320" y="2142194"/>
                </a:lnTo>
                <a:lnTo>
                  <a:pt x="5004686" y="2145868"/>
                </a:lnTo>
                <a:lnTo>
                  <a:pt x="4990788" y="2153216"/>
                </a:lnTo>
                <a:lnTo>
                  <a:pt x="4976892" y="2153216"/>
                </a:lnTo>
                <a:lnTo>
                  <a:pt x="4961257" y="3894896"/>
                </a:lnTo>
                <a:close/>
              </a:path>
              <a:path w="9038313" h="4633457">
                <a:moveTo>
                  <a:pt x="4891772" y="3929804"/>
                </a:moveTo>
                <a:lnTo>
                  <a:pt x="4914355" y="3920618"/>
                </a:lnTo>
                <a:lnTo>
                  <a:pt x="4931726" y="3913268"/>
                </a:lnTo>
                <a:lnTo>
                  <a:pt x="4947361" y="3902246"/>
                </a:lnTo>
                <a:lnTo>
                  <a:pt x="4961257" y="3894896"/>
                </a:lnTo>
                <a:lnTo>
                  <a:pt x="4976892" y="2153216"/>
                </a:lnTo>
                <a:lnTo>
                  <a:pt x="4954309" y="2149542"/>
                </a:lnTo>
                <a:lnTo>
                  <a:pt x="4936938" y="2142194"/>
                </a:lnTo>
                <a:lnTo>
                  <a:pt x="4914355" y="2138518"/>
                </a:lnTo>
                <a:lnTo>
                  <a:pt x="4891772" y="3929804"/>
                </a:lnTo>
                <a:close/>
              </a:path>
              <a:path w="9038313" h="4633457">
                <a:moveTo>
                  <a:pt x="4914355" y="2138518"/>
                </a:moveTo>
                <a:lnTo>
                  <a:pt x="4888298" y="2138518"/>
                </a:lnTo>
                <a:lnTo>
                  <a:pt x="4881349" y="2125658"/>
                </a:lnTo>
                <a:lnTo>
                  <a:pt x="4867452" y="2121984"/>
                </a:lnTo>
                <a:lnTo>
                  <a:pt x="4860504" y="3929804"/>
                </a:lnTo>
                <a:lnTo>
                  <a:pt x="4874400" y="3933478"/>
                </a:lnTo>
                <a:lnTo>
                  <a:pt x="4891772" y="3929804"/>
                </a:lnTo>
                <a:lnTo>
                  <a:pt x="4914355" y="2138518"/>
                </a:lnTo>
                <a:close/>
              </a:path>
              <a:path w="9038313" h="4633457">
                <a:moveTo>
                  <a:pt x="4754538" y="2118309"/>
                </a:moveTo>
                <a:lnTo>
                  <a:pt x="4751064" y="2131170"/>
                </a:lnTo>
                <a:lnTo>
                  <a:pt x="4758013" y="2145868"/>
                </a:lnTo>
                <a:lnTo>
                  <a:pt x="4768435" y="2107286"/>
                </a:lnTo>
                <a:lnTo>
                  <a:pt x="4754538" y="2118309"/>
                </a:lnTo>
                <a:close/>
              </a:path>
              <a:path w="9038313" h="4633457">
                <a:moveTo>
                  <a:pt x="5180136" y="927793"/>
                </a:moveTo>
                <a:lnTo>
                  <a:pt x="5197508" y="933305"/>
                </a:lnTo>
                <a:lnTo>
                  <a:pt x="5216616" y="936980"/>
                </a:lnTo>
                <a:lnTo>
                  <a:pt x="5237462" y="933305"/>
                </a:lnTo>
                <a:lnTo>
                  <a:pt x="5260045" y="927793"/>
                </a:lnTo>
                <a:lnTo>
                  <a:pt x="5286101" y="905747"/>
                </a:lnTo>
                <a:lnTo>
                  <a:pt x="5289576" y="889212"/>
                </a:lnTo>
                <a:lnTo>
                  <a:pt x="5282627" y="874514"/>
                </a:lnTo>
                <a:lnTo>
                  <a:pt x="5270466" y="859816"/>
                </a:lnTo>
                <a:lnTo>
                  <a:pt x="5256570" y="850630"/>
                </a:lnTo>
                <a:lnTo>
                  <a:pt x="5227039" y="835933"/>
                </a:lnTo>
                <a:lnTo>
                  <a:pt x="5197508" y="821235"/>
                </a:lnTo>
                <a:lnTo>
                  <a:pt x="5180136" y="927793"/>
                </a:lnTo>
                <a:close/>
              </a:path>
              <a:path w="9038313" h="4633457">
                <a:moveTo>
                  <a:pt x="5067222" y="889212"/>
                </a:moveTo>
                <a:lnTo>
                  <a:pt x="5081120" y="902073"/>
                </a:lnTo>
                <a:lnTo>
                  <a:pt x="5096753" y="905747"/>
                </a:lnTo>
                <a:lnTo>
                  <a:pt x="5110651" y="909421"/>
                </a:lnTo>
                <a:lnTo>
                  <a:pt x="5126285" y="913095"/>
                </a:lnTo>
                <a:lnTo>
                  <a:pt x="5140182" y="920445"/>
                </a:lnTo>
                <a:lnTo>
                  <a:pt x="5166239" y="927793"/>
                </a:lnTo>
                <a:lnTo>
                  <a:pt x="5180136" y="927793"/>
                </a:lnTo>
                <a:lnTo>
                  <a:pt x="5197508" y="821235"/>
                </a:lnTo>
                <a:lnTo>
                  <a:pt x="5173187" y="804699"/>
                </a:lnTo>
                <a:lnTo>
                  <a:pt x="5150605" y="797351"/>
                </a:lnTo>
                <a:lnTo>
                  <a:pt x="5136708" y="793677"/>
                </a:lnTo>
                <a:lnTo>
                  <a:pt x="5114126" y="790002"/>
                </a:lnTo>
                <a:lnTo>
                  <a:pt x="5081120" y="790002"/>
                </a:lnTo>
                <a:lnTo>
                  <a:pt x="5067222" y="889212"/>
                </a:lnTo>
                <a:close/>
              </a:path>
              <a:path w="9038313" h="4633457">
                <a:moveTo>
                  <a:pt x="5034217" y="1668191"/>
                </a:moveTo>
                <a:lnTo>
                  <a:pt x="5049851" y="1668191"/>
                </a:lnTo>
                <a:lnTo>
                  <a:pt x="5053326" y="889212"/>
                </a:lnTo>
                <a:lnTo>
                  <a:pt x="5067222" y="889212"/>
                </a:lnTo>
                <a:lnTo>
                  <a:pt x="5056799" y="758770"/>
                </a:lnTo>
                <a:lnTo>
                  <a:pt x="5044640" y="775304"/>
                </a:lnTo>
                <a:lnTo>
                  <a:pt x="5034217" y="1668191"/>
                </a:lnTo>
                <a:close/>
              </a:path>
              <a:path w="9038313" h="4633457">
                <a:moveTo>
                  <a:pt x="4976892" y="1728820"/>
                </a:moveTo>
                <a:lnTo>
                  <a:pt x="4994263" y="1728820"/>
                </a:lnTo>
                <a:lnTo>
                  <a:pt x="4994263" y="1699425"/>
                </a:lnTo>
                <a:lnTo>
                  <a:pt x="5008161" y="1695749"/>
                </a:lnTo>
                <a:lnTo>
                  <a:pt x="5023794" y="1682889"/>
                </a:lnTo>
                <a:lnTo>
                  <a:pt x="5034217" y="1668191"/>
                </a:lnTo>
                <a:lnTo>
                  <a:pt x="5044640" y="775304"/>
                </a:lnTo>
                <a:lnTo>
                  <a:pt x="5030743" y="769793"/>
                </a:lnTo>
                <a:lnTo>
                  <a:pt x="5016846" y="766118"/>
                </a:lnTo>
                <a:lnTo>
                  <a:pt x="5004686" y="1186841"/>
                </a:lnTo>
                <a:lnTo>
                  <a:pt x="4983840" y="1186841"/>
                </a:lnTo>
                <a:lnTo>
                  <a:pt x="4976892" y="1728820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8206" y="1159282"/>
                </a:lnTo>
                <a:lnTo>
                  <a:pt x="4973417" y="1175818"/>
                </a:lnTo>
                <a:lnTo>
                  <a:pt x="4990788" y="1183167"/>
                </a:lnTo>
                <a:lnTo>
                  <a:pt x="5004686" y="1186841"/>
                </a:lnTo>
                <a:lnTo>
                  <a:pt x="5016846" y="766118"/>
                </a:lnTo>
                <a:lnTo>
                  <a:pt x="5001211" y="769793"/>
                </a:lnTo>
                <a:lnTo>
                  <a:pt x="4976892" y="755096"/>
                </a:lnTo>
                <a:lnTo>
                  <a:pt x="4976892" y="716513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820550" y="723863"/>
                </a:moveTo>
                <a:lnTo>
                  <a:pt x="4804915" y="727537"/>
                </a:lnTo>
                <a:lnTo>
                  <a:pt x="4820550" y="736723"/>
                </a:lnTo>
                <a:lnTo>
                  <a:pt x="4830972" y="731211"/>
                </a:lnTo>
                <a:lnTo>
                  <a:pt x="4837921" y="716513"/>
                </a:lnTo>
                <a:lnTo>
                  <a:pt x="4820550" y="723863"/>
                </a:lnTo>
                <a:close/>
              </a:path>
              <a:path w="9038313" h="4633457">
                <a:moveTo>
                  <a:pt x="4827498" y="1907029"/>
                </a:moveTo>
                <a:lnTo>
                  <a:pt x="4824023" y="1886819"/>
                </a:lnTo>
                <a:lnTo>
                  <a:pt x="4827498" y="1914378"/>
                </a:lnTo>
                <a:lnTo>
                  <a:pt x="4829351" y="1914868"/>
                </a:lnTo>
                <a:lnTo>
                  <a:pt x="4827498" y="1907029"/>
                </a:lnTo>
                <a:close/>
              </a:path>
              <a:path w="9038313" h="4633457">
                <a:moveTo>
                  <a:pt x="4917829" y="1875797"/>
                </a:moveTo>
                <a:lnTo>
                  <a:pt x="4907407" y="1892331"/>
                </a:lnTo>
                <a:lnTo>
                  <a:pt x="4924778" y="1896007"/>
                </a:lnTo>
                <a:lnTo>
                  <a:pt x="4931726" y="1868448"/>
                </a:lnTo>
                <a:lnTo>
                  <a:pt x="4917829" y="1875797"/>
                </a:lnTo>
                <a:close/>
              </a:path>
              <a:path w="9038313" h="4633457">
                <a:moveTo>
                  <a:pt x="5030743" y="744072"/>
                </a:moveTo>
                <a:lnTo>
                  <a:pt x="5020320" y="731211"/>
                </a:lnTo>
                <a:lnTo>
                  <a:pt x="5004686" y="723863"/>
                </a:lnTo>
                <a:lnTo>
                  <a:pt x="4990788" y="723863"/>
                </a:lnTo>
                <a:lnTo>
                  <a:pt x="4976892" y="716513"/>
                </a:lnTo>
                <a:lnTo>
                  <a:pt x="5001211" y="755096"/>
                </a:lnTo>
                <a:lnTo>
                  <a:pt x="5016846" y="747746"/>
                </a:lnTo>
                <a:lnTo>
                  <a:pt x="5030743" y="744072"/>
                </a:lnTo>
                <a:close/>
              </a:path>
              <a:path w="9038313" h="4633457">
                <a:moveTo>
                  <a:pt x="4964732" y="736723"/>
                </a:moveTo>
                <a:lnTo>
                  <a:pt x="4961257" y="723863"/>
                </a:lnTo>
                <a:lnTo>
                  <a:pt x="4957784" y="709165"/>
                </a:lnTo>
                <a:lnTo>
                  <a:pt x="4943886" y="705491"/>
                </a:lnTo>
                <a:lnTo>
                  <a:pt x="4943886" y="720189"/>
                </a:lnTo>
                <a:lnTo>
                  <a:pt x="4947361" y="1166632"/>
                </a:lnTo>
                <a:lnTo>
                  <a:pt x="4968206" y="1159282"/>
                </a:lnTo>
                <a:lnTo>
                  <a:pt x="4964732" y="736723"/>
                </a:lnTo>
                <a:close/>
              </a:path>
              <a:path w="9038313" h="4633457">
                <a:moveTo>
                  <a:pt x="4931726" y="1166632"/>
                </a:moveTo>
                <a:lnTo>
                  <a:pt x="4947361" y="1166632"/>
                </a:lnTo>
                <a:lnTo>
                  <a:pt x="4943886" y="720189"/>
                </a:lnTo>
                <a:lnTo>
                  <a:pt x="4928251" y="736723"/>
                </a:lnTo>
                <a:lnTo>
                  <a:pt x="4921303" y="723863"/>
                </a:lnTo>
                <a:lnTo>
                  <a:pt x="4917829" y="1162958"/>
                </a:lnTo>
                <a:lnTo>
                  <a:pt x="4931726" y="1166632"/>
                </a:lnTo>
                <a:close/>
              </a:path>
              <a:path w="9038313" h="4633457">
                <a:moveTo>
                  <a:pt x="4907407" y="1175818"/>
                </a:moveTo>
                <a:lnTo>
                  <a:pt x="4917829" y="1162958"/>
                </a:lnTo>
                <a:lnTo>
                  <a:pt x="4921303" y="723863"/>
                </a:lnTo>
                <a:lnTo>
                  <a:pt x="4903932" y="727537"/>
                </a:lnTo>
                <a:lnTo>
                  <a:pt x="4891772" y="744072"/>
                </a:lnTo>
                <a:lnTo>
                  <a:pt x="4907407" y="1175818"/>
                </a:lnTo>
                <a:close/>
              </a:path>
              <a:path w="9038313" h="4633457">
                <a:moveTo>
                  <a:pt x="4964732" y="1776587"/>
                </a:moveTo>
                <a:lnTo>
                  <a:pt x="4968206" y="1763726"/>
                </a:lnTo>
                <a:lnTo>
                  <a:pt x="4973417" y="1745354"/>
                </a:lnTo>
                <a:lnTo>
                  <a:pt x="4976892" y="1728820"/>
                </a:lnTo>
                <a:lnTo>
                  <a:pt x="4983840" y="1186841"/>
                </a:lnTo>
                <a:lnTo>
                  <a:pt x="4968206" y="1194189"/>
                </a:lnTo>
                <a:lnTo>
                  <a:pt x="4964732" y="1776587"/>
                </a:lnTo>
                <a:close/>
              </a:path>
              <a:path w="9038313" h="4633457">
                <a:moveTo>
                  <a:pt x="4954309" y="1197865"/>
                </a:moveTo>
                <a:lnTo>
                  <a:pt x="4940411" y="1208887"/>
                </a:lnTo>
                <a:lnTo>
                  <a:pt x="4947361" y="1805983"/>
                </a:lnTo>
                <a:lnTo>
                  <a:pt x="4950834" y="1787611"/>
                </a:lnTo>
                <a:lnTo>
                  <a:pt x="4964732" y="1776587"/>
                </a:lnTo>
                <a:lnTo>
                  <a:pt x="4968206" y="1194189"/>
                </a:lnTo>
                <a:lnTo>
                  <a:pt x="4954309" y="1197865"/>
                </a:lnTo>
                <a:close/>
              </a:path>
              <a:path w="9038313" h="4633457">
                <a:moveTo>
                  <a:pt x="4964732" y="1837216"/>
                </a:moveTo>
                <a:lnTo>
                  <a:pt x="4954309" y="1822518"/>
                </a:lnTo>
                <a:lnTo>
                  <a:pt x="4954309" y="1853750"/>
                </a:lnTo>
                <a:lnTo>
                  <a:pt x="4976892" y="1853750"/>
                </a:lnTo>
                <a:lnTo>
                  <a:pt x="4980365" y="1840890"/>
                </a:lnTo>
                <a:lnTo>
                  <a:pt x="4964732" y="1837216"/>
                </a:lnTo>
                <a:close/>
              </a:path>
              <a:path w="9038313" h="4633457">
                <a:moveTo>
                  <a:pt x="4947361" y="1805983"/>
                </a:moveTo>
                <a:lnTo>
                  <a:pt x="4940411" y="1208887"/>
                </a:lnTo>
                <a:lnTo>
                  <a:pt x="4940411" y="1857424"/>
                </a:lnTo>
                <a:lnTo>
                  <a:pt x="4954309" y="1853750"/>
                </a:lnTo>
                <a:lnTo>
                  <a:pt x="4954309" y="1822518"/>
                </a:lnTo>
                <a:lnTo>
                  <a:pt x="4947361" y="1805983"/>
                </a:lnTo>
                <a:close/>
              </a:path>
              <a:path w="9038313" h="4633457">
                <a:moveTo>
                  <a:pt x="5063749" y="2033798"/>
                </a:moveTo>
                <a:lnTo>
                  <a:pt x="5077646" y="2044820"/>
                </a:lnTo>
                <a:lnTo>
                  <a:pt x="5093280" y="2041146"/>
                </a:lnTo>
                <a:lnTo>
                  <a:pt x="5107176" y="2033798"/>
                </a:lnTo>
                <a:lnTo>
                  <a:pt x="5117599" y="2019100"/>
                </a:lnTo>
                <a:lnTo>
                  <a:pt x="5096753" y="2022774"/>
                </a:lnTo>
                <a:lnTo>
                  <a:pt x="5077646" y="2022774"/>
                </a:lnTo>
                <a:lnTo>
                  <a:pt x="5063749" y="2033798"/>
                </a:lnTo>
                <a:close/>
              </a:path>
              <a:path w="9038313" h="4633457">
                <a:moveTo>
                  <a:pt x="5478923" y="1934588"/>
                </a:moveTo>
                <a:lnTo>
                  <a:pt x="5478923" y="1918053"/>
                </a:lnTo>
                <a:lnTo>
                  <a:pt x="5489346" y="1903355"/>
                </a:lnTo>
                <a:lnTo>
                  <a:pt x="5492821" y="1886819"/>
                </a:lnTo>
                <a:lnTo>
                  <a:pt x="5503244" y="1872122"/>
                </a:lnTo>
                <a:lnTo>
                  <a:pt x="5518877" y="1872122"/>
                </a:lnTo>
                <a:lnTo>
                  <a:pt x="5503244" y="1864774"/>
                </a:lnTo>
                <a:lnTo>
                  <a:pt x="5489346" y="1848238"/>
                </a:lnTo>
                <a:lnTo>
                  <a:pt x="5478923" y="1829866"/>
                </a:lnTo>
                <a:lnTo>
                  <a:pt x="5478923" y="1934588"/>
                </a:lnTo>
                <a:close/>
              </a:path>
              <a:path w="9038313" h="4633457">
                <a:moveTo>
                  <a:pt x="5478923" y="1829866"/>
                </a:moveTo>
                <a:lnTo>
                  <a:pt x="5475450" y="2180775"/>
                </a:lnTo>
                <a:lnTo>
                  <a:pt x="5482398" y="2167914"/>
                </a:lnTo>
                <a:lnTo>
                  <a:pt x="5496295" y="2180775"/>
                </a:lnTo>
                <a:lnTo>
                  <a:pt x="5511929" y="2177100"/>
                </a:lnTo>
                <a:lnTo>
                  <a:pt x="5518877" y="2191797"/>
                </a:lnTo>
                <a:lnTo>
                  <a:pt x="5525827" y="2206495"/>
                </a:lnTo>
                <a:lnTo>
                  <a:pt x="5536250" y="2219356"/>
                </a:lnTo>
                <a:lnTo>
                  <a:pt x="5539723" y="2234054"/>
                </a:lnTo>
                <a:lnTo>
                  <a:pt x="5536250" y="1984193"/>
                </a:lnTo>
                <a:lnTo>
                  <a:pt x="5522352" y="1973169"/>
                </a:lnTo>
                <a:lnTo>
                  <a:pt x="5511929" y="1960309"/>
                </a:lnTo>
                <a:lnTo>
                  <a:pt x="5496295" y="1960309"/>
                </a:lnTo>
                <a:lnTo>
                  <a:pt x="5482398" y="1949286"/>
                </a:lnTo>
                <a:lnTo>
                  <a:pt x="5478923" y="1934588"/>
                </a:lnTo>
                <a:lnTo>
                  <a:pt x="5478923" y="1829866"/>
                </a:lnTo>
                <a:close/>
              </a:path>
              <a:path w="9038313" h="4633457">
                <a:moveTo>
                  <a:pt x="5452866" y="2627218"/>
                </a:moveTo>
                <a:lnTo>
                  <a:pt x="5459815" y="2202821"/>
                </a:lnTo>
                <a:lnTo>
                  <a:pt x="5459815" y="2188123"/>
                </a:lnTo>
                <a:lnTo>
                  <a:pt x="5475450" y="2180775"/>
                </a:lnTo>
                <a:lnTo>
                  <a:pt x="5478923" y="1829866"/>
                </a:lnTo>
                <a:lnTo>
                  <a:pt x="5463289" y="1815169"/>
                </a:lnTo>
                <a:lnTo>
                  <a:pt x="5452866" y="1798633"/>
                </a:lnTo>
                <a:lnTo>
                  <a:pt x="5452866" y="2627218"/>
                </a:lnTo>
                <a:close/>
              </a:path>
              <a:path w="9038313" h="4633457">
                <a:moveTo>
                  <a:pt x="5569254" y="1826192"/>
                </a:moveTo>
                <a:lnTo>
                  <a:pt x="5576202" y="1840890"/>
                </a:lnTo>
                <a:lnTo>
                  <a:pt x="5579677" y="1706773"/>
                </a:lnTo>
                <a:lnTo>
                  <a:pt x="5558831" y="1710447"/>
                </a:lnTo>
                <a:lnTo>
                  <a:pt x="5543198" y="1710447"/>
                </a:lnTo>
                <a:lnTo>
                  <a:pt x="5532775" y="1725145"/>
                </a:lnTo>
                <a:lnTo>
                  <a:pt x="5539723" y="1738006"/>
                </a:lnTo>
                <a:lnTo>
                  <a:pt x="5555358" y="1787611"/>
                </a:lnTo>
                <a:lnTo>
                  <a:pt x="5569254" y="1794959"/>
                </a:lnTo>
                <a:lnTo>
                  <a:pt x="5572729" y="1811494"/>
                </a:lnTo>
                <a:lnTo>
                  <a:pt x="5569254" y="1826192"/>
                </a:lnTo>
                <a:close/>
              </a:path>
              <a:path w="9038313" h="4633457">
                <a:moveTo>
                  <a:pt x="5584888" y="1692075"/>
                </a:moveTo>
                <a:lnTo>
                  <a:pt x="5595312" y="1815169"/>
                </a:lnTo>
                <a:lnTo>
                  <a:pt x="5598786" y="839607"/>
                </a:lnTo>
                <a:lnTo>
                  <a:pt x="5602260" y="821235"/>
                </a:lnTo>
                <a:lnTo>
                  <a:pt x="5605735" y="808375"/>
                </a:lnTo>
                <a:lnTo>
                  <a:pt x="5619631" y="804699"/>
                </a:lnTo>
                <a:lnTo>
                  <a:pt x="5605735" y="804699"/>
                </a:lnTo>
                <a:lnTo>
                  <a:pt x="5576202" y="817561"/>
                </a:lnTo>
                <a:lnTo>
                  <a:pt x="5584888" y="1675540"/>
                </a:lnTo>
                <a:lnTo>
                  <a:pt x="5584888" y="1692075"/>
                </a:lnTo>
                <a:close/>
              </a:path>
              <a:path w="9038313" h="4633457">
                <a:moveTo>
                  <a:pt x="5532775" y="1657168"/>
                </a:moveTo>
                <a:lnTo>
                  <a:pt x="5548409" y="1657168"/>
                </a:lnTo>
                <a:lnTo>
                  <a:pt x="5562306" y="1664517"/>
                </a:lnTo>
                <a:lnTo>
                  <a:pt x="5576202" y="1660842"/>
                </a:lnTo>
                <a:lnTo>
                  <a:pt x="5584888" y="1675540"/>
                </a:lnTo>
                <a:lnTo>
                  <a:pt x="5576202" y="817561"/>
                </a:lnTo>
                <a:lnTo>
                  <a:pt x="5576202" y="832258"/>
                </a:lnTo>
                <a:lnTo>
                  <a:pt x="5562306" y="832258"/>
                </a:lnTo>
                <a:lnTo>
                  <a:pt x="5548409" y="828584"/>
                </a:lnTo>
                <a:lnTo>
                  <a:pt x="5532775" y="1657168"/>
                </a:lnTo>
                <a:close/>
              </a:path>
              <a:path w="9038313" h="4633457">
                <a:moveTo>
                  <a:pt x="5499769" y="1671866"/>
                </a:moveTo>
                <a:lnTo>
                  <a:pt x="5515404" y="1664517"/>
                </a:lnTo>
                <a:lnTo>
                  <a:pt x="5532775" y="1657168"/>
                </a:lnTo>
                <a:lnTo>
                  <a:pt x="5548409" y="828584"/>
                </a:lnTo>
                <a:lnTo>
                  <a:pt x="5529300" y="835933"/>
                </a:lnTo>
                <a:lnTo>
                  <a:pt x="5515404" y="843282"/>
                </a:lnTo>
                <a:lnTo>
                  <a:pt x="5499769" y="1671866"/>
                </a:lnTo>
                <a:close/>
              </a:path>
              <a:path w="9038313" h="4633457">
                <a:moveTo>
                  <a:pt x="5485872" y="856142"/>
                </a:moveTo>
                <a:lnTo>
                  <a:pt x="5463289" y="867166"/>
                </a:lnTo>
                <a:lnTo>
                  <a:pt x="5475450" y="1695749"/>
                </a:lnTo>
                <a:lnTo>
                  <a:pt x="5485872" y="1682889"/>
                </a:lnTo>
                <a:lnTo>
                  <a:pt x="5499769" y="1671866"/>
                </a:lnTo>
                <a:lnTo>
                  <a:pt x="5515404" y="843282"/>
                </a:lnTo>
                <a:lnTo>
                  <a:pt x="5485872" y="856142"/>
                </a:lnTo>
                <a:close/>
              </a:path>
              <a:path w="9038313" h="4633457">
                <a:moveTo>
                  <a:pt x="5459815" y="1699425"/>
                </a:moveTo>
                <a:lnTo>
                  <a:pt x="5475450" y="1695749"/>
                </a:lnTo>
                <a:lnTo>
                  <a:pt x="5463289" y="867166"/>
                </a:lnTo>
                <a:lnTo>
                  <a:pt x="5452866" y="881863"/>
                </a:lnTo>
                <a:lnTo>
                  <a:pt x="5449392" y="894723"/>
                </a:lnTo>
                <a:lnTo>
                  <a:pt x="5445918" y="1699425"/>
                </a:lnTo>
                <a:lnTo>
                  <a:pt x="5459815" y="1699425"/>
                </a:lnTo>
                <a:close/>
              </a:path>
              <a:path w="9038313" h="4633457">
                <a:moveTo>
                  <a:pt x="5419862" y="2641916"/>
                </a:moveTo>
                <a:lnTo>
                  <a:pt x="5423335" y="1741680"/>
                </a:lnTo>
                <a:lnTo>
                  <a:pt x="5432021" y="1728820"/>
                </a:lnTo>
                <a:lnTo>
                  <a:pt x="5442444" y="1714122"/>
                </a:lnTo>
                <a:lnTo>
                  <a:pt x="5445918" y="1699425"/>
                </a:lnTo>
                <a:lnTo>
                  <a:pt x="5449392" y="894723"/>
                </a:lnTo>
                <a:lnTo>
                  <a:pt x="5423335" y="905747"/>
                </a:lnTo>
                <a:lnTo>
                  <a:pt x="5419862" y="2641916"/>
                </a:lnTo>
                <a:close/>
              </a:path>
              <a:path w="9038313" h="4633457">
                <a:moveTo>
                  <a:pt x="5379906" y="878189"/>
                </a:moveTo>
                <a:lnTo>
                  <a:pt x="5386856" y="2651102"/>
                </a:lnTo>
                <a:lnTo>
                  <a:pt x="5405964" y="2641916"/>
                </a:lnTo>
                <a:lnTo>
                  <a:pt x="5419862" y="2641916"/>
                </a:lnTo>
                <a:lnTo>
                  <a:pt x="5423335" y="905747"/>
                </a:lnTo>
                <a:lnTo>
                  <a:pt x="5409437" y="902073"/>
                </a:lnTo>
                <a:lnTo>
                  <a:pt x="5399015" y="885537"/>
                </a:lnTo>
                <a:lnTo>
                  <a:pt x="5379906" y="878189"/>
                </a:lnTo>
                <a:close/>
              </a:path>
              <a:path w="9038313" h="4633457">
                <a:moveTo>
                  <a:pt x="5595312" y="1883145"/>
                </a:moveTo>
                <a:lnTo>
                  <a:pt x="5598786" y="1896007"/>
                </a:lnTo>
                <a:lnTo>
                  <a:pt x="5602260" y="1910704"/>
                </a:lnTo>
                <a:lnTo>
                  <a:pt x="5605735" y="1925402"/>
                </a:lnTo>
                <a:lnTo>
                  <a:pt x="5605735" y="1960309"/>
                </a:lnTo>
                <a:lnTo>
                  <a:pt x="5609208" y="1976843"/>
                </a:lnTo>
                <a:lnTo>
                  <a:pt x="5612683" y="1861099"/>
                </a:lnTo>
                <a:lnTo>
                  <a:pt x="5598786" y="1857424"/>
                </a:lnTo>
                <a:lnTo>
                  <a:pt x="5595312" y="1883145"/>
                </a:lnTo>
                <a:close/>
              </a:path>
              <a:path w="9038313" h="4633457">
                <a:moveTo>
                  <a:pt x="5584888" y="1853750"/>
                </a:moveTo>
                <a:lnTo>
                  <a:pt x="5576202" y="1868448"/>
                </a:lnTo>
                <a:lnTo>
                  <a:pt x="5579677" y="1883145"/>
                </a:lnTo>
                <a:lnTo>
                  <a:pt x="5595312" y="1883145"/>
                </a:lnTo>
                <a:lnTo>
                  <a:pt x="5598786" y="1857424"/>
                </a:lnTo>
                <a:lnTo>
                  <a:pt x="5584888" y="1853750"/>
                </a:lnTo>
                <a:close/>
              </a:path>
              <a:path w="9038313" h="4633457">
                <a:moveTo>
                  <a:pt x="5689117" y="2296519"/>
                </a:moveTo>
                <a:lnTo>
                  <a:pt x="5696065" y="821235"/>
                </a:lnTo>
                <a:lnTo>
                  <a:pt x="5682169" y="824909"/>
                </a:lnTo>
                <a:lnTo>
                  <a:pt x="5668271" y="821235"/>
                </a:lnTo>
                <a:lnTo>
                  <a:pt x="5649163" y="824909"/>
                </a:lnTo>
                <a:lnTo>
                  <a:pt x="5631792" y="832258"/>
                </a:lnTo>
                <a:lnTo>
                  <a:pt x="5628317" y="1848238"/>
                </a:lnTo>
                <a:lnTo>
                  <a:pt x="5628317" y="1853750"/>
                </a:lnTo>
                <a:lnTo>
                  <a:pt x="5631792" y="2279984"/>
                </a:lnTo>
                <a:lnTo>
                  <a:pt x="5645688" y="2272635"/>
                </a:lnTo>
                <a:lnTo>
                  <a:pt x="5664798" y="2265287"/>
                </a:lnTo>
                <a:lnTo>
                  <a:pt x="5678694" y="2265287"/>
                </a:lnTo>
                <a:lnTo>
                  <a:pt x="5685642" y="2283659"/>
                </a:lnTo>
                <a:lnTo>
                  <a:pt x="5689117" y="2296519"/>
                </a:lnTo>
                <a:close/>
              </a:path>
              <a:path w="9038313" h="4633457">
                <a:moveTo>
                  <a:pt x="5616157" y="2276309"/>
                </a:moveTo>
                <a:lnTo>
                  <a:pt x="5631792" y="2279984"/>
                </a:lnTo>
                <a:lnTo>
                  <a:pt x="5628317" y="1853750"/>
                </a:lnTo>
                <a:lnTo>
                  <a:pt x="5612683" y="1861099"/>
                </a:lnTo>
                <a:lnTo>
                  <a:pt x="5609208" y="1976843"/>
                </a:lnTo>
                <a:lnTo>
                  <a:pt x="5602260" y="2276309"/>
                </a:lnTo>
                <a:lnTo>
                  <a:pt x="5616157" y="2276309"/>
                </a:lnTo>
                <a:close/>
              </a:path>
              <a:path w="9038313" h="4633457">
                <a:moveTo>
                  <a:pt x="5595312" y="1980518"/>
                </a:moveTo>
                <a:lnTo>
                  <a:pt x="5562306" y="1987867"/>
                </a:lnTo>
                <a:lnTo>
                  <a:pt x="5569254" y="2248752"/>
                </a:lnTo>
                <a:lnTo>
                  <a:pt x="5584888" y="2265287"/>
                </a:lnTo>
                <a:lnTo>
                  <a:pt x="5602260" y="2276309"/>
                </a:lnTo>
                <a:lnTo>
                  <a:pt x="5609208" y="1976843"/>
                </a:lnTo>
                <a:lnTo>
                  <a:pt x="5595312" y="1980518"/>
                </a:lnTo>
                <a:close/>
              </a:path>
              <a:path w="9038313" h="4633457">
                <a:moveTo>
                  <a:pt x="5562306" y="1987867"/>
                </a:moveTo>
                <a:lnTo>
                  <a:pt x="5536250" y="1984193"/>
                </a:lnTo>
                <a:lnTo>
                  <a:pt x="5539723" y="2234054"/>
                </a:lnTo>
                <a:lnTo>
                  <a:pt x="5555358" y="2241402"/>
                </a:lnTo>
                <a:lnTo>
                  <a:pt x="5569254" y="2248752"/>
                </a:lnTo>
                <a:lnTo>
                  <a:pt x="5562306" y="1987867"/>
                </a:lnTo>
                <a:close/>
              </a:path>
              <a:path w="9038313" h="4633457">
                <a:moveTo>
                  <a:pt x="5579677" y="1706773"/>
                </a:moveTo>
                <a:lnTo>
                  <a:pt x="5576202" y="1840890"/>
                </a:lnTo>
                <a:lnTo>
                  <a:pt x="5579677" y="1822518"/>
                </a:lnTo>
                <a:lnTo>
                  <a:pt x="5595312" y="1815169"/>
                </a:lnTo>
                <a:lnTo>
                  <a:pt x="5584888" y="1692075"/>
                </a:lnTo>
                <a:lnTo>
                  <a:pt x="5579677" y="1706773"/>
                </a:lnTo>
                <a:close/>
              </a:path>
              <a:path w="9038313" h="4633457">
                <a:moveTo>
                  <a:pt x="5539723" y="1738006"/>
                </a:moveTo>
                <a:lnTo>
                  <a:pt x="5525827" y="1734332"/>
                </a:lnTo>
                <a:lnTo>
                  <a:pt x="5536250" y="1763726"/>
                </a:lnTo>
                <a:lnTo>
                  <a:pt x="5539723" y="1776587"/>
                </a:lnTo>
                <a:lnTo>
                  <a:pt x="5555358" y="1787611"/>
                </a:lnTo>
                <a:lnTo>
                  <a:pt x="5539723" y="1738006"/>
                </a:lnTo>
                <a:close/>
              </a:path>
              <a:path w="9038313" h="4633457">
                <a:moveTo>
                  <a:pt x="5503244" y="3340058"/>
                </a:moveTo>
                <a:lnTo>
                  <a:pt x="5496295" y="3323522"/>
                </a:lnTo>
                <a:lnTo>
                  <a:pt x="5499769" y="3409872"/>
                </a:lnTo>
                <a:lnTo>
                  <a:pt x="5515404" y="3420896"/>
                </a:lnTo>
                <a:lnTo>
                  <a:pt x="5511929" y="3371291"/>
                </a:lnTo>
                <a:lnTo>
                  <a:pt x="5511929" y="3354755"/>
                </a:lnTo>
                <a:lnTo>
                  <a:pt x="5503244" y="3340058"/>
                </a:lnTo>
                <a:close/>
              </a:path>
              <a:path w="9038313" h="4633457">
                <a:moveTo>
                  <a:pt x="5548409" y="2342450"/>
                </a:moveTo>
                <a:lnTo>
                  <a:pt x="5548409" y="2311217"/>
                </a:lnTo>
                <a:lnTo>
                  <a:pt x="5543198" y="2296519"/>
                </a:lnTo>
                <a:lnTo>
                  <a:pt x="5555358" y="2584963"/>
                </a:lnTo>
                <a:lnTo>
                  <a:pt x="5562306" y="2353473"/>
                </a:lnTo>
                <a:lnTo>
                  <a:pt x="5548409" y="2342450"/>
                </a:lnTo>
                <a:close/>
              </a:path>
              <a:path w="9038313" h="4633457">
                <a:moveTo>
                  <a:pt x="5671746" y="2292845"/>
                </a:moveTo>
                <a:lnTo>
                  <a:pt x="5656111" y="2300193"/>
                </a:lnTo>
                <a:lnTo>
                  <a:pt x="5661323" y="2518822"/>
                </a:lnTo>
                <a:lnTo>
                  <a:pt x="5675219" y="2511473"/>
                </a:lnTo>
                <a:lnTo>
                  <a:pt x="5678694" y="2496775"/>
                </a:lnTo>
                <a:lnTo>
                  <a:pt x="5696065" y="2493101"/>
                </a:lnTo>
                <a:lnTo>
                  <a:pt x="5704751" y="2476567"/>
                </a:lnTo>
                <a:lnTo>
                  <a:pt x="5704751" y="2357147"/>
                </a:lnTo>
                <a:lnTo>
                  <a:pt x="5689117" y="2353473"/>
                </a:lnTo>
                <a:lnTo>
                  <a:pt x="5675219" y="2338776"/>
                </a:lnTo>
                <a:lnTo>
                  <a:pt x="5668271" y="2322240"/>
                </a:lnTo>
                <a:lnTo>
                  <a:pt x="5668271" y="2307543"/>
                </a:lnTo>
                <a:lnTo>
                  <a:pt x="5671746" y="2292845"/>
                </a:lnTo>
                <a:close/>
              </a:path>
              <a:path w="9038313" h="4633457">
                <a:moveTo>
                  <a:pt x="5642215" y="2314891"/>
                </a:moveTo>
                <a:lnTo>
                  <a:pt x="5628317" y="2331426"/>
                </a:lnTo>
                <a:lnTo>
                  <a:pt x="5635265" y="2542706"/>
                </a:lnTo>
                <a:lnTo>
                  <a:pt x="5642215" y="2526170"/>
                </a:lnTo>
                <a:lnTo>
                  <a:pt x="5661323" y="2518822"/>
                </a:lnTo>
                <a:lnTo>
                  <a:pt x="5656111" y="2300193"/>
                </a:lnTo>
                <a:lnTo>
                  <a:pt x="5642215" y="2314891"/>
                </a:lnTo>
                <a:close/>
              </a:path>
              <a:path w="9038313" h="4633457">
                <a:moveTo>
                  <a:pt x="5635265" y="2542706"/>
                </a:moveTo>
                <a:lnTo>
                  <a:pt x="5628317" y="2331426"/>
                </a:lnTo>
                <a:lnTo>
                  <a:pt x="5616157" y="2346124"/>
                </a:lnTo>
                <a:lnTo>
                  <a:pt x="5591837" y="2349798"/>
                </a:lnTo>
                <a:lnTo>
                  <a:pt x="5576202" y="2346124"/>
                </a:lnTo>
                <a:lnTo>
                  <a:pt x="5562306" y="2353473"/>
                </a:lnTo>
                <a:lnTo>
                  <a:pt x="5555358" y="2584963"/>
                </a:lnTo>
                <a:lnTo>
                  <a:pt x="5565780" y="2564753"/>
                </a:lnTo>
                <a:lnTo>
                  <a:pt x="5588363" y="2553729"/>
                </a:lnTo>
                <a:lnTo>
                  <a:pt x="5602260" y="2546380"/>
                </a:lnTo>
                <a:lnTo>
                  <a:pt x="5619631" y="2542706"/>
                </a:lnTo>
                <a:lnTo>
                  <a:pt x="5635265" y="2542706"/>
                </a:lnTo>
                <a:close/>
              </a:path>
              <a:path w="9038313" h="4633457">
                <a:moveTo>
                  <a:pt x="5539723" y="2592311"/>
                </a:moveTo>
                <a:lnTo>
                  <a:pt x="5555358" y="2584963"/>
                </a:lnTo>
                <a:lnTo>
                  <a:pt x="5543198" y="2296519"/>
                </a:lnTo>
                <a:lnTo>
                  <a:pt x="5529300" y="2303868"/>
                </a:lnTo>
                <a:lnTo>
                  <a:pt x="5529300" y="2331426"/>
                </a:lnTo>
                <a:lnTo>
                  <a:pt x="5522352" y="2314891"/>
                </a:lnTo>
                <a:lnTo>
                  <a:pt x="5522352" y="2595985"/>
                </a:lnTo>
                <a:lnTo>
                  <a:pt x="5539723" y="2592311"/>
                </a:lnTo>
                <a:close/>
              </a:path>
              <a:path w="9038313" h="4633457">
                <a:moveTo>
                  <a:pt x="5522352" y="2314891"/>
                </a:moveTo>
                <a:lnTo>
                  <a:pt x="5511929" y="2300193"/>
                </a:lnTo>
                <a:lnTo>
                  <a:pt x="5508454" y="2272635"/>
                </a:lnTo>
                <a:lnTo>
                  <a:pt x="5492821" y="2261612"/>
                </a:lnTo>
                <a:lnTo>
                  <a:pt x="5482398" y="2248752"/>
                </a:lnTo>
                <a:lnTo>
                  <a:pt x="5475450" y="2234054"/>
                </a:lnTo>
                <a:lnTo>
                  <a:pt x="5485872" y="2612520"/>
                </a:lnTo>
                <a:lnTo>
                  <a:pt x="5508454" y="2603334"/>
                </a:lnTo>
                <a:lnTo>
                  <a:pt x="5522352" y="2595985"/>
                </a:lnTo>
                <a:lnTo>
                  <a:pt x="5522352" y="2314891"/>
                </a:lnTo>
                <a:close/>
              </a:path>
              <a:path w="9038313" h="4633457">
                <a:moveTo>
                  <a:pt x="5471975" y="2623544"/>
                </a:moveTo>
                <a:lnTo>
                  <a:pt x="5485872" y="2612520"/>
                </a:lnTo>
                <a:lnTo>
                  <a:pt x="5475450" y="2234054"/>
                </a:lnTo>
                <a:lnTo>
                  <a:pt x="5466764" y="2219356"/>
                </a:lnTo>
                <a:lnTo>
                  <a:pt x="5459815" y="2202821"/>
                </a:lnTo>
                <a:lnTo>
                  <a:pt x="5452866" y="2627218"/>
                </a:lnTo>
                <a:lnTo>
                  <a:pt x="5471975" y="2623544"/>
                </a:lnTo>
                <a:close/>
              </a:path>
              <a:path w="9038313" h="4633457">
                <a:moveTo>
                  <a:pt x="5452866" y="1798633"/>
                </a:moveTo>
                <a:lnTo>
                  <a:pt x="5445918" y="1780261"/>
                </a:lnTo>
                <a:lnTo>
                  <a:pt x="5438970" y="1749028"/>
                </a:lnTo>
                <a:lnTo>
                  <a:pt x="5423335" y="1741680"/>
                </a:lnTo>
                <a:lnTo>
                  <a:pt x="5419862" y="2641916"/>
                </a:lnTo>
                <a:lnTo>
                  <a:pt x="5438970" y="2634566"/>
                </a:lnTo>
                <a:lnTo>
                  <a:pt x="5452866" y="2627218"/>
                </a:lnTo>
                <a:lnTo>
                  <a:pt x="5452866" y="1798633"/>
                </a:lnTo>
                <a:close/>
              </a:path>
              <a:path w="9038313" h="4633457">
                <a:moveTo>
                  <a:pt x="5744705" y="2423286"/>
                </a:moveTo>
                <a:lnTo>
                  <a:pt x="5751653" y="2406752"/>
                </a:lnTo>
                <a:lnTo>
                  <a:pt x="5755128" y="2392055"/>
                </a:lnTo>
                <a:lnTo>
                  <a:pt x="5741231" y="2381031"/>
                </a:lnTo>
                <a:lnTo>
                  <a:pt x="5732545" y="2368171"/>
                </a:lnTo>
                <a:lnTo>
                  <a:pt x="5725596" y="2437984"/>
                </a:lnTo>
                <a:lnTo>
                  <a:pt x="5744705" y="2423286"/>
                </a:lnTo>
                <a:close/>
              </a:path>
              <a:path w="9038313" h="4633457">
                <a:moveTo>
                  <a:pt x="5718648" y="2360822"/>
                </a:moveTo>
                <a:lnTo>
                  <a:pt x="5704751" y="2357147"/>
                </a:lnTo>
                <a:lnTo>
                  <a:pt x="5711700" y="2445334"/>
                </a:lnTo>
                <a:lnTo>
                  <a:pt x="5725596" y="2437984"/>
                </a:lnTo>
                <a:lnTo>
                  <a:pt x="5732545" y="2368171"/>
                </a:lnTo>
                <a:lnTo>
                  <a:pt x="5718648" y="2360822"/>
                </a:lnTo>
                <a:close/>
              </a:path>
              <a:path w="9038313" h="4633457">
                <a:moveTo>
                  <a:pt x="5515404" y="3393337"/>
                </a:moveTo>
                <a:lnTo>
                  <a:pt x="5511929" y="3371291"/>
                </a:lnTo>
                <a:lnTo>
                  <a:pt x="5515404" y="3420896"/>
                </a:lnTo>
                <a:lnTo>
                  <a:pt x="5522352" y="3404360"/>
                </a:lnTo>
                <a:lnTo>
                  <a:pt x="5515404" y="3393337"/>
                </a:lnTo>
                <a:close/>
              </a:path>
              <a:path w="9038313" h="4633457">
                <a:moveTo>
                  <a:pt x="5496295" y="3466825"/>
                </a:moveTo>
                <a:lnTo>
                  <a:pt x="5496295" y="3452127"/>
                </a:lnTo>
                <a:lnTo>
                  <a:pt x="5499769" y="3439267"/>
                </a:lnTo>
                <a:lnTo>
                  <a:pt x="5499769" y="3409872"/>
                </a:lnTo>
                <a:lnTo>
                  <a:pt x="5496295" y="3323522"/>
                </a:lnTo>
                <a:lnTo>
                  <a:pt x="5496295" y="3466825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529291"/>
                </a:lnTo>
                <a:lnTo>
                  <a:pt x="5482398" y="3516430"/>
                </a:lnTo>
                <a:lnTo>
                  <a:pt x="5489346" y="3498058"/>
                </a:lnTo>
                <a:lnTo>
                  <a:pt x="5492821" y="3485197"/>
                </a:lnTo>
                <a:lnTo>
                  <a:pt x="5496295" y="3466825"/>
                </a:lnTo>
                <a:lnTo>
                  <a:pt x="5496295" y="3323522"/>
                </a:lnTo>
                <a:lnTo>
                  <a:pt x="5482398" y="3329034"/>
                </a:lnTo>
                <a:lnTo>
                  <a:pt x="5478923" y="3347407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75450" y="3543989"/>
                </a:moveTo>
                <a:lnTo>
                  <a:pt x="5478923" y="3347407"/>
                </a:lnTo>
                <a:lnTo>
                  <a:pt x="5463289" y="3358429"/>
                </a:lnTo>
                <a:lnTo>
                  <a:pt x="5456341" y="3371291"/>
                </a:lnTo>
                <a:lnTo>
                  <a:pt x="5456341" y="3385988"/>
                </a:lnTo>
                <a:lnTo>
                  <a:pt x="5463289" y="3582570"/>
                </a:lnTo>
                <a:lnTo>
                  <a:pt x="5466764" y="3566035"/>
                </a:lnTo>
                <a:lnTo>
                  <a:pt x="5475450" y="3543989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52866" y="3621152"/>
                </a:lnTo>
                <a:lnTo>
                  <a:pt x="5452866" y="3604616"/>
                </a:lnTo>
                <a:lnTo>
                  <a:pt x="5463289" y="3582570"/>
                </a:lnTo>
                <a:lnTo>
                  <a:pt x="5456341" y="3385988"/>
                </a:lnTo>
                <a:lnTo>
                  <a:pt x="5442444" y="3393337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442444" y="3643198"/>
                </a:moveTo>
                <a:lnTo>
                  <a:pt x="5442444" y="3393337"/>
                </a:lnTo>
                <a:lnTo>
                  <a:pt x="5435495" y="3409872"/>
                </a:lnTo>
                <a:lnTo>
                  <a:pt x="5419862" y="3409872"/>
                </a:lnTo>
                <a:lnTo>
                  <a:pt x="5405964" y="3417220"/>
                </a:lnTo>
                <a:lnTo>
                  <a:pt x="5390329" y="3424570"/>
                </a:lnTo>
                <a:lnTo>
                  <a:pt x="5372958" y="3428244"/>
                </a:lnTo>
                <a:lnTo>
                  <a:pt x="5362535" y="3490709"/>
                </a:lnTo>
                <a:lnTo>
                  <a:pt x="5362535" y="3505407"/>
                </a:lnTo>
                <a:lnTo>
                  <a:pt x="5369485" y="3520104"/>
                </a:lnTo>
                <a:lnTo>
                  <a:pt x="5376433" y="3678105"/>
                </a:lnTo>
                <a:lnTo>
                  <a:pt x="5395541" y="3685454"/>
                </a:lnTo>
                <a:lnTo>
                  <a:pt x="5412912" y="3674431"/>
                </a:lnTo>
                <a:lnTo>
                  <a:pt x="5426810" y="3674431"/>
                </a:lnTo>
                <a:lnTo>
                  <a:pt x="5438970" y="3659733"/>
                </a:lnTo>
                <a:lnTo>
                  <a:pt x="5442444" y="3643198"/>
                </a:lnTo>
                <a:close/>
              </a:path>
              <a:path w="9038313" h="4633457">
                <a:moveTo>
                  <a:pt x="5369485" y="3520104"/>
                </a:moveTo>
                <a:lnTo>
                  <a:pt x="5366010" y="3532966"/>
                </a:lnTo>
                <a:lnTo>
                  <a:pt x="5362535" y="3547663"/>
                </a:lnTo>
                <a:lnTo>
                  <a:pt x="5350376" y="3562361"/>
                </a:lnTo>
                <a:lnTo>
                  <a:pt x="5343427" y="3575221"/>
                </a:lnTo>
                <a:lnTo>
                  <a:pt x="5339952" y="3593593"/>
                </a:lnTo>
                <a:lnTo>
                  <a:pt x="5350376" y="3624826"/>
                </a:lnTo>
                <a:lnTo>
                  <a:pt x="5359062" y="3667083"/>
                </a:lnTo>
                <a:lnTo>
                  <a:pt x="5376433" y="3678105"/>
                </a:lnTo>
                <a:lnTo>
                  <a:pt x="5369485" y="3520104"/>
                </a:lnTo>
                <a:close/>
              </a:path>
              <a:path w="9038313" h="4633457">
                <a:moveTo>
                  <a:pt x="5346901" y="3639524"/>
                </a:moveTo>
                <a:lnTo>
                  <a:pt x="5346901" y="3652385"/>
                </a:lnTo>
                <a:lnTo>
                  <a:pt x="5359062" y="3667083"/>
                </a:lnTo>
                <a:lnTo>
                  <a:pt x="5350376" y="3624826"/>
                </a:lnTo>
                <a:lnTo>
                  <a:pt x="5346901" y="3639524"/>
                </a:lnTo>
                <a:close/>
              </a:path>
              <a:path w="9038313" h="4633457">
                <a:moveTo>
                  <a:pt x="5359062" y="3459477"/>
                </a:moveTo>
                <a:lnTo>
                  <a:pt x="5359062" y="3474175"/>
                </a:lnTo>
                <a:lnTo>
                  <a:pt x="5362535" y="3490709"/>
                </a:lnTo>
                <a:lnTo>
                  <a:pt x="5372958" y="3428244"/>
                </a:lnTo>
                <a:lnTo>
                  <a:pt x="5359062" y="3459477"/>
                </a:lnTo>
                <a:close/>
              </a:path>
              <a:path w="9038313" h="4633457">
                <a:moveTo>
                  <a:pt x="5466764" y="790002"/>
                </a:moveTo>
                <a:lnTo>
                  <a:pt x="5475450" y="817561"/>
                </a:lnTo>
                <a:lnTo>
                  <a:pt x="5489346" y="817561"/>
                </a:lnTo>
                <a:lnTo>
                  <a:pt x="5503244" y="804699"/>
                </a:lnTo>
                <a:lnTo>
                  <a:pt x="5508454" y="790002"/>
                </a:lnTo>
                <a:lnTo>
                  <a:pt x="5489346" y="782654"/>
                </a:lnTo>
                <a:lnTo>
                  <a:pt x="5482398" y="782654"/>
                </a:lnTo>
                <a:lnTo>
                  <a:pt x="5466764" y="790002"/>
                </a:lnTo>
                <a:close/>
              </a:path>
              <a:path w="9038313" h="4633457">
                <a:moveTo>
                  <a:pt x="5645688" y="655886"/>
                </a:moveTo>
                <a:lnTo>
                  <a:pt x="5645688" y="643025"/>
                </a:lnTo>
                <a:lnTo>
                  <a:pt x="5638740" y="593420"/>
                </a:lnTo>
                <a:lnTo>
                  <a:pt x="5616157" y="597095"/>
                </a:lnTo>
                <a:lnTo>
                  <a:pt x="5602260" y="597095"/>
                </a:lnTo>
                <a:lnTo>
                  <a:pt x="5595312" y="617305"/>
                </a:lnTo>
                <a:lnTo>
                  <a:pt x="5579677" y="617305"/>
                </a:lnTo>
                <a:lnTo>
                  <a:pt x="5579677" y="632002"/>
                </a:lnTo>
                <a:lnTo>
                  <a:pt x="5595312" y="685281"/>
                </a:lnTo>
                <a:lnTo>
                  <a:pt x="5598786" y="698141"/>
                </a:lnTo>
                <a:lnTo>
                  <a:pt x="5612683" y="705491"/>
                </a:lnTo>
                <a:lnTo>
                  <a:pt x="5631792" y="723863"/>
                </a:lnTo>
                <a:lnTo>
                  <a:pt x="5645688" y="670584"/>
                </a:lnTo>
                <a:lnTo>
                  <a:pt x="5645688" y="655886"/>
                </a:lnTo>
                <a:close/>
              </a:path>
              <a:path w="9038313" h="4633457">
                <a:moveTo>
                  <a:pt x="5548409" y="659560"/>
                </a:moveTo>
                <a:lnTo>
                  <a:pt x="5558831" y="688955"/>
                </a:lnTo>
                <a:lnTo>
                  <a:pt x="5576202" y="685281"/>
                </a:lnTo>
                <a:lnTo>
                  <a:pt x="5595312" y="685281"/>
                </a:lnTo>
                <a:lnTo>
                  <a:pt x="5579677" y="632002"/>
                </a:lnTo>
                <a:lnTo>
                  <a:pt x="5576202" y="646700"/>
                </a:lnTo>
                <a:lnTo>
                  <a:pt x="5562306" y="655886"/>
                </a:lnTo>
                <a:lnTo>
                  <a:pt x="5548409" y="659560"/>
                </a:lnTo>
                <a:close/>
              </a:path>
              <a:path w="9038313" h="4633457">
                <a:moveTo>
                  <a:pt x="5652637" y="597095"/>
                </a:moveTo>
                <a:lnTo>
                  <a:pt x="5638740" y="593420"/>
                </a:lnTo>
                <a:lnTo>
                  <a:pt x="5645688" y="643025"/>
                </a:lnTo>
                <a:lnTo>
                  <a:pt x="5652637" y="628327"/>
                </a:lnTo>
                <a:lnTo>
                  <a:pt x="5664798" y="611793"/>
                </a:lnTo>
                <a:lnTo>
                  <a:pt x="5652637" y="597095"/>
                </a:lnTo>
                <a:close/>
              </a:path>
              <a:path w="9038313" h="4633457">
                <a:moveTo>
                  <a:pt x="5974007" y="404187"/>
                </a:moveTo>
                <a:lnTo>
                  <a:pt x="5951424" y="400513"/>
                </a:lnTo>
                <a:lnTo>
                  <a:pt x="5954899" y="442768"/>
                </a:lnTo>
                <a:lnTo>
                  <a:pt x="5977481" y="431745"/>
                </a:lnTo>
                <a:lnTo>
                  <a:pt x="5984430" y="417047"/>
                </a:lnTo>
                <a:lnTo>
                  <a:pt x="5974007" y="404187"/>
                </a:lnTo>
                <a:close/>
              </a:path>
              <a:path w="9038313" h="4633457">
                <a:moveTo>
                  <a:pt x="5907996" y="424397"/>
                </a:moveTo>
                <a:lnTo>
                  <a:pt x="5918419" y="459304"/>
                </a:lnTo>
                <a:lnTo>
                  <a:pt x="5934053" y="450118"/>
                </a:lnTo>
                <a:lnTo>
                  <a:pt x="5954899" y="442768"/>
                </a:lnTo>
                <a:lnTo>
                  <a:pt x="5951424" y="400513"/>
                </a:lnTo>
                <a:lnTo>
                  <a:pt x="5934053" y="404187"/>
                </a:lnTo>
                <a:lnTo>
                  <a:pt x="5918419" y="411535"/>
                </a:lnTo>
                <a:lnTo>
                  <a:pt x="5907996" y="424397"/>
                </a:lnTo>
                <a:close/>
              </a:path>
              <a:path w="9038313" h="4633457">
                <a:moveTo>
                  <a:pt x="5854145" y="474002"/>
                </a:moveTo>
                <a:lnTo>
                  <a:pt x="5868042" y="470326"/>
                </a:lnTo>
                <a:lnTo>
                  <a:pt x="5890624" y="466652"/>
                </a:lnTo>
                <a:lnTo>
                  <a:pt x="5918419" y="459304"/>
                </a:lnTo>
                <a:lnTo>
                  <a:pt x="5907996" y="424397"/>
                </a:lnTo>
                <a:lnTo>
                  <a:pt x="5894099" y="428071"/>
                </a:lnTo>
                <a:lnTo>
                  <a:pt x="5890624" y="428071"/>
                </a:lnTo>
                <a:lnTo>
                  <a:pt x="5871516" y="435420"/>
                </a:lnTo>
                <a:lnTo>
                  <a:pt x="5854145" y="474002"/>
                </a:lnTo>
                <a:close/>
              </a:path>
              <a:path w="9038313" h="4633457">
                <a:moveTo>
                  <a:pt x="5737757" y="536467"/>
                </a:moveTo>
                <a:lnTo>
                  <a:pt x="5741231" y="523607"/>
                </a:lnTo>
                <a:lnTo>
                  <a:pt x="5755128" y="527281"/>
                </a:lnTo>
                <a:lnTo>
                  <a:pt x="5769025" y="516257"/>
                </a:lnTo>
                <a:lnTo>
                  <a:pt x="5784659" y="501559"/>
                </a:lnTo>
                <a:lnTo>
                  <a:pt x="5798557" y="494211"/>
                </a:lnTo>
                <a:lnTo>
                  <a:pt x="5814190" y="485024"/>
                </a:lnTo>
                <a:lnTo>
                  <a:pt x="5835036" y="477676"/>
                </a:lnTo>
                <a:lnTo>
                  <a:pt x="5854145" y="474002"/>
                </a:lnTo>
                <a:lnTo>
                  <a:pt x="5871516" y="435420"/>
                </a:lnTo>
                <a:lnTo>
                  <a:pt x="5848934" y="439094"/>
                </a:lnTo>
                <a:lnTo>
                  <a:pt x="5835036" y="442768"/>
                </a:lnTo>
                <a:lnTo>
                  <a:pt x="5821138" y="442768"/>
                </a:lnTo>
                <a:lnTo>
                  <a:pt x="5805505" y="439094"/>
                </a:lnTo>
                <a:lnTo>
                  <a:pt x="5791607" y="439094"/>
                </a:lnTo>
                <a:lnTo>
                  <a:pt x="5777711" y="450118"/>
                </a:lnTo>
                <a:lnTo>
                  <a:pt x="5762077" y="450118"/>
                </a:lnTo>
                <a:lnTo>
                  <a:pt x="5744705" y="462978"/>
                </a:lnTo>
                <a:lnTo>
                  <a:pt x="5737757" y="536467"/>
                </a:lnTo>
                <a:close/>
              </a:path>
              <a:path w="9038313" h="4633457">
                <a:moveTo>
                  <a:pt x="5708225" y="569536"/>
                </a:moveTo>
                <a:lnTo>
                  <a:pt x="5722123" y="554838"/>
                </a:lnTo>
                <a:lnTo>
                  <a:pt x="5722123" y="540141"/>
                </a:lnTo>
                <a:lnTo>
                  <a:pt x="5737757" y="536467"/>
                </a:lnTo>
                <a:lnTo>
                  <a:pt x="5744705" y="462978"/>
                </a:lnTo>
                <a:lnTo>
                  <a:pt x="5725596" y="466652"/>
                </a:lnTo>
                <a:lnTo>
                  <a:pt x="5711700" y="474002"/>
                </a:lnTo>
                <a:lnTo>
                  <a:pt x="5708225" y="569536"/>
                </a:lnTo>
                <a:close/>
              </a:path>
              <a:path w="9038313" h="4633457">
                <a:moveTo>
                  <a:pt x="5661323" y="501559"/>
                </a:moveTo>
                <a:lnTo>
                  <a:pt x="5664798" y="516257"/>
                </a:lnTo>
                <a:lnTo>
                  <a:pt x="5682169" y="593420"/>
                </a:lnTo>
                <a:lnTo>
                  <a:pt x="5692592" y="569536"/>
                </a:lnTo>
                <a:lnTo>
                  <a:pt x="5708225" y="569536"/>
                </a:lnTo>
                <a:lnTo>
                  <a:pt x="5711700" y="474002"/>
                </a:lnTo>
                <a:lnTo>
                  <a:pt x="5701277" y="488699"/>
                </a:lnTo>
                <a:lnTo>
                  <a:pt x="5685642" y="488699"/>
                </a:lnTo>
                <a:lnTo>
                  <a:pt x="5675219" y="505233"/>
                </a:lnTo>
                <a:lnTo>
                  <a:pt x="5661323" y="501559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58602" y="817561"/>
                </a:lnTo>
                <a:lnTo>
                  <a:pt x="5758602" y="832258"/>
                </a:lnTo>
                <a:lnTo>
                  <a:pt x="5744705" y="832258"/>
                </a:lnTo>
                <a:lnTo>
                  <a:pt x="5744705" y="817561"/>
                </a:lnTo>
                <a:lnTo>
                  <a:pt x="5737757" y="804699"/>
                </a:lnTo>
                <a:lnTo>
                  <a:pt x="5751653" y="2311217"/>
                </a:lnTo>
                <a:lnTo>
                  <a:pt x="5769025" y="2314891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29071" y="740398"/>
                </a:moveTo>
                <a:lnTo>
                  <a:pt x="5741231" y="762444"/>
                </a:lnTo>
                <a:lnTo>
                  <a:pt x="5751653" y="769793"/>
                </a:lnTo>
                <a:lnTo>
                  <a:pt x="5765551" y="775304"/>
                </a:lnTo>
                <a:lnTo>
                  <a:pt x="5772499" y="762444"/>
                </a:lnTo>
                <a:lnTo>
                  <a:pt x="5758602" y="755096"/>
                </a:lnTo>
                <a:lnTo>
                  <a:pt x="5744705" y="744072"/>
                </a:lnTo>
                <a:lnTo>
                  <a:pt x="5729071" y="740398"/>
                </a:lnTo>
                <a:close/>
              </a:path>
              <a:path w="9038313" h="4633457">
                <a:moveTo>
                  <a:pt x="5765551" y="775304"/>
                </a:moveTo>
                <a:lnTo>
                  <a:pt x="5777711" y="801025"/>
                </a:lnTo>
                <a:lnTo>
                  <a:pt x="5788134" y="2318566"/>
                </a:lnTo>
                <a:lnTo>
                  <a:pt x="5817665" y="2318566"/>
                </a:lnTo>
                <a:lnTo>
                  <a:pt x="5805505" y="769793"/>
                </a:lnTo>
                <a:lnTo>
                  <a:pt x="5784659" y="766118"/>
                </a:lnTo>
                <a:lnTo>
                  <a:pt x="5765551" y="775304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87905" y="909421"/>
                </a:lnTo>
                <a:lnTo>
                  <a:pt x="5980955" y="824909"/>
                </a:lnTo>
                <a:lnTo>
                  <a:pt x="5967059" y="832258"/>
                </a:lnTo>
                <a:lnTo>
                  <a:pt x="5951424" y="824909"/>
                </a:lnTo>
                <a:lnTo>
                  <a:pt x="5944476" y="2342450"/>
                </a:lnTo>
                <a:lnTo>
                  <a:pt x="5951424" y="2357147"/>
                </a:lnTo>
                <a:lnTo>
                  <a:pt x="5980955" y="2357147"/>
                </a:lnTo>
                <a:lnTo>
                  <a:pt x="5991378" y="2384705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5848934" y="2318566"/>
                </a:moveTo>
                <a:lnTo>
                  <a:pt x="5864567" y="2311217"/>
                </a:lnTo>
                <a:lnTo>
                  <a:pt x="5878465" y="2318566"/>
                </a:lnTo>
                <a:lnTo>
                  <a:pt x="5897573" y="2311217"/>
                </a:lnTo>
                <a:lnTo>
                  <a:pt x="5918419" y="2311217"/>
                </a:lnTo>
                <a:lnTo>
                  <a:pt x="5930578" y="2325914"/>
                </a:lnTo>
                <a:lnTo>
                  <a:pt x="5944476" y="2342450"/>
                </a:lnTo>
                <a:lnTo>
                  <a:pt x="5951424" y="824909"/>
                </a:lnTo>
                <a:lnTo>
                  <a:pt x="5937528" y="808375"/>
                </a:lnTo>
                <a:lnTo>
                  <a:pt x="5921893" y="808375"/>
                </a:lnTo>
                <a:lnTo>
                  <a:pt x="5907996" y="801025"/>
                </a:lnTo>
                <a:lnTo>
                  <a:pt x="5894099" y="797351"/>
                </a:lnTo>
                <a:lnTo>
                  <a:pt x="5874990" y="786328"/>
                </a:lnTo>
                <a:lnTo>
                  <a:pt x="5848934" y="2318566"/>
                </a:lnTo>
                <a:close/>
              </a:path>
              <a:path w="9038313" h="4633457">
                <a:moveTo>
                  <a:pt x="5805505" y="769793"/>
                </a:moveTo>
                <a:lnTo>
                  <a:pt x="5817665" y="2318566"/>
                </a:lnTo>
                <a:lnTo>
                  <a:pt x="5848934" y="2318566"/>
                </a:lnTo>
                <a:lnTo>
                  <a:pt x="5874990" y="786328"/>
                </a:lnTo>
                <a:lnTo>
                  <a:pt x="5845459" y="775304"/>
                </a:lnTo>
                <a:lnTo>
                  <a:pt x="5828088" y="769793"/>
                </a:lnTo>
                <a:lnTo>
                  <a:pt x="5805505" y="769793"/>
                </a:lnTo>
                <a:close/>
              </a:path>
              <a:path w="9038313" h="4633457">
                <a:moveTo>
                  <a:pt x="5777711" y="817561"/>
                </a:moveTo>
                <a:lnTo>
                  <a:pt x="5769025" y="2314891"/>
                </a:lnTo>
                <a:lnTo>
                  <a:pt x="5788134" y="2318566"/>
                </a:lnTo>
                <a:lnTo>
                  <a:pt x="5777711" y="801025"/>
                </a:lnTo>
                <a:lnTo>
                  <a:pt x="5777711" y="817561"/>
                </a:lnTo>
                <a:close/>
              </a:path>
              <a:path w="9038313" h="4633457">
                <a:moveTo>
                  <a:pt x="5704751" y="2303868"/>
                </a:moveTo>
                <a:lnTo>
                  <a:pt x="5718648" y="2307543"/>
                </a:lnTo>
                <a:lnTo>
                  <a:pt x="5737757" y="2311217"/>
                </a:lnTo>
                <a:lnTo>
                  <a:pt x="5751653" y="2311217"/>
                </a:lnTo>
                <a:lnTo>
                  <a:pt x="5737757" y="804699"/>
                </a:lnTo>
                <a:lnTo>
                  <a:pt x="5718648" y="808375"/>
                </a:lnTo>
                <a:lnTo>
                  <a:pt x="5704751" y="2303868"/>
                </a:lnTo>
                <a:close/>
              </a:path>
              <a:path w="9038313" h="4633457">
                <a:moveTo>
                  <a:pt x="5696065" y="821235"/>
                </a:moveTo>
                <a:lnTo>
                  <a:pt x="5689117" y="2296519"/>
                </a:lnTo>
                <a:lnTo>
                  <a:pt x="5704751" y="2303868"/>
                </a:lnTo>
                <a:lnTo>
                  <a:pt x="5718648" y="808375"/>
                </a:lnTo>
                <a:lnTo>
                  <a:pt x="5696065" y="821235"/>
                </a:lnTo>
                <a:close/>
              </a:path>
              <a:path w="9038313" h="4633457">
                <a:moveTo>
                  <a:pt x="5616157" y="839607"/>
                </a:moveTo>
                <a:lnTo>
                  <a:pt x="5598786" y="839607"/>
                </a:lnTo>
                <a:lnTo>
                  <a:pt x="5609208" y="1822518"/>
                </a:lnTo>
                <a:lnTo>
                  <a:pt x="5612683" y="1837216"/>
                </a:lnTo>
                <a:lnTo>
                  <a:pt x="5628317" y="1848238"/>
                </a:lnTo>
                <a:lnTo>
                  <a:pt x="5631792" y="832258"/>
                </a:lnTo>
                <a:lnTo>
                  <a:pt x="5616157" y="839607"/>
                </a:lnTo>
                <a:close/>
              </a:path>
              <a:path w="9038313" h="4633457">
                <a:moveTo>
                  <a:pt x="5994853" y="617305"/>
                </a:moveTo>
                <a:lnTo>
                  <a:pt x="5980955" y="643025"/>
                </a:lnTo>
                <a:lnTo>
                  <a:pt x="5977481" y="663234"/>
                </a:lnTo>
                <a:lnTo>
                  <a:pt x="5970532" y="677932"/>
                </a:lnTo>
                <a:lnTo>
                  <a:pt x="5951424" y="688955"/>
                </a:lnTo>
                <a:lnTo>
                  <a:pt x="5944476" y="723863"/>
                </a:lnTo>
                <a:lnTo>
                  <a:pt x="5941001" y="736723"/>
                </a:lnTo>
                <a:lnTo>
                  <a:pt x="5951424" y="778979"/>
                </a:lnTo>
                <a:lnTo>
                  <a:pt x="5967059" y="793677"/>
                </a:lnTo>
                <a:lnTo>
                  <a:pt x="5977481" y="808375"/>
                </a:lnTo>
                <a:lnTo>
                  <a:pt x="5991378" y="808375"/>
                </a:lnTo>
                <a:lnTo>
                  <a:pt x="5994853" y="617305"/>
                </a:lnTo>
                <a:close/>
              </a:path>
              <a:path w="9038313" h="4633457">
                <a:moveTo>
                  <a:pt x="5951424" y="778979"/>
                </a:moveTo>
                <a:lnTo>
                  <a:pt x="5941001" y="736723"/>
                </a:lnTo>
                <a:lnTo>
                  <a:pt x="5941001" y="751420"/>
                </a:lnTo>
                <a:lnTo>
                  <a:pt x="5934053" y="766118"/>
                </a:lnTo>
                <a:lnTo>
                  <a:pt x="5934053" y="778979"/>
                </a:lnTo>
                <a:lnTo>
                  <a:pt x="5951424" y="778979"/>
                </a:lnTo>
                <a:close/>
              </a:path>
              <a:path w="9038313" h="4633457">
                <a:moveTo>
                  <a:pt x="5664798" y="536467"/>
                </a:moveTo>
                <a:lnTo>
                  <a:pt x="5645688" y="540141"/>
                </a:lnTo>
                <a:lnTo>
                  <a:pt x="5649163" y="593420"/>
                </a:lnTo>
                <a:lnTo>
                  <a:pt x="5664798" y="597095"/>
                </a:lnTo>
                <a:lnTo>
                  <a:pt x="5682169" y="593420"/>
                </a:lnTo>
                <a:lnTo>
                  <a:pt x="5664798" y="516257"/>
                </a:lnTo>
                <a:lnTo>
                  <a:pt x="5649163" y="527281"/>
                </a:lnTo>
                <a:lnTo>
                  <a:pt x="5664798" y="536467"/>
                </a:lnTo>
                <a:close/>
              </a:path>
              <a:path w="9038313" h="4633457">
                <a:moveTo>
                  <a:pt x="5649163" y="593420"/>
                </a:moveTo>
                <a:lnTo>
                  <a:pt x="5645688" y="540141"/>
                </a:lnTo>
                <a:lnTo>
                  <a:pt x="5631792" y="554838"/>
                </a:lnTo>
                <a:lnTo>
                  <a:pt x="5612683" y="565862"/>
                </a:lnTo>
                <a:lnTo>
                  <a:pt x="5605735" y="578722"/>
                </a:lnTo>
                <a:lnTo>
                  <a:pt x="5616157" y="593420"/>
                </a:lnTo>
                <a:lnTo>
                  <a:pt x="5635265" y="589746"/>
                </a:lnTo>
                <a:lnTo>
                  <a:pt x="5649163" y="593420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52637" y="723863"/>
                </a:lnTo>
                <a:lnTo>
                  <a:pt x="5671746" y="731211"/>
                </a:lnTo>
                <a:lnTo>
                  <a:pt x="5689117" y="731211"/>
                </a:lnTo>
                <a:lnTo>
                  <a:pt x="5685642" y="716513"/>
                </a:lnTo>
                <a:lnTo>
                  <a:pt x="5671746" y="705491"/>
                </a:lnTo>
                <a:lnTo>
                  <a:pt x="5652637" y="685281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12683" y="705491"/>
                </a:moveTo>
                <a:lnTo>
                  <a:pt x="5598786" y="709165"/>
                </a:lnTo>
                <a:lnTo>
                  <a:pt x="5612683" y="720189"/>
                </a:lnTo>
                <a:lnTo>
                  <a:pt x="5631792" y="723863"/>
                </a:lnTo>
                <a:lnTo>
                  <a:pt x="5612683" y="705491"/>
                </a:lnTo>
                <a:close/>
              </a:path>
              <a:path w="9038313" h="4633457">
                <a:moveTo>
                  <a:pt x="5934053" y="698141"/>
                </a:moveTo>
                <a:lnTo>
                  <a:pt x="5930578" y="712839"/>
                </a:lnTo>
                <a:lnTo>
                  <a:pt x="5944476" y="723863"/>
                </a:lnTo>
                <a:lnTo>
                  <a:pt x="5951424" y="688955"/>
                </a:lnTo>
                <a:lnTo>
                  <a:pt x="5934053" y="698141"/>
                </a:lnTo>
                <a:close/>
              </a:path>
              <a:path w="9038313" h="4633457">
                <a:moveTo>
                  <a:pt x="6007013" y="2384705"/>
                </a:moveTo>
                <a:lnTo>
                  <a:pt x="6020909" y="2381031"/>
                </a:lnTo>
                <a:lnTo>
                  <a:pt x="6031332" y="2441660"/>
                </a:lnTo>
                <a:lnTo>
                  <a:pt x="6046966" y="2437984"/>
                </a:lnTo>
                <a:lnTo>
                  <a:pt x="6060864" y="2430636"/>
                </a:lnTo>
                <a:lnTo>
                  <a:pt x="6050441" y="924119"/>
                </a:lnTo>
                <a:lnTo>
                  <a:pt x="6020909" y="924119"/>
                </a:lnTo>
                <a:lnTo>
                  <a:pt x="6007013" y="2384705"/>
                </a:lnTo>
                <a:close/>
              </a:path>
              <a:path w="9038313" h="4633457">
                <a:moveTo>
                  <a:pt x="6001801" y="916771"/>
                </a:moveTo>
                <a:lnTo>
                  <a:pt x="5991378" y="2384705"/>
                </a:lnTo>
                <a:lnTo>
                  <a:pt x="6007013" y="2384705"/>
                </a:lnTo>
                <a:lnTo>
                  <a:pt x="6020909" y="924119"/>
                </a:lnTo>
                <a:lnTo>
                  <a:pt x="6001801" y="916771"/>
                </a:lnTo>
                <a:close/>
              </a:path>
              <a:path w="9038313" h="4633457">
                <a:moveTo>
                  <a:pt x="6090395" y="2415938"/>
                </a:moveTo>
                <a:lnTo>
                  <a:pt x="6078235" y="2430636"/>
                </a:lnTo>
                <a:lnTo>
                  <a:pt x="6083447" y="2445334"/>
                </a:lnTo>
                <a:lnTo>
                  <a:pt x="6086920" y="2493101"/>
                </a:lnTo>
                <a:lnTo>
                  <a:pt x="6090395" y="2526170"/>
                </a:lnTo>
                <a:lnTo>
                  <a:pt x="6093870" y="2539032"/>
                </a:lnTo>
                <a:lnTo>
                  <a:pt x="6107766" y="894723"/>
                </a:lnTo>
                <a:lnTo>
                  <a:pt x="6083447" y="2399403"/>
                </a:lnTo>
                <a:lnTo>
                  <a:pt x="6074760" y="2412264"/>
                </a:lnTo>
                <a:lnTo>
                  <a:pt x="6090395" y="2415938"/>
                </a:lnTo>
                <a:close/>
              </a:path>
              <a:path w="9038313" h="4633457">
                <a:moveTo>
                  <a:pt x="6083447" y="2445334"/>
                </a:moveTo>
                <a:lnTo>
                  <a:pt x="6078235" y="2461869"/>
                </a:lnTo>
                <a:lnTo>
                  <a:pt x="6083447" y="2476567"/>
                </a:lnTo>
                <a:lnTo>
                  <a:pt x="6086920" y="2493101"/>
                </a:lnTo>
                <a:lnTo>
                  <a:pt x="6083447" y="2445334"/>
                </a:lnTo>
                <a:close/>
              </a:path>
              <a:path w="9038313" h="4633457">
                <a:moveTo>
                  <a:pt x="5998328" y="905747"/>
                </a:moveTo>
                <a:lnTo>
                  <a:pt x="6002236" y="906666"/>
                </a:lnTo>
                <a:lnTo>
                  <a:pt x="6010487" y="617305"/>
                </a:lnTo>
                <a:lnTo>
                  <a:pt x="5994853" y="617305"/>
                </a:lnTo>
                <a:lnTo>
                  <a:pt x="5991378" y="808375"/>
                </a:lnTo>
                <a:lnTo>
                  <a:pt x="5987905" y="909421"/>
                </a:lnTo>
                <a:lnTo>
                  <a:pt x="6000189" y="907059"/>
                </a:lnTo>
                <a:lnTo>
                  <a:pt x="5998328" y="905747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0189" y="907059"/>
                </a:lnTo>
                <a:lnTo>
                  <a:pt x="6013961" y="916771"/>
                </a:lnTo>
                <a:lnTo>
                  <a:pt x="6013961" y="909421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46966" y="898397"/>
                </a:moveTo>
                <a:lnTo>
                  <a:pt x="6074760" y="870840"/>
                </a:lnTo>
                <a:lnTo>
                  <a:pt x="6057389" y="688955"/>
                </a:lnTo>
                <a:lnTo>
                  <a:pt x="6071287" y="670584"/>
                </a:lnTo>
                <a:lnTo>
                  <a:pt x="6083447" y="643025"/>
                </a:lnTo>
                <a:lnTo>
                  <a:pt x="6083447" y="628327"/>
                </a:lnTo>
                <a:lnTo>
                  <a:pt x="6064338" y="620979"/>
                </a:lnTo>
                <a:lnTo>
                  <a:pt x="6050441" y="617305"/>
                </a:lnTo>
                <a:lnTo>
                  <a:pt x="6046966" y="898397"/>
                </a:lnTo>
                <a:close/>
              </a:path>
              <a:path w="9038313" h="4633457">
                <a:moveTo>
                  <a:pt x="6126874" y="2630892"/>
                </a:moveTo>
                <a:lnTo>
                  <a:pt x="6133824" y="2651102"/>
                </a:lnTo>
                <a:lnTo>
                  <a:pt x="6140772" y="2676823"/>
                </a:lnTo>
                <a:lnTo>
                  <a:pt x="6154670" y="2693358"/>
                </a:lnTo>
                <a:lnTo>
                  <a:pt x="6159881" y="2711730"/>
                </a:lnTo>
                <a:lnTo>
                  <a:pt x="6166829" y="2726428"/>
                </a:lnTo>
                <a:lnTo>
                  <a:pt x="6173778" y="804699"/>
                </a:lnTo>
                <a:lnTo>
                  <a:pt x="6151195" y="808375"/>
                </a:lnTo>
                <a:lnTo>
                  <a:pt x="6133824" y="863492"/>
                </a:lnTo>
                <a:lnTo>
                  <a:pt x="6126874" y="2630892"/>
                </a:lnTo>
                <a:close/>
              </a:path>
              <a:path w="9038313" h="4633457">
                <a:moveTo>
                  <a:pt x="6100818" y="2570265"/>
                </a:moveTo>
                <a:lnTo>
                  <a:pt x="6107766" y="2584963"/>
                </a:lnTo>
                <a:lnTo>
                  <a:pt x="6111241" y="2599660"/>
                </a:lnTo>
                <a:lnTo>
                  <a:pt x="6123401" y="2612520"/>
                </a:lnTo>
                <a:lnTo>
                  <a:pt x="6126874" y="2630892"/>
                </a:lnTo>
                <a:lnTo>
                  <a:pt x="6133824" y="863492"/>
                </a:lnTo>
                <a:lnTo>
                  <a:pt x="6114715" y="878189"/>
                </a:lnTo>
                <a:lnTo>
                  <a:pt x="6107766" y="894723"/>
                </a:lnTo>
                <a:lnTo>
                  <a:pt x="6100818" y="2570265"/>
                </a:lnTo>
                <a:close/>
              </a:path>
              <a:path w="9038313" h="4633457">
                <a:moveTo>
                  <a:pt x="6107766" y="894723"/>
                </a:moveTo>
                <a:lnTo>
                  <a:pt x="6093870" y="2539032"/>
                </a:lnTo>
                <a:lnTo>
                  <a:pt x="6097343" y="2557404"/>
                </a:lnTo>
                <a:lnTo>
                  <a:pt x="6100818" y="2570265"/>
                </a:lnTo>
                <a:lnTo>
                  <a:pt x="6107766" y="894723"/>
                </a:lnTo>
                <a:close/>
              </a:path>
              <a:path w="9038313" h="4633457">
                <a:moveTo>
                  <a:pt x="6071287" y="916771"/>
                </a:moveTo>
                <a:lnTo>
                  <a:pt x="6050441" y="924119"/>
                </a:lnTo>
                <a:lnTo>
                  <a:pt x="6060864" y="2430636"/>
                </a:lnTo>
                <a:lnTo>
                  <a:pt x="6067812" y="2403077"/>
                </a:lnTo>
                <a:lnTo>
                  <a:pt x="6083447" y="2399403"/>
                </a:lnTo>
                <a:lnTo>
                  <a:pt x="6107766" y="894723"/>
                </a:lnTo>
                <a:lnTo>
                  <a:pt x="6071287" y="916771"/>
                </a:lnTo>
                <a:close/>
              </a:path>
              <a:path w="9038313" h="4633457">
                <a:moveTo>
                  <a:pt x="5991378" y="2399403"/>
                </a:moveTo>
                <a:lnTo>
                  <a:pt x="5994853" y="2412264"/>
                </a:lnTo>
                <a:lnTo>
                  <a:pt x="6013961" y="2430636"/>
                </a:lnTo>
                <a:lnTo>
                  <a:pt x="6031332" y="2441660"/>
                </a:lnTo>
                <a:lnTo>
                  <a:pt x="6020909" y="2381031"/>
                </a:lnTo>
                <a:lnTo>
                  <a:pt x="6007013" y="2395729"/>
                </a:lnTo>
                <a:lnTo>
                  <a:pt x="5991378" y="2399403"/>
                </a:lnTo>
                <a:close/>
              </a:path>
              <a:path w="9038313" h="4633457">
                <a:moveTo>
                  <a:pt x="6166829" y="701815"/>
                </a:moveTo>
                <a:lnTo>
                  <a:pt x="6144246" y="694467"/>
                </a:lnTo>
                <a:lnTo>
                  <a:pt x="6137297" y="650374"/>
                </a:lnTo>
                <a:lnTo>
                  <a:pt x="6126874" y="663234"/>
                </a:lnTo>
                <a:lnTo>
                  <a:pt x="6119926" y="727537"/>
                </a:lnTo>
                <a:lnTo>
                  <a:pt x="6111241" y="747746"/>
                </a:lnTo>
                <a:lnTo>
                  <a:pt x="6123401" y="797351"/>
                </a:lnTo>
                <a:lnTo>
                  <a:pt x="6137297" y="801025"/>
                </a:lnTo>
                <a:lnTo>
                  <a:pt x="6151195" y="793677"/>
                </a:lnTo>
                <a:lnTo>
                  <a:pt x="6166829" y="701815"/>
                </a:lnTo>
                <a:close/>
              </a:path>
              <a:path w="9038313" h="4633457">
                <a:moveTo>
                  <a:pt x="6111241" y="747746"/>
                </a:moveTo>
                <a:lnTo>
                  <a:pt x="6100818" y="766118"/>
                </a:lnTo>
                <a:lnTo>
                  <a:pt x="6104293" y="778979"/>
                </a:lnTo>
                <a:lnTo>
                  <a:pt x="6107766" y="797351"/>
                </a:lnTo>
                <a:lnTo>
                  <a:pt x="6123401" y="797351"/>
                </a:lnTo>
                <a:lnTo>
                  <a:pt x="6111241" y="747746"/>
                </a:lnTo>
                <a:close/>
              </a:path>
              <a:path w="9038313" h="4633457">
                <a:moveTo>
                  <a:pt x="6074760" y="705491"/>
                </a:moveTo>
                <a:lnTo>
                  <a:pt x="6057389" y="688955"/>
                </a:lnTo>
                <a:lnTo>
                  <a:pt x="6074760" y="870840"/>
                </a:lnTo>
                <a:lnTo>
                  <a:pt x="6074760" y="751420"/>
                </a:lnTo>
                <a:lnTo>
                  <a:pt x="6078235" y="736723"/>
                </a:lnTo>
                <a:lnTo>
                  <a:pt x="6078235" y="720189"/>
                </a:lnTo>
                <a:lnTo>
                  <a:pt x="6074760" y="705491"/>
                </a:lnTo>
                <a:close/>
              </a:path>
              <a:path w="9038313" h="4633457">
                <a:moveTo>
                  <a:pt x="6002236" y="906666"/>
                </a:moveTo>
                <a:lnTo>
                  <a:pt x="6007013" y="905747"/>
                </a:lnTo>
                <a:lnTo>
                  <a:pt x="6024384" y="909421"/>
                </a:lnTo>
                <a:lnTo>
                  <a:pt x="6038281" y="913095"/>
                </a:lnTo>
                <a:lnTo>
                  <a:pt x="6046966" y="898397"/>
                </a:lnTo>
                <a:lnTo>
                  <a:pt x="6050441" y="617305"/>
                </a:lnTo>
                <a:lnTo>
                  <a:pt x="6010487" y="617305"/>
                </a:lnTo>
                <a:lnTo>
                  <a:pt x="6002236" y="906666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90395" y="863492"/>
                </a:lnTo>
                <a:lnTo>
                  <a:pt x="6090395" y="850630"/>
                </a:lnTo>
                <a:lnTo>
                  <a:pt x="6093870" y="835933"/>
                </a:lnTo>
                <a:lnTo>
                  <a:pt x="6093870" y="817561"/>
                </a:lnTo>
                <a:lnTo>
                  <a:pt x="6078235" y="808375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10487" y="604443"/>
                </a:moveTo>
                <a:lnTo>
                  <a:pt x="6013961" y="608117"/>
                </a:lnTo>
                <a:lnTo>
                  <a:pt x="6027858" y="608117"/>
                </a:lnTo>
                <a:lnTo>
                  <a:pt x="6046966" y="604443"/>
                </a:lnTo>
                <a:lnTo>
                  <a:pt x="6043493" y="589746"/>
                </a:lnTo>
                <a:lnTo>
                  <a:pt x="6020909" y="589746"/>
                </a:lnTo>
                <a:lnTo>
                  <a:pt x="6010487" y="604443"/>
                </a:lnTo>
                <a:close/>
              </a:path>
              <a:path w="9038313" h="4633457">
                <a:moveTo>
                  <a:pt x="6154670" y="650374"/>
                </a:moveTo>
                <a:lnTo>
                  <a:pt x="6151195" y="635676"/>
                </a:lnTo>
                <a:lnTo>
                  <a:pt x="6140772" y="620979"/>
                </a:lnTo>
                <a:lnTo>
                  <a:pt x="6140772" y="635676"/>
                </a:lnTo>
                <a:lnTo>
                  <a:pt x="6137297" y="650374"/>
                </a:lnTo>
                <a:lnTo>
                  <a:pt x="6144246" y="694467"/>
                </a:lnTo>
                <a:lnTo>
                  <a:pt x="6144246" y="663234"/>
                </a:lnTo>
                <a:lnTo>
                  <a:pt x="6154670" y="650374"/>
                </a:lnTo>
                <a:close/>
              </a:path>
              <a:path w="9038313" h="4633457">
                <a:moveTo>
                  <a:pt x="6196360" y="835933"/>
                </a:moveTo>
                <a:lnTo>
                  <a:pt x="6180726" y="817561"/>
                </a:lnTo>
                <a:lnTo>
                  <a:pt x="6173778" y="804699"/>
                </a:lnTo>
                <a:lnTo>
                  <a:pt x="6166829" y="2726428"/>
                </a:lnTo>
                <a:lnTo>
                  <a:pt x="6173778" y="2742962"/>
                </a:lnTo>
                <a:lnTo>
                  <a:pt x="6187674" y="2774195"/>
                </a:lnTo>
                <a:lnTo>
                  <a:pt x="6196360" y="835933"/>
                </a:lnTo>
                <a:close/>
              </a:path>
              <a:path w="9038313" h="4633457">
                <a:moveTo>
                  <a:pt x="6130349" y="846956"/>
                </a:moveTo>
                <a:lnTo>
                  <a:pt x="6133824" y="863492"/>
                </a:lnTo>
                <a:lnTo>
                  <a:pt x="6151195" y="808375"/>
                </a:lnTo>
                <a:lnTo>
                  <a:pt x="6126874" y="817561"/>
                </a:lnTo>
                <a:lnTo>
                  <a:pt x="6123401" y="832258"/>
                </a:lnTo>
                <a:lnTo>
                  <a:pt x="6130349" y="846956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839607"/>
                </a:lnTo>
                <a:lnTo>
                  <a:pt x="6217206" y="867166"/>
                </a:lnTo>
                <a:lnTo>
                  <a:pt x="6236314" y="867166"/>
                </a:lnTo>
                <a:lnTo>
                  <a:pt x="6239789" y="2750311"/>
                </a:lnTo>
                <a:lnTo>
                  <a:pt x="6246737" y="2731940"/>
                </a:lnTo>
                <a:lnTo>
                  <a:pt x="6260635" y="650374"/>
                </a:lnTo>
                <a:lnTo>
                  <a:pt x="6227629" y="712839"/>
                </a:lnTo>
                <a:lnTo>
                  <a:pt x="6213731" y="71283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206783" y="821235"/>
                </a:moveTo>
                <a:lnTo>
                  <a:pt x="6213731" y="712839"/>
                </a:lnTo>
                <a:lnTo>
                  <a:pt x="6187674" y="701815"/>
                </a:lnTo>
                <a:lnTo>
                  <a:pt x="6166829" y="701815"/>
                </a:lnTo>
                <a:lnTo>
                  <a:pt x="6151195" y="793677"/>
                </a:lnTo>
                <a:lnTo>
                  <a:pt x="6177252" y="801025"/>
                </a:lnTo>
                <a:lnTo>
                  <a:pt x="6196360" y="804699"/>
                </a:lnTo>
                <a:lnTo>
                  <a:pt x="6206783" y="821235"/>
                </a:lnTo>
                <a:close/>
              </a:path>
              <a:path w="9038313" h="4633457">
                <a:moveTo>
                  <a:pt x="6111241" y="666908"/>
                </a:moveTo>
                <a:lnTo>
                  <a:pt x="6090395" y="688955"/>
                </a:lnTo>
                <a:lnTo>
                  <a:pt x="6100818" y="701815"/>
                </a:lnTo>
                <a:lnTo>
                  <a:pt x="6119926" y="727537"/>
                </a:lnTo>
                <a:lnTo>
                  <a:pt x="6126874" y="663234"/>
                </a:lnTo>
                <a:lnTo>
                  <a:pt x="6111241" y="666908"/>
                </a:lnTo>
                <a:close/>
              </a:path>
              <a:path w="9038313" h="4633457">
                <a:moveTo>
                  <a:pt x="6217206" y="663234"/>
                </a:moveTo>
                <a:lnTo>
                  <a:pt x="6203308" y="670584"/>
                </a:lnTo>
                <a:lnTo>
                  <a:pt x="6217206" y="698141"/>
                </a:lnTo>
                <a:lnTo>
                  <a:pt x="6227629" y="712839"/>
                </a:lnTo>
                <a:lnTo>
                  <a:pt x="6224155" y="643025"/>
                </a:lnTo>
                <a:lnTo>
                  <a:pt x="6206783" y="650374"/>
                </a:lnTo>
                <a:lnTo>
                  <a:pt x="6217206" y="663234"/>
                </a:lnTo>
                <a:close/>
              </a:path>
              <a:path w="9038313" h="4633457">
                <a:moveTo>
                  <a:pt x="6307537" y="2561078"/>
                </a:moveTo>
                <a:lnTo>
                  <a:pt x="6319697" y="731211"/>
                </a:lnTo>
                <a:lnTo>
                  <a:pt x="6323171" y="698141"/>
                </a:lnTo>
                <a:lnTo>
                  <a:pt x="6337068" y="688955"/>
                </a:lnTo>
                <a:lnTo>
                  <a:pt x="6340543" y="674258"/>
                </a:lnTo>
                <a:lnTo>
                  <a:pt x="6304062" y="674258"/>
                </a:lnTo>
                <a:lnTo>
                  <a:pt x="6307537" y="2561078"/>
                </a:lnTo>
                <a:close/>
              </a:path>
              <a:path w="9038313" h="4633457">
                <a:moveTo>
                  <a:pt x="6272794" y="2581287"/>
                </a:moveTo>
                <a:lnTo>
                  <a:pt x="6286691" y="2577613"/>
                </a:lnTo>
                <a:lnTo>
                  <a:pt x="6293639" y="2564753"/>
                </a:lnTo>
                <a:lnTo>
                  <a:pt x="6307537" y="2561078"/>
                </a:lnTo>
                <a:lnTo>
                  <a:pt x="6304062" y="674258"/>
                </a:lnTo>
                <a:lnTo>
                  <a:pt x="6286691" y="663234"/>
                </a:lnTo>
                <a:lnTo>
                  <a:pt x="6272794" y="2581287"/>
                </a:lnTo>
                <a:close/>
              </a:path>
              <a:path w="9038313" h="4633457">
                <a:moveTo>
                  <a:pt x="6264108" y="2595985"/>
                </a:moveTo>
                <a:lnTo>
                  <a:pt x="6272794" y="2581287"/>
                </a:lnTo>
                <a:lnTo>
                  <a:pt x="6286691" y="663234"/>
                </a:lnTo>
                <a:lnTo>
                  <a:pt x="6260635" y="650374"/>
                </a:lnTo>
                <a:lnTo>
                  <a:pt x="6264108" y="2673149"/>
                </a:lnTo>
                <a:lnTo>
                  <a:pt x="6267583" y="2627218"/>
                </a:lnTo>
                <a:lnTo>
                  <a:pt x="6267583" y="2612520"/>
                </a:lnTo>
                <a:lnTo>
                  <a:pt x="6264108" y="2595985"/>
                </a:lnTo>
                <a:close/>
              </a:path>
              <a:path w="9038313" h="4633457">
                <a:moveTo>
                  <a:pt x="6257160" y="2687847"/>
                </a:moveTo>
                <a:lnTo>
                  <a:pt x="6264108" y="2673149"/>
                </a:lnTo>
                <a:lnTo>
                  <a:pt x="6260635" y="650374"/>
                </a:lnTo>
                <a:lnTo>
                  <a:pt x="6246737" y="2731940"/>
                </a:lnTo>
                <a:lnTo>
                  <a:pt x="6260635" y="2722753"/>
                </a:lnTo>
                <a:lnTo>
                  <a:pt x="6260635" y="2700707"/>
                </a:lnTo>
                <a:lnTo>
                  <a:pt x="6257160" y="2687847"/>
                </a:lnTo>
                <a:close/>
              </a:path>
              <a:path w="9038313" h="4633457">
                <a:moveTo>
                  <a:pt x="6217206" y="698141"/>
                </a:moveTo>
                <a:lnTo>
                  <a:pt x="6203308" y="670584"/>
                </a:lnTo>
                <a:lnTo>
                  <a:pt x="6187674" y="663234"/>
                </a:lnTo>
                <a:lnTo>
                  <a:pt x="6173778" y="663234"/>
                </a:lnTo>
                <a:lnTo>
                  <a:pt x="6170303" y="677932"/>
                </a:lnTo>
                <a:lnTo>
                  <a:pt x="6184200" y="688955"/>
                </a:lnTo>
                <a:lnTo>
                  <a:pt x="6199835" y="698141"/>
                </a:lnTo>
                <a:lnTo>
                  <a:pt x="6217206" y="698141"/>
                </a:lnTo>
                <a:close/>
              </a:path>
              <a:path w="9038313" h="4633457">
                <a:moveTo>
                  <a:pt x="6279743" y="624653"/>
                </a:moveTo>
                <a:lnTo>
                  <a:pt x="6283217" y="639351"/>
                </a:lnTo>
                <a:lnTo>
                  <a:pt x="6297114" y="643025"/>
                </a:lnTo>
                <a:lnTo>
                  <a:pt x="6316223" y="646700"/>
                </a:lnTo>
                <a:lnTo>
                  <a:pt x="6323171" y="659560"/>
                </a:lnTo>
                <a:lnTo>
                  <a:pt x="6344017" y="666908"/>
                </a:lnTo>
                <a:lnTo>
                  <a:pt x="6356177" y="578722"/>
                </a:lnTo>
                <a:lnTo>
                  <a:pt x="6307537" y="578722"/>
                </a:lnTo>
                <a:lnTo>
                  <a:pt x="6283217" y="611793"/>
                </a:lnTo>
                <a:lnTo>
                  <a:pt x="6279743" y="624653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7206" y="2774195"/>
                </a:lnTo>
                <a:lnTo>
                  <a:pt x="6217206" y="2761335"/>
                </a:lnTo>
                <a:lnTo>
                  <a:pt x="6239789" y="2750311"/>
                </a:lnTo>
                <a:lnTo>
                  <a:pt x="6236314" y="867166"/>
                </a:lnTo>
                <a:lnTo>
                  <a:pt x="6213731" y="870840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2785219"/>
                </a:moveTo>
                <a:lnTo>
                  <a:pt x="6213731" y="870840"/>
                </a:lnTo>
                <a:lnTo>
                  <a:pt x="6199835" y="863492"/>
                </a:lnTo>
                <a:lnTo>
                  <a:pt x="6196360" y="835933"/>
                </a:lnTo>
                <a:lnTo>
                  <a:pt x="6187674" y="2774195"/>
                </a:lnTo>
                <a:lnTo>
                  <a:pt x="6203308" y="2785219"/>
                </a:lnTo>
                <a:close/>
              </a:path>
              <a:path w="9038313" h="4633457">
                <a:moveTo>
                  <a:pt x="6203308" y="646700"/>
                </a:moveTo>
                <a:lnTo>
                  <a:pt x="6217206" y="639351"/>
                </a:lnTo>
                <a:lnTo>
                  <a:pt x="6203308" y="632002"/>
                </a:lnTo>
                <a:lnTo>
                  <a:pt x="6199835" y="635676"/>
                </a:lnTo>
                <a:lnTo>
                  <a:pt x="6184200" y="643025"/>
                </a:lnTo>
                <a:lnTo>
                  <a:pt x="6203308" y="646700"/>
                </a:lnTo>
                <a:close/>
              </a:path>
              <a:path w="9038313" h="4633457">
                <a:moveTo>
                  <a:pt x="6250212" y="611793"/>
                </a:moveTo>
                <a:lnTo>
                  <a:pt x="6227629" y="617305"/>
                </a:lnTo>
                <a:lnTo>
                  <a:pt x="6236314" y="624653"/>
                </a:lnTo>
                <a:lnTo>
                  <a:pt x="6250212" y="628327"/>
                </a:lnTo>
                <a:lnTo>
                  <a:pt x="6250212" y="611793"/>
                </a:lnTo>
                <a:close/>
              </a:path>
              <a:path w="9038313" h="4633457">
                <a:moveTo>
                  <a:pt x="6312748" y="2803591"/>
                </a:moveTo>
                <a:lnTo>
                  <a:pt x="6307537" y="2799916"/>
                </a:lnTo>
                <a:lnTo>
                  <a:pt x="6300589" y="2781545"/>
                </a:lnTo>
                <a:lnTo>
                  <a:pt x="6290166" y="2761335"/>
                </a:lnTo>
                <a:lnTo>
                  <a:pt x="6272794" y="2742962"/>
                </a:lnTo>
                <a:lnTo>
                  <a:pt x="6264108" y="2757660"/>
                </a:lnTo>
                <a:lnTo>
                  <a:pt x="6283217" y="2838498"/>
                </a:lnTo>
                <a:lnTo>
                  <a:pt x="6297114" y="2831148"/>
                </a:lnTo>
                <a:lnTo>
                  <a:pt x="6312748" y="2816451"/>
                </a:lnTo>
                <a:lnTo>
                  <a:pt x="6312748" y="2803591"/>
                </a:lnTo>
                <a:close/>
              </a:path>
              <a:path w="9038313" h="4633457">
                <a:moveTo>
                  <a:pt x="6257160" y="2788893"/>
                </a:moveTo>
                <a:lnTo>
                  <a:pt x="6260635" y="2816451"/>
                </a:lnTo>
                <a:lnTo>
                  <a:pt x="6264108" y="2834824"/>
                </a:lnTo>
                <a:lnTo>
                  <a:pt x="6283217" y="2838498"/>
                </a:lnTo>
                <a:lnTo>
                  <a:pt x="6264108" y="2757660"/>
                </a:lnTo>
                <a:lnTo>
                  <a:pt x="6260635" y="2774195"/>
                </a:lnTo>
                <a:lnTo>
                  <a:pt x="6257160" y="2788893"/>
                </a:lnTo>
                <a:close/>
              </a:path>
              <a:path w="9038313" h="4633457">
                <a:moveTo>
                  <a:pt x="6344017" y="666908"/>
                </a:moveTo>
                <a:lnTo>
                  <a:pt x="6352702" y="681607"/>
                </a:lnTo>
                <a:lnTo>
                  <a:pt x="6356177" y="727537"/>
                </a:lnTo>
                <a:lnTo>
                  <a:pt x="6356177" y="740398"/>
                </a:lnTo>
                <a:lnTo>
                  <a:pt x="6340543" y="744072"/>
                </a:lnTo>
                <a:lnTo>
                  <a:pt x="6340543" y="731211"/>
                </a:lnTo>
                <a:lnTo>
                  <a:pt x="6337068" y="716513"/>
                </a:lnTo>
                <a:lnTo>
                  <a:pt x="6344017" y="2526170"/>
                </a:lnTo>
                <a:lnTo>
                  <a:pt x="6366600" y="2507799"/>
                </a:lnTo>
                <a:lnTo>
                  <a:pt x="6356177" y="578722"/>
                </a:lnTo>
                <a:lnTo>
                  <a:pt x="6344017" y="666908"/>
                </a:lnTo>
                <a:close/>
              </a:path>
              <a:path w="9038313" h="4633457">
                <a:moveTo>
                  <a:pt x="6413502" y="569536"/>
                </a:moveTo>
                <a:lnTo>
                  <a:pt x="6399606" y="575048"/>
                </a:lnTo>
                <a:lnTo>
                  <a:pt x="6410029" y="2469217"/>
                </a:lnTo>
                <a:lnTo>
                  <a:pt x="6425662" y="2461869"/>
                </a:lnTo>
                <a:lnTo>
                  <a:pt x="6416977" y="597095"/>
                </a:lnTo>
                <a:lnTo>
                  <a:pt x="6416977" y="582397"/>
                </a:lnTo>
                <a:lnTo>
                  <a:pt x="6432610" y="575048"/>
                </a:lnTo>
                <a:lnTo>
                  <a:pt x="6413502" y="569536"/>
                </a:lnTo>
                <a:close/>
              </a:path>
              <a:path w="9038313" h="4633457">
                <a:moveTo>
                  <a:pt x="6502096" y="2399403"/>
                </a:moveTo>
                <a:lnTo>
                  <a:pt x="6505571" y="2412264"/>
                </a:lnTo>
                <a:lnTo>
                  <a:pt x="6512519" y="2399403"/>
                </a:lnTo>
                <a:lnTo>
                  <a:pt x="6515994" y="2412264"/>
                </a:lnTo>
                <a:lnTo>
                  <a:pt x="6529890" y="2399403"/>
                </a:lnTo>
                <a:lnTo>
                  <a:pt x="6526416" y="2384705"/>
                </a:lnTo>
                <a:lnTo>
                  <a:pt x="6519467" y="477676"/>
                </a:lnTo>
                <a:lnTo>
                  <a:pt x="6505571" y="485024"/>
                </a:lnTo>
                <a:lnTo>
                  <a:pt x="6502096" y="2399403"/>
                </a:lnTo>
                <a:close/>
              </a:path>
              <a:path w="9038313" h="4633457">
                <a:moveTo>
                  <a:pt x="6479513" y="2403077"/>
                </a:moveTo>
                <a:lnTo>
                  <a:pt x="6482988" y="2415938"/>
                </a:lnTo>
                <a:lnTo>
                  <a:pt x="6489936" y="2403077"/>
                </a:lnTo>
                <a:lnTo>
                  <a:pt x="6496885" y="2415938"/>
                </a:lnTo>
                <a:lnTo>
                  <a:pt x="6502096" y="2399403"/>
                </a:lnTo>
                <a:lnTo>
                  <a:pt x="6505571" y="485024"/>
                </a:lnTo>
                <a:lnTo>
                  <a:pt x="6482988" y="488699"/>
                </a:lnTo>
                <a:lnTo>
                  <a:pt x="6479513" y="2403077"/>
                </a:lnTo>
                <a:close/>
              </a:path>
              <a:path w="9038313" h="4633457">
                <a:moveTo>
                  <a:pt x="6469091" y="2403077"/>
                </a:moveTo>
                <a:lnTo>
                  <a:pt x="6465616" y="2415938"/>
                </a:lnTo>
                <a:lnTo>
                  <a:pt x="6479513" y="2415938"/>
                </a:lnTo>
                <a:lnTo>
                  <a:pt x="6479513" y="2403077"/>
                </a:lnTo>
                <a:lnTo>
                  <a:pt x="6482988" y="488699"/>
                </a:lnTo>
                <a:lnTo>
                  <a:pt x="6456931" y="501559"/>
                </a:lnTo>
                <a:lnTo>
                  <a:pt x="6456931" y="2415938"/>
                </a:lnTo>
                <a:lnTo>
                  <a:pt x="6469091" y="2403077"/>
                </a:lnTo>
                <a:close/>
              </a:path>
              <a:path w="9038313" h="4633457">
                <a:moveTo>
                  <a:pt x="6446508" y="543816"/>
                </a:moveTo>
                <a:lnTo>
                  <a:pt x="6432610" y="540141"/>
                </a:lnTo>
                <a:lnTo>
                  <a:pt x="6446508" y="565862"/>
                </a:lnTo>
                <a:lnTo>
                  <a:pt x="6456931" y="2415938"/>
                </a:lnTo>
                <a:lnTo>
                  <a:pt x="6456931" y="501559"/>
                </a:lnTo>
                <a:lnTo>
                  <a:pt x="6443033" y="501559"/>
                </a:lnTo>
                <a:lnTo>
                  <a:pt x="6439559" y="519931"/>
                </a:lnTo>
                <a:lnTo>
                  <a:pt x="6432610" y="536467"/>
                </a:lnTo>
                <a:lnTo>
                  <a:pt x="6446508" y="543816"/>
                </a:lnTo>
                <a:close/>
              </a:path>
              <a:path w="9038313" h="4633457">
                <a:moveTo>
                  <a:pt x="6279743" y="582397"/>
                </a:moveTo>
                <a:lnTo>
                  <a:pt x="6276268" y="597095"/>
                </a:lnTo>
                <a:lnTo>
                  <a:pt x="6283217" y="611793"/>
                </a:lnTo>
                <a:lnTo>
                  <a:pt x="6307537" y="578722"/>
                </a:lnTo>
                <a:lnTo>
                  <a:pt x="6279743" y="582397"/>
                </a:lnTo>
                <a:close/>
              </a:path>
              <a:path w="9038313" h="4633457">
                <a:moveTo>
                  <a:pt x="6432610" y="540141"/>
                </a:moveTo>
                <a:lnTo>
                  <a:pt x="6416977" y="540141"/>
                </a:lnTo>
                <a:lnTo>
                  <a:pt x="6432610" y="551164"/>
                </a:lnTo>
                <a:lnTo>
                  <a:pt x="6446508" y="565862"/>
                </a:lnTo>
                <a:lnTo>
                  <a:pt x="6432610" y="540141"/>
                </a:lnTo>
                <a:close/>
              </a:path>
              <a:path w="9038313" h="4633457">
                <a:moveTo>
                  <a:pt x="6425662" y="2461869"/>
                </a:moveTo>
                <a:lnTo>
                  <a:pt x="6436085" y="2445334"/>
                </a:lnTo>
                <a:lnTo>
                  <a:pt x="6436085" y="2430636"/>
                </a:lnTo>
                <a:lnTo>
                  <a:pt x="6456931" y="2415938"/>
                </a:lnTo>
                <a:lnTo>
                  <a:pt x="6446508" y="565862"/>
                </a:lnTo>
                <a:lnTo>
                  <a:pt x="6446508" y="578722"/>
                </a:lnTo>
                <a:lnTo>
                  <a:pt x="6432610" y="604443"/>
                </a:lnTo>
                <a:lnTo>
                  <a:pt x="6425662" y="2461869"/>
                </a:lnTo>
                <a:close/>
              </a:path>
              <a:path w="9038313" h="4633457">
                <a:moveTo>
                  <a:pt x="6432610" y="604443"/>
                </a:moveTo>
                <a:lnTo>
                  <a:pt x="6446508" y="578722"/>
                </a:lnTo>
                <a:lnTo>
                  <a:pt x="6425662" y="582397"/>
                </a:lnTo>
                <a:lnTo>
                  <a:pt x="6416977" y="597095"/>
                </a:lnTo>
                <a:lnTo>
                  <a:pt x="6425662" y="2461869"/>
                </a:lnTo>
                <a:lnTo>
                  <a:pt x="6432610" y="604443"/>
                </a:lnTo>
                <a:close/>
              </a:path>
              <a:path w="9038313" h="4633457">
                <a:moveTo>
                  <a:pt x="6366600" y="2507799"/>
                </a:moveTo>
                <a:lnTo>
                  <a:pt x="6380496" y="2493101"/>
                </a:lnTo>
                <a:lnTo>
                  <a:pt x="6396131" y="2476567"/>
                </a:lnTo>
                <a:lnTo>
                  <a:pt x="6410029" y="2469217"/>
                </a:lnTo>
                <a:lnTo>
                  <a:pt x="6399606" y="575048"/>
                </a:lnTo>
                <a:lnTo>
                  <a:pt x="6380496" y="575048"/>
                </a:lnTo>
                <a:lnTo>
                  <a:pt x="6366600" y="2507799"/>
                </a:lnTo>
                <a:close/>
              </a:path>
              <a:path w="9038313" h="4633457">
                <a:moveTo>
                  <a:pt x="6337068" y="716513"/>
                </a:moveTo>
                <a:lnTo>
                  <a:pt x="6319697" y="731211"/>
                </a:lnTo>
                <a:lnTo>
                  <a:pt x="6323171" y="2553729"/>
                </a:lnTo>
                <a:lnTo>
                  <a:pt x="6330120" y="2539032"/>
                </a:lnTo>
                <a:lnTo>
                  <a:pt x="6344017" y="2526170"/>
                </a:lnTo>
                <a:lnTo>
                  <a:pt x="6337068" y="716513"/>
                </a:lnTo>
                <a:close/>
              </a:path>
              <a:path w="9038313" h="4633457">
                <a:moveTo>
                  <a:pt x="6352702" y="681607"/>
                </a:moveTo>
                <a:lnTo>
                  <a:pt x="6344017" y="698141"/>
                </a:lnTo>
                <a:lnTo>
                  <a:pt x="6349229" y="712839"/>
                </a:lnTo>
                <a:lnTo>
                  <a:pt x="6356177" y="727537"/>
                </a:lnTo>
                <a:lnTo>
                  <a:pt x="6352702" y="681607"/>
                </a:lnTo>
                <a:close/>
              </a:path>
              <a:path w="9038313" h="4633457">
                <a:moveTo>
                  <a:pt x="6319697" y="481350"/>
                </a:moveTo>
                <a:lnTo>
                  <a:pt x="6300589" y="488699"/>
                </a:lnTo>
                <a:lnTo>
                  <a:pt x="6304062" y="494211"/>
                </a:lnTo>
                <a:lnTo>
                  <a:pt x="6319697" y="494211"/>
                </a:lnTo>
                <a:lnTo>
                  <a:pt x="6319697" y="481350"/>
                </a:lnTo>
                <a:close/>
              </a:path>
              <a:path w="9038313" h="4633457">
                <a:moveTo>
                  <a:pt x="6582004" y="2680497"/>
                </a:moveTo>
                <a:lnTo>
                  <a:pt x="6585479" y="2680497"/>
                </a:lnTo>
                <a:lnTo>
                  <a:pt x="6588953" y="2665799"/>
                </a:lnTo>
                <a:lnTo>
                  <a:pt x="6588953" y="2651102"/>
                </a:lnTo>
                <a:lnTo>
                  <a:pt x="6592427" y="2638242"/>
                </a:lnTo>
                <a:lnTo>
                  <a:pt x="6585479" y="2651102"/>
                </a:lnTo>
                <a:lnTo>
                  <a:pt x="6585479" y="2665799"/>
                </a:lnTo>
                <a:lnTo>
                  <a:pt x="6582004" y="2680497"/>
                </a:lnTo>
                <a:close/>
              </a:path>
              <a:path w="9038313" h="4633457">
                <a:moveTo>
                  <a:pt x="6609798" y="2493101"/>
                </a:moveTo>
                <a:lnTo>
                  <a:pt x="6618484" y="2480241"/>
                </a:lnTo>
                <a:lnTo>
                  <a:pt x="6621959" y="459304"/>
                </a:lnTo>
                <a:lnTo>
                  <a:pt x="6602850" y="462978"/>
                </a:lnTo>
                <a:lnTo>
                  <a:pt x="6582004" y="466652"/>
                </a:lnTo>
                <a:lnTo>
                  <a:pt x="6566371" y="2430636"/>
                </a:lnTo>
                <a:lnTo>
                  <a:pt x="6582004" y="2450846"/>
                </a:lnTo>
                <a:lnTo>
                  <a:pt x="6592427" y="2465543"/>
                </a:lnTo>
                <a:lnTo>
                  <a:pt x="6606324" y="2465543"/>
                </a:lnTo>
                <a:lnTo>
                  <a:pt x="6613273" y="2480241"/>
                </a:lnTo>
                <a:lnTo>
                  <a:pt x="6609798" y="2493101"/>
                </a:lnTo>
                <a:close/>
              </a:path>
              <a:path w="9038313" h="4633457">
                <a:moveTo>
                  <a:pt x="6562896" y="470326"/>
                </a:moveTo>
                <a:lnTo>
                  <a:pt x="6542050" y="474002"/>
                </a:lnTo>
                <a:lnTo>
                  <a:pt x="6545525" y="2388379"/>
                </a:lnTo>
                <a:lnTo>
                  <a:pt x="6559421" y="2392055"/>
                </a:lnTo>
                <a:lnTo>
                  <a:pt x="6562896" y="2412264"/>
                </a:lnTo>
                <a:lnTo>
                  <a:pt x="6566371" y="2430636"/>
                </a:lnTo>
                <a:lnTo>
                  <a:pt x="6582004" y="466652"/>
                </a:lnTo>
                <a:lnTo>
                  <a:pt x="6562896" y="470326"/>
                </a:lnTo>
                <a:close/>
              </a:path>
              <a:path w="9038313" h="4633457">
                <a:moveTo>
                  <a:pt x="6542050" y="474002"/>
                </a:moveTo>
                <a:lnTo>
                  <a:pt x="6519467" y="477676"/>
                </a:lnTo>
                <a:lnTo>
                  <a:pt x="6526416" y="2368171"/>
                </a:lnTo>
                <a:lnTo>
                  <a:pt x="6529890" y="2381031"/>
                </a:lnTo>
                <a:lnTo>
                  <a:pt x="6545525" y="2388379"/>
                </a:lnTo>
                <a:lnTo>
                  <a:pt x="6542050" y="474002"/>
                </a:lnTo>
                <a:close/>
              </a:path>
              <a:path w="9038313" h="4633457">
                <a:moveTo>
                  <a:pt x="6628907" y="446443"/>
                </a:moveTo>
                <a:lnTo>
                  <a:pt x="6609798" y="450118"/>
                </a:lnTo>
                <a:lnTo>
                  <a:pt x="6621959" y="459304"/>
                </a:lnTo>
                <a:lnTo>
                  <a:pt x="6625432" y="2511473"/>
                </a:lnTo>
                <a:lnTo>
                  <a:pt x="6628907" y="2526170"/>
                </a:lnTo>
                <a:lnTo>
                  <a:pt x="6632381" y="2557404"/>
                </a:lnTo>
                <a:lnTo>
                  <a:pt x="6654965" y="446443"/>
                </a:lnTo>
                <a:lnTo>
                  <a:pt x="6628907" y="446443"/>
                </a:lnTo>
                <a:close/>
              </a:path>
              <a:path w="9038313" h="4633457">
                <a:moveTo>
                  <a:pt x="6602850" y="459304"/>
                </a:moveTo>
                <a:lnTo>
                  <a:pt x="6621959" y="459304"/>
                </a:lnTo>
                <a:lnTo>
                  <a:pt x="6609798" y="450118"/>
                </a:lnTo>
                <a:lnTo>
                  <a:pt x="6595901" y="450118"/>
                </a:lnTo>
                <a:lnTo>
                  <a:pt x="6588953" y="462978"/>
                </a:lnTo>
                <a:lnTo>
                  <a:pt x="6602850" y="459304"/>
                </a:lnTo>
                <a:close/>
              </a:path>
              <a:path w="9038313" h="4633457">
                <a:moveTo>
                  <a:pt x="6731398" y="2684171"/>
                </a:moveTo>
                <a:lnTo>
                  <a:pt x="6734872" y="2697032"/>
                </a:lnTo>
                <a:lnTo>
                  <a:pt x="6738346" y="2785219"/>
                </a:lnTo>
                <a:lnTo>
                  <a:pt x="6745295" y="2739288"/>
                </a:lnTo>
                <a:lnTo>
                  <a:pt x="6745295" y="446443"/>
                </a:lnTo>
                <a:lnTo>
                  <a:pt x="6734872" y="2669473"/>
                </a:lnTo>
                <a:lnTo>
                  <a:pt x="6731398" y="2684171"/>
                </a:lnTo>
                <a:close/>
              </a:path>
              <a:path w="9038313" h="4633457">
                <a:moveTo>
                  <a:pt x="6818255" y="2665799"/>
                </a:moveTo>
                <a:lnTo>
                  <a:pt x="6832151" y="2676823"/>
                </a:lnTo>
                <a:lnTo>
                  <a:pt x="6847786" y="2693358"/>
                </a:lnTo>
                <a:lnTo>
                  <a:pt x="6861683" y="2708055"/>
                </a:lnTo>
                <a:lnTo>
                  <a:pt x="6872105" y="396838"/>
                </a:lnTo>
                <a:lnTo>
                  <a:pt x="6891214" y="393164"/>
                </a:lnTo>
                <a:lnTo>
                  <a:pt x="6872105" y="358256"/>
                </a:lnTo>
                <a:lnTo>
                  <a:pt x="6858209" y="365606"/>
                </a:lnTo>
                <a:lnTo>
                  <a:pt x="6832151" y="374792"/>
                </a:lnTo>
                <a:lnTo>
                  <a:pt x="6818255" y="2665799"/>
                </a:lnTo>
                <a:close/>
              </a:path>
              <a:path w="9038313" h="4633457">
                <a:moveTo>
                  <a:pt x="6811307" y="428071"/>
                </a:moveTo>
                <a:lnTo>
                  <a:pt x="6792197" y="431745"/>
                </a:lnTo>
                <a:lnTo>
                  <a:pt x="6802621" y="2662125"/>
                </a:lnTo>
                <a:lnTo>
                  <a:pt x="6818255" y="2665799"/>
                </a:lnTo>
                <a:lnTo>
                  <a:pt x="6832151" y="374792"/>
                </a:lnTo>
                <a:lnTo>
                  <a:pt x="6802621" y="389489"/>
                </a:lnTo>
                <a:lnTo>
                  <a:pt x="6792197" y="424397"/>
                </a:lnTo>
                <a:lnTo>
                  <a:pt x="6811307" y="428071"/>
                </a:lnTo>
                <a:close/>
              </a:path>
              <a:path w="9038313" h="4633457">
                <a:moveTo>
                  <a:pt x="6891214" y="365606"/>
                </a:moveTo>
                <a:lnTo>
                  <a:pt x="6872105" y="358256"/>
                </a:lnTo>
                <a:lnTo>
                  <a:pt x="6891214" y="393164"/>
                </a:lnTo>
                <a:lnTo>
                  <a:pt x="6912060" y="382140"/>
                </a:lnTo>
                <a:lnTo>
                  <a:pt x="6908586" y="369280"/>
                </a:lnTo>
                <a:lnTo>
                  <a:pt x="6891214" y="365606"/>
                </a:lnTo>
                <a:close/>
              </a:path>
              <a:path w="9038313" h="4633457">
                <a:moveTo>
                  <a:pt x="6908586" y="611793"/>
                </a:moveTo>
                <a:lnTo>
                  <a:pt x="6924220" y="597095"/>
                </a:lnTo>
                <a:lnTo>
                  <a:pt x="6927695" y="428071"/>
                </a:lnTo>
                <a:lnTo>
                  <a:pt x="6941591" y="417047"/>
                </a:lnTo>
                <a:lnTo>
                  <a:pt x="6952014" y="404187"/>
                </a:lnTo>
                <a:lnTo>
                  <a:pt x="6938117" y="400513"/>
                </a:lnTo>
                <a:lnTo>
                  <a:pt x="6919009" y="396838"/>
                </a:lnTo>
                <a:lnTo>
                  <a:pt x="6908586" y="611793"/>
                </a:lnTo>
                <a:close/>
              </a:path>
              <a:path w="9038313" h="4633457">
                <a:moveTo>
                  <a:pt x="6988493" y="2588637"/>
                </a:moveTo>
                <a:lnTo>
                  <a:pt x="6978072" y="2573939"/>
                </a:lnTo>
                <a:lnTo>
                  <a:pt x="6967647" y="2561078"/>
                </a:lnTo>
                <a:lnTo>
                  <a:pt x="6952014" y="2550055"/>
                </a:lnTo>
                <a:lnTo>
                  <a:pt x="6938117" y="2535358"/>
                </a:lnTo>
                <a:lnTo>
                  <a:pt x="6927695" y="2522496"/>
                </a:lnTo>
                <a:lnTo>
                  <a:pt x="6919009" y="2507799"/>
                </a:lnTo>
                <a:lnTo>
                  <a:pt x="6908586" y="2493101"/>
                </a:lnTo>
                <a:lnTo>
                  <a:pt x="6901637" y="624653"/>
                </a:lnTo>
                <a:lnTo>
                  <a:pt x="6908586" y="611793"/>
                </a:lnTo>
                <a:lnTo>
                  <a:pt x="6919009" y="396838"/>
                </a:lnTo>
                <a:lnTo>
                  <a:pt x="6901637" y="396838"/>
                </a:lnTo>
                <a:lnTo>
                  <a:pt x="6901637" y="2765009"/>
                </a:lnTo>
                <a:lnTo>
                  <a:pt x="6912060" y="2731940"/>
                </a:lnTo>
                <a:lnTo>
                  <a:pt x="6924220" y="2726428"/>
                </a:lnTo>
                <a:lnTo>
                  <a:pt x="6938117" y="2726428"/>
                </a:lnTo>
                <a:lnTo>
                  <a:pt x="6952014" y="2719078"/>
                </a:lnTo>
                <a:lnTo>
                  <a:pt x="6967647" y="2711730"/>
                </a:lnTo>
                <a:lnTo>
                  <a:pt x="6981545" y="2700707"/>
                </a:lnTo>
                <a:lnTo>
                  <a:pt x="6988493" y="2588637"/>
                </a:lnTo>
                <a:close/>
              </a:path>
              <a:path w="9038313" h="4633457">
                <a:moveTo>
                  <a:pt x="6872105" y="396838"/>
                </a:moveTo>
                <a:lnTo>
                  <a:pt x="6879054" y="2719078"/>
                </a:lnTo>
                <a:lnTo>
                  <a:pt x="6891214" y="2731940"/>
                </a:lnTo>
                <a:lnTo>
                  <a:pt x="6887740" y="2753986"/>
                </a:lnTo>
                <a:lnTo>
                  <a:pt x="6887740" y="2770521"/>
                </a:lnTo>
                <a:lnTo>
                  <a:pt x="6901637" y="2765009"/>
                </a:lnTo>
                <a:lnTo>
                  <a:pt x="6901637" y="396838"/>
                </a:lnTo>
                <a:lnTo>
                  <a:pt x="6872105" y="396838"/>
                </a:lnTo>
                <a:close/>
              </a:path>
              <a:path w="9038313" h="4633457">
                <a:moveTo>
                  <a:pt x="6762666" y="2680497"/>
                </a:moveTo>
                <a:lnTo>
                  <a:pt x="6766140" y="2662125"/>
                </a:lnTo>
                <a:lnTo>
                  <a:pt x="6766140" y="2645590"/>
                </a:lnTo>
                <a:lnTo>
                  <a:pt x="6781774" y="2638242"/>
                </a:lnTo>
                <a:lnTo>
                  <a:pt x="6788724" y="2651102"/>
                </a:lnTo>
                <a:lnTo>
                  <a:pt x="6802621" y="2662125"/>
                </a:lnTo>
                <a:lnTo>
                  <a:pt x="6792197" y="431745"/>
                </a:lnTo>
                <a:lnTo>
                  <a:pt x="6774826" y="431745"/>
                </a:lnTo>
                <a:lnTo>
                  <a:pt x="6762666" y="459304"/>
                </a:lnTo>
                <a:lnTo>
                  <a:pt x="6762666" y="2680497"/>
                </a:lnTo>
                <a:close/>
              </a:path>
              <a:path w="9038313" h="4633457">
                <a:moveTo>
                  <a:pt x="6755718" y="431745"/>
                </a:moveTo>
                <a:lnTo>
                  <a:pt x="6738346" y="428071"/>
                </a:lnTo>
                <a:lnTo>
                  <a:pt x="6752244" y="439094"/>
                </a:lnTo>
                <a:lnTo>
                  <a:pt x="6762666" y="459304"/>
                </a:lnTo>
                <a:lnTo>
                  <a:pt x="6774826" y="431745"/>
                </a:lnTo>
                <a:lnTo>
                  <a:pt x="6755718" y="431745"/>
                </a:lnTo>
                <a:close/>
              </a:path>
              <a:path w="9038313" h="4633457">
                <a:moveTo>
                  <a:pt x="6762666" y="459304"/>
                </a:moveTo>
                <a:lnTo>
                  <a:pt x="6745295" y="446443"/>
                </a:lnTo>
                <a:lnTo>
                  <a:pt x="6752244" y="2708055"/>
                </a:lnTo>
                <a:lnTo>
                  <a:pt x="6755718" y="2693358"/>
                </a:lnTo>
                <a:lnTo>
                  <a:pt x="6762666" y="2680497"/>
                </a:lnTo>
                <a:lnTo>
                  <a:pt x="6762666" y="459304"/>
                </a:lnTo>
                <a:close/>
              </a:path>
              <a:path w="9038313" h="4633457">
                <a:moveTo>
                  <a:pt x="6715763" y="2612520"/>
                </a:moveTo>
                <a:lnTo>
                  <a:pt x="6719238" y="2627218"/>
                </a:lnTo>
                <a:lnTo>
                  <a:pt x="6726186" y="2641916"/>
                </a:lnTo>
                <a:lnTo>
                  <a:pt x="6731398" y="2654776"/>
                </a:lnTo>
                <a:lnTo>
                  <a:pt x="6734872" y="2669473"/>
                </a:lnTo>
                <a:lnTo>
                  <a:pt x="6745295" y="446443"/>
                </a:lnTo>
                <a:lnTo>
                  <a:pt x="6722711" y="446443"/>
                </a:lnTo>
                <a:lnTo>
                  <a:pt x="6715763" y="2612520"/>
                </a:lnTo>
                <a:close/>
              </a:path>
              <a:path w="9038313" h="4633457">
                <a:moveTo>
                  <a:pt x="6712290" y="2584963"/>
                </a:moveTo>
                <a:lnTo>
                  <a:pt x="6712290" y="2599660"/>
                </a:lnTo>
                <a:lnTo>
                  <a:pt x="6715763" y="2612520"/>
                </a:lnTo>
                <a:lnTo>
                  <a:pt x="6722711" y="446443"/>
                </a:lnTo>
                <a:lnTo>
                  <a:pt x="6708815" y="450118"/>
                </a:lnTo>
                <a:lnTo>
                  <a:pt x="6705340" y="2570265"/>
                </a:lnTo>
                <a:lnTo>
                  <a:pt x="6712290" y="2584963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46278" y="2577613"/>
                </a:lnTo>
                <a:lnTo>
                  <a:pt x="6661913" y="2564753"/>
                </a:lnTo>
                <a:lnTo>
                  <a:pt x="6675809" y="2557404"/>
                </a:lnTo>
                <a:lnTo>
                  <a:pt x="6689707" y="2542706"/>
                </a:lnTo>
                <a:lnTo>
                  <a:pt x="6701867" y="2557404"/>
                </a:lnTo>
                <a:lnTo>
                  <a:pt x="6705340" y="2570265"/>
                </a:lnTo>
                <a:lnTo>
                  <a:pt x="6708815" y="450118"/>
                </a:lnTo>
                <a:lnTo>
                  <a:pt x="6686232" y="459304"/>
                </a:lnTo>
                <a:lnTo>
                  <a:pt x="6665386" y="459304"/>
                </a:lnTo>
                <a:lnTo>
                  <a:pt x="6654965" y="446443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632381" y="2557404"/>
                </a:moveTo>
                <a:lnTo>
                  <a:pt x="6628907" y="2526170"/>
                </a:lnTo>
                <a:lnTo>
                  <a:pt x="6628907" y="2539032"/>
                </a:lnTo>
                <a:lnTo>
                  <a:pt x="6625432" y="2553729"/>
                </a:lnTo>
                <a:lnTo>
                  <a:pt x="6621959" y="2570265"/>
                </a:lnTo>
                <a:lnTo>
                  <a:pt x="6632381" y="2557404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59192" y="2816451"/>
                </a:lnTo>
                <a:lnTo>
                  <a:pt x="6771352" y="2831148"/>
                </a:lnTo>
                <a:lnTo>
                  <a:pt x="6771352" y="2792567"/>
                </a:lnTo>
                <a:lnTo>
                  <a:pt x="6774826" y="2777869"/>
                </a:lnTo>
                <a:lnTo>
                  <a:pt x="6766140" y="2765009"/>
                </a:lnTo>
                <a:lnTo>
                  <a:pt x="6762666" y="2750311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752244" y="2799916"/>
                </a:moveTo>
                <a:lnTo>
                  <a:pt x="6762666" y="2750311"/>
                </a:lnTo>
                <a:lnTo>
                  <a:pt x="6748769" y="2753986"/>
                </a:lnTo>
                <a:lnTo>
                  <a:pt x="6745295" y="2739288"/>
                </a:lnTo>
                <a:lnTo>
                  <a:pt x="6738346" y="2785219"/>
                </a:lnTo>
                <a:lnTo>
                  <a:pt x="6752244" y="2799916"/>
                </a:lnTo>
                <a:close/>
              </a:path>
              <a:path w="9038313" h="4633457">
                <a:moveTo>
                  <a:pt x="6854734" y="2880753"/>
                </a:moveTo>
                <a:lnTo>
                  <a:pt x="6847786" y="2858707"/>
                </a:lnTo>
                <a:lnTo>
                  <a:pt x="6851260" y="2954242"/>
                </a:lnTo>
                <a:lnTo>
                  <a:pt x="6854734" y="2923010"/>
                </a:lnTo>
                <a:lnTo>
                  <a:pt x="6854734" y="2880753"/>
                </a:lnTo>
                <a:close/>
              </a:path>
              <a:path w="9038313" h="4633457">
                <a:moveTo>
                  <a:pt x="6785249" y="2889940"/>
                </a:moveTo>
                <a:lnTo>
                  <a:pt x="6795672" y="2904638"/>
                </a:lnTo>
                <a:lnTo>
                  <a:pt x="6799146" y="2919336"/>
                </a:lnTo>
                <a:lnTo>
                  <a:pt x="6814780" y="2932196"/>
                </a:lnTo>
                <a:lnTo>
                  <a:pt x="6832151" y="2943219"/>
                </a:lnTo>
                <a:lnTo>
                  <a:pt x="6851260" y="2954242"/>
                </a:lnTo>
                <a:lnTo>
                  <a:pt x="6847786" y="2858707"/>
                </a:lnTo>
                <a:lnTo>
                  <a:pt x="6835626" y="2845846"/>
                </a:lnTo>
                <a:lnTo>
                  <a:pt x="6825203" y="2831148"/>
                </a:lnTo>
                <a:lnTo>
                  <a:pt x="6811307" y="2827474"/>
                </a:lnTo>
                <a:lnTo>
                  <a:pt x="6795672" y="2816451"/>
                </a:lnTo>
                <a:lnTo>
                  <a:pt x="6785249" y="2889940"/>
                </a:lnTo>
                <a:close/>
              </a:path>
              <a:path w="9038313" h="4633457">
                <a:moveTo>
                  <a:pt x="6781774" y="2807265"/>
                </a:moveTo>
                <a:lnTo>
                  <a:pt x="6771352" y="2792567"/>
                </a:lnTo>
                <a:lnTo>
                  <a:pt x="6774826" y="2851358"/>
                </a:lnTo>
                <a:lnTo>
                  <a:pt x="6781774" y="2873405"/>
                </a:lnTo>
                <a:lnTo>
                  <a:pt x="6785249" y="2889940"/>
                </a:lnTo>
                <a:lnTo>
                  <a:pt x="6795672" y="2816451"/>
                </a:lnTo>
                <a:lnTo>
                  <a:pt x="6781774" y="2807265"/>
                </a:lnTo>
                <a:close/>
              </a:path>
              <a:path w="9038313" h="4633457">
                <a:moveTo>
                  <a:pt x="6854734" y="2923010"/>
                </a:moveTo>
                <a:lnTo>
                  <a:pt x="6851260" y="2954242"/>
                </a:lnTo>
                <a:lnTo>
                  <a:pt x="6865157" y="2957917"/>
                </a:lnTo>
                <a:lnTo>
                  <a:pt x="6865157" y="2935870"/>
                </a:lnTo>
                <a:lnTo>
                  <a:pt x="6854734" y="2923010"/>
                </a:lnTo>
                <a:close/>
              </a:path>
              <a:path w="9038313" h="4633457">
                <a:moveTo>
                  <a:pt x="6738346" y="2785219"/>
                </a:moveTo>
                <a:lnTo>
                  <a:pt x="6734872" y="2697032"/>
                </a:lnTo>
                <a:lnTo>
                  <a:pt x="6731398" y="2711730"/>
                </a:lnTo>
                <a:lnTo>
                  <a:pt x="6731398" y="2742962"/>
                </a:lnTo>
                <a:lnTo>
                  <a:pt x="6722711" y="2757660"/>
                </a:lnTo>
                <a:lnTo>
                  <a:pt x="6722711" y="2770521"/>
                </a:lnTo>
                <a:lnTo>
                  <a:pt x="6738346" y="2785219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32381" y="2570265"/>
                </a:lnTo>
                <a:lnTo>
                  <a:pt x="6646278" y="2577613"/>
                </a:lnTo>
                <a:lnTo>
                  <a:pt x="6632381" y="2557404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618484" y="2480241"/>
                </a:moveTo>
                <a:lnTo>
                  <a:pt x="6618484" y="2493101"/>
                </a:lnTo>
                <a:lnTo>
                  <a:pt x="6625432" y="2511473"/>
                </a:lnTo>
                <a:lnTo>
                  <a:pt x="6621959" y="459304"/>
                </a:lnTo>
                <a:lnTo>
                  <a:pt x="6618484" y="2480241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25203" y="2974451"/>
                </a:lnTo>
                <a:lnTo>
                  <a:pt x="6821730" y="2961591"/>
                </a:lnTo>
                <a:lnTo>
                  <a:pt x="6807832" y="2954242"/>
                </a:lnTo>
                <a:lnTo>
                  <a:pt x="6792197" y="2939544"/>
                </a:lnTo>
                <a:lnTo>
                  <a:pt x="6778301" y="2939544"/>
                </a:lnTo>
                <a:lnTo>
                  <a:pt x="6771352" y="2926684"/>
                </a:lnTo>
                <a:lnTo>
                  <a:pt x="6759192" y="2911986"/>
                </a:lnTo>
                <a:lnTo>
                  <a:pt x="6745295" y="2900963"/>
                </a:lnTo>
                <a:lnTo>
                  <a:pt x="6741821" y="2970777"/>
                </a:lnTo>
                <a:lnTo>
                  <a:pt x="6745295" y="2985475"/>
                </a:lnTo>
                <a:lnTo>
                  <a:pt x="6759192" y="2996498"/>
                </a:lnTo>
                <a:lnTo>
                  <a:pt x="6762666" y="3009358"/>
                </a:lnTo>
                <a:lnTo>
                  <a:pt x="6778301" y="3027732"/>
                </a:lnTo>
                <a:lnTo>
                  <a:pt x="6788724" y="3046103"/>
                </a:lnTo>
                <a:lnTo>
                  <a:pt x="6802621" y="3073661"/>
                </a:lnTo>
                <a:lnTo>
                  <a:pt x="6821730" y="3093871"/>
                </a:lnTo>
                <a:lnTo>
                  <a:pt x="6839101" y="3115918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6731398" y="2893614"/>
                </a:moveTo>
                <a:lnTo>
                  <a:pt x="6722711" y="2880753"/>
                </a:lnTo>
                <a:lnTo>
                  <a:pt x="6731398" y="2946894"/>
                </a:lnTo>
                <a:lnTo>
                  <a:pt x="6741821" y="2970777"/>
                </a:lnTo>
                <a:lnTo>
                  <a:pt x="6745295" y="2900963"/>
                </a:lnTo>
                <a:lnTo>
                  <a:pt x="6731398" y="2893614"/>
                </a:lnTo>
                <a:close/>
              </a:path>
              <a:path w="9038313" h="4633457">
                <a:moveTo>
                  <a:pt x="6708815" y="2862381"/>
                </a:moveTo>
                <a:lnTo>
                  <a:pt x="6694918" y="2858707"/>
                </a:lnTo>
                <a:lnTo>
                  <a:pt x="6698392" y="2915660"/>
                </a:lnTo>
                <a:lnTo>
                  <a:pt x="6708815" y="2932196"/>
                </a:lnTo>
                <a:lnTo>
                  <a:pt x="6731398" y="2946894"/>
                </a:lnTo>
                <a:lnTo>
                  <a:pt x="6722711" y="2880753"/>
                </a:lnTo>
                <a:lnTo>
                  <a:pt x="6708815" y="2862381"/>
                </a:lnTo>
                <a:close/>
              </a:path>
              <a:path w="9038313" h="4633457">
                <a:moveTo>
                  <a:pt x="6698392" y="2915660"/>
                </a:moveTo>
                <a:lnTo>
                  <a:pt x="6694918" y="2858707"/>
                </a:lnTo>
                <a:lnTo>
                  <a:pt x="6679284" y="2858707"/>
                </a:lnTo>
                <a:lnTo>
                  <a:pt x="6665386" y="2855033"/>
                </a:lnTo>
                <a:lnTo>
                  <a:pt x="6649753" y="2845846"/>
                </a:lnTo>
                <a:lnTo>
                  <a:pt x="6646278" y="2858707"/>
                </a:lnTo>
                <a:lnTo>
                  <a:pt x="6654965" y="2873405"/>
                </a:lnTo>
                <a:lnTo>
                  <a:pt x="6672336" y="2889940"/>
                </a:lnTo>
                <a:lnTo>
                  <a:pt x="6686232" y="2900963"/>
                </a:lnTo>
                <a:lnTo>
                  <a:pt x="6698392" y="2915660"/>
                </a:lnTo>
                <a:close/>
              </a:path>
              <a:path w="9038313" h="4633457">
                <a:moveTo>
                  <a:pt x="6854734" y="3009358"/>
                </a:moveTo>
                <a:lnTo>
                  <a:pt x="6858209" y="2996498"/>
                </a:lnTo>
                <a:lnTo>
                  <a:pt x="6854734" y="2981801"/>
                </a:lnTo>
                <a:lnTo>
                  <a:pt x="6854734" y="3123266"/>
                </a:lnTo>
                <a:lnTo>
                  <a:pt x="6868632" y="3139801"/>
                </a:lnTo>
                <a:lnTo>
                  <a:pt x="6865157" y="3024056"/>
                </a:lnTo>
                <a:lnTo>
                  <a:pt x="6854734" y="3009358"/>
                </a:lnTo>
                <a:close/>
              </a:path>
              <a:path w="9038313" h="4633457">
                <a:moveTo>
                  <a:pt x="6839101" y="2989149"/>
                </a:moveTo>
                <a:lnTo>
                  <a:pt x="6839101" y="3115918"/>
                </a:lnTo>
                <a:lnTo>
                  <a:pt x="6854734" y="3123266"/>
                </a:lnTo>
                <a:lnTo>
                  <a:pt x="6854734" y="2981801"/>
                </a:lnTo>
                <a:lnTo>
                  <a:pt x="6839101" y="2989149"/>
                </a:lnTo>
                <a:close/>
              </a:path>
              <a:path w="9038313" h="4633457">
                <a:moveTo>
                  <a:pt x="7028447" y="2426962"/>
                </a:moveTo>
                <a:lnTo>
                  <a:pt x="7028447" y="575048"/>
                </a:lnTo>
                <a:lnTo>
                  <a:pt x="7014551" y="589746"/>
                </a:lnTo>
                <a:lnTo>
                  <a:pt x="7011076" y="2419612"/>
                </a:lnTo>
                <a:lnTo>
                  <a:pt x="7011076" y="2434310"/>
                </a:lnTo>
                <a:lnTo>
                  <a:pt x="7014551" y="2450846"/>
                </a:lnTo>
                <a:lnTo>
                  <a:pt x="7024974" y="2441660"/>
                </a:lnTo>
                <a:lnTo>
                  <a:pt x="7028447" y="2426962"/>
                </a:lnTo>
                <a:close/>
              </a:path>
              <a:path w="9038313" h="4633457">
                <a:moveTo>
                  <a:pt x="6908586" y="3062638"/>
                </a:moveTo>
                <a:lnTo>
                  <a:pt x="6894689" y="3058963"/>
                </a:lnTo>
                <a:lnTo>
                  <a:pt x="6901637" y="3143476"/>
                </a:lnTo>
                <a:lnTo>
                  <a:pt x="6912060" y="3104894"/>
                </a:lnTo>
                <a:lnTo>
                  <a:pt x="6915534" y="3090197"/>
                </a:lnTo>
                <a:lnTo>
                  <a:pt x="6919009" y="3077335"/>
                </a:lnTo>
                <a:lnTo>
                  <a:pt x="6908586" y="3062638"/>
                </a:lnTo>
                <a:close/>
              </a:path>
              <a:path w="9038313" h="4633457">
                <a:moveTo>
                  <a:pt x="7000654" y="2638242"/>
                </a:moveTo>
                <a:lnTo>
                  <a:pt x="7000654" y="2623544"/>
                </a:lnTo>
                <a:lnTo>
                  <a:pt x="6997180" y="2603334"/>
                </a:lnTo>
                <a:lnTo>
                  <a:pt x="6988493" y="2588637"/>
                </a:lnTo>
                <a:lnTo>
                  <a:pt x="6981545" y="2700707"/>
                </a:lnTo>
                <a:lnTo>
                  <a:pt x="6991968" y="2687847"/>
                </a:lnTo>
                <a:lnTo>
                  <a:pt x="7000654" y="2669473"/>
                </a:lnTo>
                <a:lnTo>
                  <a:pt x="7000654" y="2638242"/>
                </a:lnTo>
                <a:close/>
              </a:path>
              <a:path w="9038313" h="4633457">
                <a:moveTo>
                  <a:pt x="6865157" y="3024056"/>
                </a:moveTo>
                <a:lnTo>
                  <a:pt x="6868632" y="3139801"/>
                </a:lnTo>
                <a:lnTo>
                  <a:pt x="6884266" y="3150824"/>
                </a:lnTo>
                <a:lnTo>
                  <a:pt x="6901637" y="3143476"/>
                </a:lnTo>
                <a:lnTo>
                  <a:pt x="6894689" y="3058963"/>
                </a:lnTo>
                <a:lnTo>
                  <a:pt x="6884266" y="3046103"/>
                </a:lnTo>
                <a:lnTo>
                  <a:pt x="6879054" y="3031406"/>
                </a:lnTo>
                <a:lnTo>
                  <a:pt x="6865157" y="3024056"/>
                </a:lnTo>
                <a:close/>
              </a:path>
              <a:path w="9038313" h="4633457">
                <a:moveTo>
                  <a:pt x="6712290" y="2965265"/>
                </a:moveTo>
                <a:lnTo>
                  <a:pt x="6698392" y="2957917"/>
                </a:lnTo>
                <a:lnTo>
                  <a:pt x="6701867" y="2970777"/>
                </a:lnTo>
                <a:lnTo>
                  <a:pt x="6715763" y="2970777"/>
                </a:lnTo>
                <a:lnTo>
                  <a:pt x="6712290" y="2965265"/>
                </a:lnTo>
                <a:close/>
              </a:path>
              <a:path w="9038313" h="4633457">
                <a:moveTo>
                  <a:pt x="6934643" y="3077335"/>
                </a:moveTo>
                <a:lnTo>
                  <a:pt x="6927695" y="3062638"/>
                </a:lnTo>
                <a:lnTo>
                  <a:pt x="6924220" y="3046103"/>
                </a:lnTo>
                <a:lnTo>
                  <a:pt x="6908586" y="3042428"/>
                </a:lnTo>
                <a:lnTo>
                  <a:pt x="6901637" y="3046103"/>
                </a:lnTo>
                <a:lnTo>
                  <a:pt x="6912060" y="3058963"/>
                </a:lnTo>
                <a:lnTo>
                  <a:pt x="6919009" y="3073661"/>
                </a:lnTo>
                <a:lnTo>
                  <a:pt x="6934643" y="3077335"/>
                </a:lnTo>
                <a:close/>
              </a:path>
              <a:path w="9038313" h="4633457">
                <a:moveTo>
                  <a:pt x="7068402" y="3178383"/>
                </a:moveTo>
                <a:lnTo>
                  <a:pt x="7073614" y="3216964"/>
                </a:lnTo>
                <a:lnTo>
                  <a:pt x="7087510" y="3220638"/>
                </a:lnTo>
                <a:lnTo>
                  <a:pt x="7097933" y="3216964"/>
                </a:lnTo>
                <a:lnTo>
                  <a:pt x="7113568" y="3220638"/>
                </a:lnTo>
                <a:lnTo>
                  <a:pt x="7127464" y="3224314"/>
                </a:lnTo>
                <a:lnTo>
                  <a:pt x="7130939" y="3209616"/>
                </a:lnTo>
                <a:lnTo>
                  <a:pt x="7120516" y="3196755"/>
                </a:lnTo>
                <a:lnTo>
                  <a:pt x="7104882" y="3200429"/>
                </a:lnTo>
                <a:lnTo>
                  <a:pt x="7087510" y="3196755"/>
                </a:lnTo>
                <a:lnTo>
                  <a:pt x="7084037" y="3182057"/>
                </a:lnTo>
                <a:lnTo>
                  <a:pt x="7068402" y="3178383"/>
                </a:lnTo>
                <a:close/>
              </a:path>
              <a:path w="9038313" h="4633457">
                <a:moveTo>
                  <a:pt x="7054505" y="3174709"/>
                </a:moveTo>
                <a:lnTo>
                  <a:pt x="7040608" y="3165521"/>
                </a:lnTo>
                <a:lnTo>
                  <a:pt x="7051031" y="3216964"/>
                </a:lnTo>
                <a:lnTo>
                  <a:pt x="7073614" y="3216964"/>
                </a:lnTo>
                <a:lnTo>
                  <a:pt x="7068402" y="3178383"/>
                </a:lnTo>
                <a:lnTo>
                  <a:pt x="7054505" y="3174709"/>
                </a:lnTo>
                <a:close/>
              </a:path>
              <a:path w="9038313" h="4633457">
                <a:moveTo>
                  <a:pt x="7004128" y="3178383"/>
                </a:moveTo>
                <a:lnTo>
                  <a:pt x="7014551" y="3204104"/>
                </a:lnTo>
                <a:lnTo>
                  <a:pt x="7031922" y="3213290"/>
                </a:lnTo>
                <a:lnTo>
                  <a:pt x="7051031" y="3216964"/>
                </a:lnTo>
                <a:lnTo>
                  <a:pt x="7040608" y="3165521"/>
                </a:lnTo>
                <a:lnTo>
                  <a:pt x="7031922" y="3178383"/>
                </a:lnTo>
                <a:lnTo>
                  <a:pt x="7004128" y="3178383"/>
                </a:lnTo>
                <a:close/>
              </a:path>
              <a:path w="9038313" h="4633457">
                <a:moveTo>
                  <a:pt x="6908586" y="3171033"/>
                </a:moveTo>
                <a:lnTo>
                  <a:pt x="6924220" y="3178383"/>
                </a:lnTo>
                <a:lnTo>
                  <a:pt x="6931168" y="3193080"/>
                </a:lnTo>
                <a:lnTo>
                  <a:pt x="6945066" y="3193080"/>
                </a:lnTo>
                <a:lnTo>
                  <a:pt x="6960699" y="3196755"/>
                </a:lnTo>
                <a:lnTo>
                  <a:pt x="6974597" y="3200429"/>
                </a:lnTo>
                <a:lnTo>
                  <a:pt x="6988493" y="3200429"/>
                </a:lnTo>
                <a:lnTo>
                  <a:pt x="7014551" y="3204104"/>
                </a:lnTo>
                <a:lnTo>
                  <a:pt x="7004128" y="3178383"/>
                </a:lnTo>
                <a:lnTo>
                  <a:pt x="6988493" y="3178383"/>
                </a:lnTo>
                <a:lnTo>
                  <a:pt x="6981545" y="3165521"/>
                </a:lnTo>
                <a:lnTo>
                  <a:pt x="6967647" y="3161847"/>
                </a:lnTo>
                <a:lnTo>
                  <a:pt x="6952014" y="3154499"/>
                </a:lnTo>
                <a:lnTo>
                  <a:pt x="6938117" y="3158173"/>
                </a:lnTo>
                <a:lnTo>
                  <a:pt x="6924220" y="3154499"/>
                </a:lnTo>
                <a:lnTo>
                  <a:pt x="6908586" y="3171033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1408" y="617305"/>
                </a:lnTo>
                <a:lnTo>
                  <a:pt x="7097933" y="589746"/>
                </a:lnTo>
                <a:lnTo>
                  <a:pt x="7097933" y="569536"/>
                </a:lnTo>
                <a:lnTo>
                  <a:pt x="7080562" y="578722"/>
                </a:lnTo>
                <a:lnTo>
                  <a:pt x="7064927" y="575048"/>
                </a:lnTo>
                <a:lnTo>
                  <a:pt x="7051031" y="565862"/>
                </a:lnTo>
                <a:lnTo>
                  <a:pt x="7028447" y="575048"/>
                </a:lnTo>
                <a:lnTo>
                  <a:pt x="7028447" y="2426962"/>
                </a:lnTo>
                <a:lnTo>
                  <a:pt x="7044082" y="2423286"/>
                </a:lnTo>
                <a:lnTo>
                  <a:pt x="7057979" y="2419612"/>
                </a:lnTo>
                <a:lnTo>
                  <a:pt x="7073614" y="2412264"/>
                </a:lnTo>
                <a:lnTo>
                  <a:pt x="7087510" y="2412264"/>
                </a:lnTo>
                <a:lnTo>
                  <a:pt x="7094460" y="2399403"/>
                </a:lnTo>
                <a:lnTo>
                  <a:pt x="7104882" y="238470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024974" y="558514"/>
                </a:moveTo>
                <a:lnTo>
                  <a:pt x="7011076" y="569536"/>
                </a:lnTo>
                <a:lnTo>
                  <a:pt x="7028447" y="575048"/>
                </a:lnTo>
                <a:lnTo>
                  <a:pt x="7051031" y="565862"/>
                </a:lnTo>
                <a:lnTo>
                  <a:pt x="7024974" y="558514"/>
                </a:lnTo>
                <a:close/>
              </a:path>
              <a:path w="9038313" h="4633457">
                <a:moveTo>
                  <a:pt x="7097933" y="474002"/>
                </a:moveTo>
                <a:lnTo>
                  <a:pt x="7113568" y="470326"/>
                </a:lnTo>
                <a:lnTo>
                  <a:pt x="7104882" y="450118"/>
                </a:lnTo>
                <a:lnTo>
                  <a:pt x="7090985" y="450118"/>
                </a:lnTo>
                <a:lnTo>
                  <a:pt x="7084037" y="435420"/>
                </a:lnTo>
                <a:lnTo>
                  <a:pt x="7080562" y="466652"/>
                </a:lnTo>
                <a:lnTo>
                  <a:pt x="7097933" y="474002"/>
                </a:lnTo>
                <a:close/>
              </a:path>
              <a:path w="9038313" h="4633457">
                <a:moveTo>
                  <a:pt x="7084037" y="435420"/>
                </a:moveTo>
                <a:lnTo>
                  <a:pt x="7068402" y="435420"/>
                </a:lnTo>
                <a:lnTo>
                  <a:pt x="7090985" y="508909"/>
                </a:lnTo>
                <a:lnTo>
                  <a:pt x="7108356" y="494211"/>
                </a:lnTo>
                <a:lnTo>
                  <a:pt x="7108356" y="481350"/>
                </a:lnTo>
                <a:lnTo>
                  <a:pt x="7094460" y="477676"/>
                </a:lnTo>
                <a:lnTo>
                  <a:pt x="7080562" y="466652"/>
                </a:lnTo>
                <a:lnTo>
                  <a:pt x="7084037" y="435420"/>
                </a:lnTo>
                <a:close/>
              </a:path>
              <a:path w="9038313" h="4633457">
                <a:moveTo>
                  <a:pt x="7014551" y="551164"/>
                </a:moveTo>
                <a:lnTo>
                  <a:pt x="7028447" y="536467"/>
                </a:lnTo>
                <a:lnTo>
                  <a:pt x="7051031" y="527281"/>
                </a:lnTo>
                <a:lnTo>
                  <a:pt x="7064927" y="523607"/>
                </a:lnTo>
                <a:lnTo>
                  <a:pt x="7090985" y="508909"/>
                </a:lnTo>
                <a:lnTo>
                  <a:pt x="7068402" y="435420"/>
                </a:lnTo>
                <a:lnTo>
                  <a:pt x="7054505" y="420723"/>
                </a:lnTo>
                <a:lnTo>
                  <a:pt x="7028447" y="417047"/>
                </a:lnTo>
                <a:lnTo>
                  <a:pt x="7014551" y="551164"/>
                </a:lnTo>
                <a:close/>
              </a:path>
              <a:path w="9038313" h="4633457">
                <a:moveTo>
                  <a:pt x="7004128" y="417047"/>
                </a:moveTo>
                <a:lnTo>
                  <a:pt x="6985020" y="417047"/>
                </a:lnTo>
                <a:lnTo>
                  <a:pt x="6997180" y="558514"/>
                </a:lnTo>
                <a:lnTo>
                  <a:pt x="7014551" y="551164"/>
                </a:lnTo>
                <a:lnTo>
                  <a:pt x="7028447" y="417047"/>
                </a:lnTo>
                <a:lnTo>
                  <a:pt x="7004128" y="417047"/>
                </a:lnTo>
                <a:close/>
              </a:path>
              <a:path w="9038313" h="4633457">
                <a:moveTo>
                  <a:pt x="6927695" y="428071"/>
                </a:moveTo>
                <a:lnTo>
                  <a:pt x="6938117" y="593420"/>
                </a:lnTo>
                <a:lnTo>
                  <a:pt x="6964174" y="582397"/>
                </a:lnTo>
                <a:lnTo>
                  <a:pt x="6997180" y="558514"/>
                </a:lnTo>
                <a:lnTo>
                  <a:pt x="6985020" y="417047"/>
                </a:lnTo>
                <a:lnTo>
                  <a:pt x="6967647" y="417047"/>
                </a:lnTo>
                <a:lnTo>
                  <a:pt x="6945066" y="428071"/>
                </a:lnTo>
                <a:lnTo>
                  <a:pt x="6927695" y="428071"/>
                </a:lnTo>
                <a:close/>
              </a:path>
              <a:path w="9038313" h="4633457">
                <a:moveTo>
                  <a:pt x="6938117" y="2441660"/>
                </a:moveTo>
                <a:lnTo>
                  <a:pt x="6952014" y="2434310"/>
                </a:lnTo>
                <a:lnTo>
                  <a:pt x="6967647" y="2423286"/>
                </a:lnTo>
                <a:lnTo>
                  <a:pt x="6981545" y="2419612"/>
                </a:lnTo>
                <a:lnTo>
                  <a:pt x="7011076" y="2419612"/>
                </a:lnTo>
                <a:lnTo>
                  <a:pt x="7014551" y="589746"/>
                </a:lnTo>
                <a:lnTo>
                  <a:pt x="7000654" y="589746"/>
                </a:lnTo>
                <a:lnTo>
                  <a:pt x="6981545" y="597095"/>
                </a:lnTo>
                <a:lnTo>
                  <a:pt x="6967647" y="600769"/>
                </a:lnTo>
                <a:lnTo>
                  <a:pt x="6952014" y="604443"/>
                </a:lnTo>
                <a:lnTo>
                  <a:pt x="6938117" y="2441660"/>
                </a:lnTo>
                <a:close/>
              </a:path>
              <a:path w="9038313" h="4633457">
                <a:moveTo>
                  <a:pt x="6912060" y="2480241"/>
                </a:moveTo>
                <a:lnTo>
                  <a:pt x="6915534" y="2465543"/>
                </a:lnTo>
                <a:lnTo>
                  <a:pt x="6931168" y="2454520"/>
                </a:lnTo>
                <a:lnTo>
                  <a:pt x="6938117" y="2441660"/>
                </a:lnTo>
                <a:lnTo>
                  <a:pt x="6952014" y="604443"/>
                </a:lnTo>
                <a:lnTo>
                  <a:pt x="6931168" y="604443"/>
                </a:lnTo>
                <a:lnTo>
                  <a:pt x="6919009" y="617305"/>
                </a:lnTo>
                <a:lnTo>
                  <a:pt x="6912060" y="2480241"/>
                </a:lnTo>
                <a:close/>
              </a:path>
              <a:path w="9038313" h="4633457">
                <a:moveTo>
                  <a:pt x="6919009" y="617305"/>
                </a:moveTo>
                <a:lnTo>
                  <a:pt x="6901637" y="624653"/>
                </a:lnTo>
                <a:lnTo>
                  <a:pt x="6908586" y="2493101"/>
                </a:lnTo>
                <a:lnTo>
                  <a:pt x="6912060" y="2480241"/>
                </a:lnTo>
                <a:lnTo>
                  <a:pt x="6919009" y="617305"/>
                </a:lnTo>
                <a:close/>
              </a:path>
              <a:path w="9038313" h="4633457">
                <a:moveTo>
                  <a:pt x="6960699" y="3066313"/>
                </a:moveTo>
                <a:lnTo>
                  <a:pt x="6955489" y="3073661"/>
                </a:lnTo>
                <a:lnTo>
                  <a:pt x="6971122" y="3081011"/>
                </a:lnTo>
                <a:lnTo>
                  <a:pt x="6974597" y="3066313"/>
                </a:lnTo>
                <a:lnTo>
                  <a:pt x="6960699" y="3066313"/>
                </a:lnTo>
                <a:close/>
              </a:path>
              <a:path w="9038313" h="4633457">
                <a:moveTo>
                  <a:pt x="6985020" y="2493101"/>
                </a:moveTo>
                <a:lnTo>
                  <a:pt x="6991968" y="2507799"/>
                </a:lnTo>
                <a:lnTo>
                  <a:pt x="7007602" y="2511473"/>
                </a:lnTo>
                <a:lnTo>
                  <a:pt x="7021499" y="2504125"/>
                </a:lnTo>
                <a:lnTo>
                  <a:pt x="7031922" y="2487589"/>
                </a:lnTo>
                <a:lnTo>
                  <a:pt x="7040608" y="2472891"/>
                </a:lnTo>
                <a:lnTo>
                  <a:pt x="7037133" y="2458194"/>
                </a:lnTo>
                <a:lnTo>
                  <a:pt x="7021499" y="2461869"/>
                </a:lnTo>
                <a:lnTo>
                  <a:pt x="7007602" y="2461869"/>
                </a:lnTo>
                <a:lnTo>
                  <a:pt x="6997180" y="2472891"/>
                </a:lnTo>
                <a:lnTo>
                  <a:pt x="6985020" y="2493101"/>
                </a:lnTo>
                <a:close/>
              </a:path>
              <a:path w="9038313" h="4633457">
                <a:moveTo>
                  <a:pt x="6991968" y="2961591"/>
                </a:moveTo>
                <a:lnTo>
                  <a:pt x="6997180" y="2992824"/>
                </a:lnTo>
                <a:lnTo>
                  <a:pt x="7011076" y="3020382"/>
                </a:lnTo>
                <a:lnTo>
                  <a:pt x="7018025" y="3035080"/>
                </a:lnTo>
                <a:lnTo>
                  <a:pt x="7021499" y="3051615"/>
                </a:lnTo>
                <a:lnTo>
                  <a:pt x="7024974" y="3066313"/>
                </a:lnTo>
                <a:lnTo>
                  <a:pt x="7028447" y="2950568"/>
                </a:lnTo>
                <a:lnTo>
                  <a:pt x="7014551" y="2950568"/>
                </a:lnTo>
                <a:lnTo>
                  <a:pt x="7000654" y="2946894"/>
                </a:lnTo>
                <a:lnTo>
                  <a:pt x="6991968" y="2961591"/>
                </a:lnTo>
                <a:close/>
              </a:path>
              <a:path w="9038313" h="4633457">
                <a:moveTo>
                  <a:pt x="6991968" y="2965265"/>
                </a:moveTo>
                <a:lnTo>
                  <a:pt x="6991968" y="2978127"/>
                </a:lnTo>
                <a:lnTo>
                  <a:pt x="6997180" y="2992824"/>
                </a:lnTo>
                <a:lnTo>
                  <a:pt x="6991968" y="2961591"/>
                </a:lnTo>
                <a:lnTo>
                  <a:pt x="6991968" y="2965265"/>
                </a:lnTo>
                <a:close/>
              </a:path>
              <a:path w="9038313" h="4633457">
                <a:moveTo>
                  <a:pt x="7233431" y="2845846"/>
                </a:moveTo>
                <a:lnTo>
                  <a:pt x="7217796" y="2845846"/>
                </a:lnTo>
                <a:lnTo>
                  <a:pt x="7221270" y="2884429"/>
                </a:lnTo>
                <a:lnTo>
                  <a:pt x="7236904" y="2877079"/>
                </a:lnTo>
                <a:lnTo>
                  <a:pt x="7247327" y="2862381"/>
                </a:lnTo>
                <a:lnTo>
                  <a:pt x="7233431" y="2845846"/>
                </a:lnTo>
                <a:close/>
              </a:path>
              <a:path w="9038313" h="4633457">
                <a:moveTo>
                  <a:pt x="7210847" y="2831148"/>
                </a:moveTo>
                <a:lnTo>
                  <a:pt x="7200425" y="2816451"/>
                </a:lnTo>
                <a:lnTo>
                  <a:pt x="7203898" y="2911986"/>
                </a:lnTo>
                <a:lnTo>
                  <a:pt x="7207373" y="2884429"/>
                </a:lnTo>
                <a:lnTo>
                  <a:pt x="7221270" y="2884429"/>
                </a:lnTo>
                <a:lnTo>
                  <a:pt x="7217796" y="2845846"/>
                </a:lnTo>
                <a:lnTo>
                  <a:pt x="7210847" y="2831148"/>
                </a:lnTo>
                <a:close/>
              </a:path>
              <a:path w="9038313" h="4633457">
                <a:moveTo>
                  <a:pt x="7181316" y="3051615"/>
                </a:moveTo>
                <a:lnTo>
                  <a:pt x="7181316" y="3038754"/>
                </a:lnTo>
                <a:lnTo>
                  <a:pt x="7190002" y="3024056"/>
                </a:lnTo>
                <a:lnTo>
                  <a:pt x="7203898" y="3020382"/>
                </a:lnTo>
                <a:lnTo>
                  <a:pt x="7207373" y="3003847"/>
                </a:lnTo>
                <a:lnTo>
                  <a:pt x="7207373" y="2989149"/>
                </a:lnTo>
                <a:lnTo>
                  <a:pt x="7203898" y="2911986"/>
                </a:lnTo>
                <a:lnTo>
                  <a:pt x="7200425" y="2816451"/>
                </a:lnTo>
                <a:lnTo>
                  <a:pt x="7181316" y="2823800"/>
                </a:lnTo>
                <a:lnTo>
                  <a:pt x="7181316" y="3051615"/>
                </a:lnTo>
                <a:close/>
              </a:path>
              <a:path w="9038313" h="4633457">
                <a:moveTo>
                  <a:pt x="7163945" y="2851358"/>
                </a:moveTo>
                <a:lnTo>
                  <a:pt x="7167418" y="3093871"/>
                </a:lnTo>
                <a:lnTo>
                  <a:pt x="7174367" y="3081011"/>
                </a:lnTo>
                <a:lnTo>
                  <a:pt x="7177841" y="3066313"/>
                </a:lnTo>
                <a:lnTo>
                  <a:pt x="7181316" y="3051615"/>
                </a:lnTo>
                <a:lnTo>
                  <a:pt x="7181316" y="2823800"/>
                </a:lnTo>
                <a:lnTo>
                  <a:pt x="7170893" y="2838498"/>
                </a:lnTo>
                <a:lnTo>
                  <a:pt x="7163945" y="2851358"/>
                </a:lnTo>
                <a:close/>
              </a:path>
              <a:path w="9038313" h="4633457">
                <a:moveTo>
                  <a:pt x="7134412" y="3093871"/>
                </a:moveTo>
                <a:lnTo>
                  <a:pt x="7137887" y="3108568"/>
                </a:lnTo>
                <a:lnTo>
                  <a:pt x="7167418" y="3093871"/>
                </a:lnTo>
                <a:lnTo>
                  <a:pt x="7163945" y="2851358"/>
                </a:lnTo>
                <a:lnTo>
                  <a:pt x="7156996" y="2866055"/>
                </a:lnTo>
                <a:lnTo>
                  <a:pt x="7141362" y="2866055"/>
                </a:lnTo>
                <a:lnTo>
                  <a:pt x="7134412" y="3093871"/>
                </a:lnTo>
                <a:close/>
              </a:path>
              <a:path w="9038313" h="4633457">
                <a:moveTo>
                  <a:pt x="7080562" y="3084685"/>
                </a:moveTo>
                <a:lnTo>
                  <a:pt x="7094460" y="3081011"/>
                </a:lnTo>
                <a:lnTo>
                  <a:pt x="7123991" y="3081011"/>
                </a:lnTo>
                <a:lnTo>
                  <a:pt x="7134412" y="3093871"/>
                </a:lnTo>
                <a:lnTo>
                  <a:pt x="7141362" y="2866055"/>
                </a:lnTo>
                <a:lnTo>
                  <a:pt x="7127464" y="2873405"/>
                </a:lnTo>
                <a:lnTo>
                  <a:pt x="7113568" y="2893614"/>
                </a:lnTo>
                <a:lnTo>
                  <a:pt x="7097933" y="2908312"/>
                </a:lnTo>
                <a:lnTo>
                  <a:pt x="7080562" y="3084685"/>
                </a:lnTo>
                <a:close/>
              </a:path>
              <a:path w="9038313" h="4633457">
                <a:moveTo>
                  <a:pt x="7073614" y="2919336"/>
                </a:moveTo>
                <a:lnTo>
                  <a:pt x="7057979" y="2923010"/>
                </a:lnTo>
                <a:lnTo>
                  <a:pt x="7064927" y="3090197"/>
                </a:lnTo>
                <a:lnTo>
                  <a:pt x="7080562" y="3084685"/>
                </a:lnTo>
                <a:lnTo>
                  <a:pt x="7097933" y="2908312"/>
                </a:lnTo>
                <a:lnTo>
                  <a:pt x="7073614" y="2919336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40608" y="3073661"/>
                </a:lnTo>
                <a:lnTo>
                  <a:pt x="7054505" y="3073661"/>
                </a:lnTo>
                <a:lnTo>
                  <a:pt x="7064927" y="3090197"/>
                </a:lnTo>
                <a:lnTo>
                  <a:pt x="7057979" y="2923010"/>
                </a:lnTo>
                <a:lnTo>
                  <a:pt x="7054505" y="2935870"/>
                </a:lnTo>
                <a:lnTo>
                  <a:pt x="7047557" y="2950568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21270" y="2954242"/>
                </a:moveTo>
                <a:lnTo>
                  <a:pt x="7217796" y="2939544"/>
                </a:lnTo>
                <a:lnTo>
                  <a:pt x="7217796" y="2974451"/>
                </a:lnTo>
                <a:lnTo>
                  <a:pt x="7233431" y="2974451"/>
                </a:lnTo>
                <a:lnTo>
                  <a:pt x="7236904" y="2961591"/>
                </a:lnTo>
                <a:lnTo>
                  <a:pt x="7221270" y="2954242"/>
                </a:lnTo>
                <a:close/>
              </a:path>
              <a:path w="9038313" h="4633457">
                <a:moveTo>
                  <a:pt x="7214322" y="2926684"/>
                </a:moveTo>
                <a:lnTo>
                  <a:pt x="7203898" y="2911986"/>
                </a:lnTo>
                <a:lnTo>
                  <a:pt x="7207373" y="2989149"/>
                </a:lnTo>
                <a:lnTo>
                  <a:pt x="7217796" y="2974451"/>
                </a:lnTo>
                <a:lnTo>
                  <a:pt x="7217796" y="2939544"/>
                </a:lnTo>
                <a:lnTo>
                  <a:pt x="7214322" y="2926684"/>
                </a:lnTo>
                <a:close/>
              </a:path>
              <a:path w="9038313" h="4633457">
                <a:moveTo>
                  <a:pt x="7073614" y="530955"/>
                </a:moveTo>
                <a:lnTo>
                  <a:pt x="7064927" y="543816"/>
                </a:lnTo>
                <a:lnTo>
                  <a:pt x="7087510" y="554838"/>
                </a:lnTo>
                <a:lnTo>
                  <a:pt x="7101408" y="547490"/>
                </a:lnTo>
                <a:lnTo>
                  <a:pt x="7073614" y="530955"/>
                </a:lnTo>
                <a:close/>
              </a:path>
              <a:path w="9038313" h="4633457">
                <a:moveTo>
                  <a:pt x="7229956" y="600769"/>
                </a:moveTo>
                <a:lnTo>
                  <a:pt x="7243852" y="589746"/>
                </a:lnTo>
                <a:lnTo>
                  <a:pt x="7203898" y="582397"/>
                </a:lnTo>
                <a:lnTo>
                  <a:pt x="7207373" y="1921727"/>
                </a:lnTo>
                <a:lnTo>
                  <a:pt x="7214322" y="1907029"/>
                </a:lnTo>
                <a:lnTo>
                  <a:pt x="7233431" y="1910704"/>
                </a:lnTo>
                <a:lnTo>
                  <a:pt x="7254275" y="608117"/>
                </a:lnTo>
                <a:lnTo>
                  <a:pt x="7229956" y="600769"/>
                </a:lnTo>
                <a:close/>
              </a:path>
              <a:path w="9038313" h="4633457">
                <a:moveTo>
                  <a:pt x="7306390" y="1892331"/>
                </a:moveTo>
                <a:lnTo>
                  <a:pt x="7313338" y="1907029"/>
                </a:lnTo>
                <a:lnTo>
                  <a:pt x="7327235" y="1907029"/>
                </a:lnTo>
                <a:lnTo>
                  <a:pt x="7334183" y="611793"/>
                </a:lnTo>
                <a:lnTo>
                  <a:pt x="7320287" y="617305"/>
                </a:lnTo>
                <a:lnTo>
                  <a:pt x="7323761" y="1861099"/>
                </a:lnTo>
                <a:lnTo>
                  <a:pt x="7320287" y="1879471"/>
                </a:lnTo>
                <a:lnTo>
                  <a:pt x="7306390" y="1892331"/>
                </a:lnTo>
                <a:close/>
              </a:path>
              <a:path w="9038313" h="4633457">
                <a:moveTo>
                  <a:pt x="7356767" y="608117"/>
                </a:moveTo>
                <a:lnTo>
                  <a:pt x="7334183" y="611793"/>
                </a:lnTo>
                <a:lnTo>
                  <a:pt x="7342869" y="1896007"/>
                </a:lnTo>
                <a:lnTo>
                  <a:pt x="7356767" y="1892331"/>
                </a:lnTo>
                <a:lnTo>
                  <a:pt x="7374138" y="1886819"/>
                </a:lnTo>
                <a:lnTo>
                  <a:pt x="7356767" y="578722"/>
                </a:lnTo>
                <a:lnTo>
                  <a:pt x="7353292" y="593420"/>
                </a:lnTo>
                <a:lnTo>
                  <a:pt x="7356767" y="608117"/>
                </a:lnTo>
                <a:close/>
              </a:path>
              <a:path w="9038313" h="4633457">
                <a:moveTo>
                  <a:pt x="7429726" y="1976843"/>
                </a:moveTo>
                <a:lnTo>
                  <a:pt x="7436675" y="1991541"/>
                </a:lnTo>
                <a:lnTo>
                  <a:pt x="7447098" y="2044820"/>
                </a:lnTo>
                <a:lnTo>
                  <a:pt x="7459258" y="1896007"/>
                </a:lnTo>
                <a:lnTo>
                  <a:pt x="7469680" y="1883145"/>
                </a:lnTo>
                <a:lnTo>
                  <a:pt x="7483577" y="1879471"/>
                </a:lnTo>
                <a:lnTo>
                  <a:pt x="7499211" y="1868448"/>
                </a:lnTo>
                <a:lnTo>
                  <a:pt x="7513109" y="1857424"/>
                </a:lnTo>
                <a:lnTo>
                  <a:pt x="7516583" y="1840890"/>
                </a:lnTo>
                <a:lnTo>
                  <a:pt x="7520057" y="1826192"/>
                </a:lnTo>
                <a:lnTo>
                  <a:pt x="7527005" y="712839"/>
                </a:lnTo>
                <a:lnTo>
                  <a:pt x="7506161" y="688955"/>
                </a:lnTo>
                <a:lnTo>
                  <a:pt x="7490526" y="677932"/>
                </a:lnTo>
                <a:lnTo>
                  <a:pt x="7480103" y="659560"/>
                </a:lnTo>
                <a:lnTo>
                  <a:pt x="7466206" y="646700"/>
                </a:lnTo>
                <a:lnTo>
                  <a:pt x="7447098" y="586071"/>
                </a:lnTo>
                <a:lnTo>
                  <a:pt x="7443623" y="1976843"/>
                </a:lnTo>
                <a:lnTo>
                  <a:pt x="7429726" y="1976843"/>
                </a:lnTo>
                <a:close/>
              </a:path>
              <a:path w="9038313" h="4633457">
                <a:moveTo>
                  <a:pt x="7429726" y="2033798"/>
                </a:moveTo>
                <a:lnTo>
                  <a:pt x="7433200" y="2048496"/>
                </a:lnTo>
                <a:lnTo>
                  <a:pt x="7447098" y="2044820"/>
                </a:lnTo>
                <a:lnTo>
                  <a:pt x="7436675" y="1991541"/>
                </a:lnTo>
                <a:lnTo>
                  <a:pt x="7436675" y="2019100"/>
                </a:lnTo>
                <a:lnTo>
                  <a:pt x="7429726" y="2033798"/>
                </a:lnTo>
                <a:close/>
              </a:path>
              <a:path w="9038313" h="4633457">
                <a:moveTo>
                  <a:pt x="7443623" y="1976843"/>
                </a:moveTo>
                <a:lnTo>
                  <a:pt x="7447098" y="586071"/>
                </a:lnTo>
                <a:lnTo>
                  <a:pt x="7429726" y="593420"/>
                </a:lnTo>
                <a:lnTo>
                  <a:pt x="7414092" y="589746"/>
                </a:lnTo>
                <a:lnTo>
                  <a:pt x="7403669" y="1896007"/>
                </a:lnTo>
                <a:lnTo>
                  <a:pt x="7400194" y="1918053"/>
                </a:lnTo>
                <a:lnTo>
                  <a:pt x="7414092" y="1945612"/>
                </a:lnTo>
                <a:lnTo>
                  <a:pt x="7429726" y="1949286"/>
                </a:lnTo>
                <a:lnTo>
                  <a:pt x="7440148" y="1963983"/>
                </a:lnTo>
                <a:lnTo>
                  <a:pt x="7443623" y="1976843"/>
                </a:lnTo>
                <a:close/>
              </a:path>
              <a:path w="9038313" h="4633457">
                <a:moveTo>
                  <a:pt x="7400194" y="1918053"/>
                </a:moveTo>
                <a:lnTo>
                  <a:pt x="7393246" y="1934588"/>
                </a:lnTo>
                <a:lnTo>
                  <a:pt x="7400194" y="1949286"/>
                </a:lnTo>
                <a:lnTo>
                  <a:pt x="7414092" y="1945612"/>
                </a:lnTo>
                <a:lnTo>
                  <a:pt x="7400194" y="1918053"/>
                </a:lnTo>
                <a:close/>
              </a:path>
              <a:path w="9038313" h="4633457">
                <a:moveTo>
                  <a:pt x="7313338" y="1907029"/>
                </a:moveTo>
                <a:lnTo>
                  <a:pt x="7297704" y="1914378"/>
                </a:lnTo>
                <a:lnTo>
                  <a:pt x="7313338" y="1918053"/>
                </a:lnTo>
                <a:lnTo>
                  <a:pt x="7327235" y="1907029"/>
                </a:lnTo>
                <a:lnTo>
                  <a:pt x="7313338" y="1907029"/>
                </a:lnTo>
                <a:close/>
              </a:path>
              <a:path w="9038313" h="4633457">
                <a:moveTo>
                  <a:pt x="7290755" y="1991541"/>
                </a:moveTo>
                <a:lnTo>
                  <a:pt x="7306390" y="1984193"/>
                </a:lnTo>
                <a:lnTo>
                  <a:pt x="7320287" y="1976843"/>
                </a:lnTo>
                <a:lnTo>
                  <a:pt x="7334183" y="1976843"/>
                </a:lnTo>
                <a:lnTo>
                  <a:pt x="7334183" y="1963983"/>
                </a:lnTo>
                <a:lnTo>
                  <a:pt x="7320287" y="1956634"/>
                </a:lnTo>
                <a:lnTo>
                  <a:pt x="7306390" y="1956634"/>
                </a:lnTo>
                <a:lnTo>
                  <a:pt x="7290755" y="1991541"/>
                </a:lnTo>
                <a:close/>
              </a:path>
              <a:path w="9038313" h="4633457">
                <a:moveTo>
                  <a:pt x="7261225" y="2287333"/>
                </a:moveTo>
                <a:lnTo>
                  <a:pt x="7257750" y="2272635"/>
                </a:lnTo>
                <a:lnTo>
                  <a:pt x="7254275" y="2030122"/>
                </a:lnTo>
                <a:lnTo>
                  <a:pt x="7266435" y="2015425"/>
                </a:lnTo>
                <a:lnTo>
                  <a:pt x="7276858" y="2002565"/>
                </a:lnTo>
                <a:lnTo>
                  <a:pt x="7290755" y="1991541"/>
                </a:lnTo>
                <a:lnTo>
                  <a:pt x="7306390" y="1956634"/>
                </a:lnTo>
                <a:lnTo>
                  <a:pt x="7287281" y="1949286"/>
                </a:lnTo>
                <a:lnTo>
                  <a:pt x="7273383" y="1960309"/>
                </a:lnTo>
                <a:lnTo>
                  <a:pt x="7254275" y="1973169"/>
                </a:lnTo>
                <a:lnTo>
                  <a:pt x="7247327" y="2292845"/>
                </a:lnTo>
                <a:lnTo>
                  <a:pt x="7261225" y="2287333"/>
                </a:lnTo>
                <a:close/>
              </a:path>
              <a:path w="9038313" h="4633457">
                <a:moveTo>
                  <a:pt x="7243852" y="1960309"/>
                </a:moveTo>
                <a:lnTo>
                  <a:pt x="7247327" y="1945612"/>
                </a:lnTo>
                <a:lnTo>
                  <a:pt x="7233431" y="1941936"/>
                </a:lnTo>
                <a:lnTo>
                  <a:pt x="7236904" y="2335100"/>
                </a:lnTo>
                <a:lnTo>
                  <a:pt x="7243852" y="2322240"/>
                </a:lnTo>
                <a:lnTo>
                  <a:pt x="7247327" y="2292845"/>
                </a:lnTo>
                <a:lnTo>
                  <a:pt x="7254275" y="1973169"/>
                </a:lnTo>
                <a:lnTo>
                  <a:pt x="7243852" y="1960309"/>
                </a:lnTo>
                <a:close/>
              </a:path>
              <a:path w="9038313" h="4633457">
                <a:moveTo>
                  <a:pt x="7290755" y="2103611"/>
                </a:moveTo>
                <a:lnTo>
                  <a:pt x="7287281" y="2087077"/>
                </a:lnTo>
                <a:lnTo>
                  <a:pt x="7290755" y="2121984"/>
                </a:lnTo>
                <a:lnTo>
                  <a:pt x="7306390" y="2125658"/>
                </a:lnTo>
                <a:lnTo>
                  <a:pt x="7306390" y="2110960"/>
                </a:lnTo>
                <a:lnTo>
                  <a:pt x="7290755" y="2103611"/>
                </a:lnTo>
                <a:close/>
              </a:path>
              <a:path w="9038313" h="4633457">
                <a:moveTo>
                  <a:pt x="7287281" y="2087077"/>
                </a:moveTo>
                <a:lnTo>
                  <a:pt x="7283806" y="2072379"/>
                </a:lnTo>
                <a:lnTo>
                  <a:pt x="7276858" y="2057681"/>
                </a:lnTo>
                <a:lnTo>
                  <a:pt x="7276858" y="2173425"/>
                </a:lnTo>
                <a:lnTo>
                  <a:pt x="7290755" y="2173425"/>
                </a:lnTo>
                <a:lnTo>
                  <a:pt x="7276858" y="2125658"/>
                </a:lnTo>
                <a:lnTo>
                  <a:pt x="7290755" y="2121984"/>
                </a:lnTo>
                <a:lnTo>
                  <a:pt x="7287281" y="2087077"/>
                </a:lnTo>
                <a:close/>
              </a:path>
              <a:path w="9038313" h="4633457">
                <a:moveTo>
                  <a:pt x="7276858" y="2057681"/>
                </a:moveTo>
                <a:lnTo>
                  <a:pt x="7273383" y="2276309"/>
                </a:lnTo>
                <a:lnTo>
                  <a:pt x="7280333" y="2261612"/>
                </a:lnTo>
                <a:lnTo>
                  <a:pt x="7283806" y="2248752"/>
                </a:lnTo>
                <a:lnTo>
                  <a:pt x="7294229" y="2234054"/>
                </a:lnTo>
                <a:lnTo>
                  <a:pt x="7290755" y="2177100"/>
                </a:lnTo>
                <a:lnTo>
                  <a:pt x="7276858" y="2173425"/>
                </a:lnTo>
                <a:lnTo>
                  <a:pt x="7276858" y="2057681"/>
                </a:lnTo>
                <a:close/>
              </a:path>
              <a:path w="9038313" h="4633457">
                <a:moveTo>
                  <a:pt x="7257750" y="2044820"/>
                </a:moveTo>
                <a:lnTo>
                  <a:pt x="7254275" y="2030122"/>
                </a:lnTo>
                <a:lnTo>
                  <a:pt x="7257750" y="2272635"/>
                </a:lnTo>
                <a:lnTo>
                  <a:pt x="7273383" y="2276309"/>
                </a:lnTo>
                <a:lnTo>
                  <a:pt x="7276858" y="2057681"/>
                </a:lnTo>
                <a:lnTo>
                  <a:pt x="7257750" y="2044820"/>
                </a:lnTo>
                <a:close/>
              </a:path>
              <a:path w="9038313" h="4633457">
                <a:moveTo>
                  <a:pt x="7276858" y="2125658"/>
                </a:moveTo>
                <a:lnTo>
                  <a:pt x="7290755" y="2173425"/>
                </a:lnTo>
                <a:lnTo>
                  <a:pt x="7302915" y="2160565"/>
                </a:lnTo>
                <a:lnTo>
                  <a:pt x="7316812" y="2153216"/>
                </a:lnTo>
                <a:lnTo>
                  <a:pt x="7306390" y="2138518"/>
                </a:lnTo>
                <a:lnTo>
                  <a:pt x="7290755" y="2131170"/>
                </a:lnTo>
                <a:lnTo>
                  <a:pt x="7276858" y="2125658"/>
                </a:lnTo>
                <a:close/>
              </a:path>
              <a:path w="9038313" h="4633457">
                <a:moveTo>
                  <a:pt x="7306390" y="2173425"/>
                </a:moveTo>
                <a:lnTo>
                  <a:pt x="7290755" y="2177100"/>
                </a:lnTo>
                <a:lnTo>
                  <a:pt x="7294229" y="2234054"/>
                </a:lnTo>
                <a:lnTo>
                  <a:pt x="7309863" y="2230380"/>
                </a:lnTo>
                <a:lnTo>
                  <a:pt x="7309863" y="2202821"/>
                </a:lnTo>
                <a:lnTo>
                  <a:pt x="7316812" y="2188123"/>
                </a:lnTo>
                <a:lnTo>
                  <a:pt x="7306390" y="2173425"/>
                </a:lnTo>
                <a:close/>
              </a:path>
              <a:path w="9038313" h="4633457">
                <a:moveTo>
                  <a:pt x="7247327" y="2292845"/>
                </a:moveTo>
                <a:lnTo>
                  <a:pt x="7243852" y="2322240"/>
                </a:lnTo>
                <a:lnTo>
                  <a:pt x="7257750" y="2311217"/>
                </a:lnTo>
                <a:lnTo>
                  <a:pt x="7261225" y="2296519"/>
                </a:lnTo>
                <a:lnTo>
                  <a:pt x="7247327" y="2292845"/>
                </a:lnTo>
                <a:close/>
              </a:path>
              <a:path w="9038313" h="4633457">
                <a:moveTo>
                  <a:pt x="7163945" y="2384705"/>
                </a:moveTo>
                <a:lnTo>
                  <a:pt x="7177841" y="2381031"/>
                </a:lnTo>
                <a:lnTo>
                  <a:pt x="7184790" y="2368171"/>
                </a:lnTo>
                <a:lnTo>
                  <a:pt x="7200425" y="2360822"/>
                </a:lnTo>
                <a:lnTo>
                  <a:pt x="7214322" y="2349798"/>
                </a:lnTo>
                <a:lnTo>
                  <a:pt x="7221270" y="2335100"/>
                </a:lnTo>
                <a:lnTo>
                  <a:pt x="7236904" y="2335100"/>
                </a:lnTo>
                <a:lnTo>
                  <a:pt x="7233431" y="1941936"/>
                </a:lnTo>
                <a:lnTo>
                  <a:pt x="7214322" y="1934588"/>
                </a:lnTo>
                <a:lnTo>
                  <a:pt x="7207373" y="1921727"/>
                </a:lnTo>
                <a:lnTo>
                  <a:pt x="7203898" y="582397"/>
                </a:lnTo>
                <a:lnTo>
                  <a:pt x="7181316" y="578722"/>
                </a:lnTo>
                <a:lnTo>
                  <a:pt x="7163945" y="2384705"/>
                </a:lnTo>
                <a:close/>
              </a:path>
              <a:path w="9038313" h="4633457">
                <a:moveTo>
                  <a:pt x="7104882" y="617305"/>
                </a:moveTo>
                <a:lnTo>
                  <a:pt x="7108356" y="632002"/>
                </a:lnTo>
                <a:lnTo>
                  <a:pt x="7120516" y="2392055"/>
                </a:lnTo>
                <a:lnTo>
                  <a:pt x="7134412" y="2392055"/>
                </a:lnTo>
                <a:lnTo>
                  <a:pt x="7150047" y="2384705"/>
                </a:lnTo>
                <a:lnTo>
                  <a:pt x="7163945" y="2384705"/>
                </a:lnTo>
                <a:lnTo>
                  <a:pt x="7181316" y="578722"/>
                </a:lnTo>
                <a:lnTo>
                  <a:pt x="7153522" y="578722"/>
                </a:lnTo>
                <a:lnTo>
                  <a:pt x="7137887" y="582397"/>
                </a:lnTo>
                <a:lnTo>
                  <a:pt x="7120516" y="582397"/>
                </a:lnTo>
                <a:lnTo>
                  <a:pt x="7108356" y="600769"/>
                </a:lnTo>
                <a:lnTo>
                  <a:pt x="7104882" y="617305"/>
                </a:lnTo>
                <a:close/>
              </a:path>
              <a:path w="9038313" h="4633457">
                <a:moveTo>
                  <a:pt x="7120516" y="3736896"/>
                </a:moveTo>
                <a:lnTo>
                  <a:pt x="7123991" y="3755269"/>
                </a:lnTo>
                <a:lnTo>
                  <a:pt x="7130939" y="3771803"/>
                </a:lnTo>
                <a:lnTo>
                  <a:pt x="7141362" y="3786501"/>
                </a:lnTo>
                <a:lnTo>
                  <a:pt x="7144837" y="3817734"/>
                </a:lnTo>
                <a:lnTo>
                  <a:pt x="7150047" y="3836106"/>
                </a:lnTo>
                <a:lnTo>
                  <a:pt x="7156996" y="3848967"/>
                </a:lnTo>
                <a:lnTo>
                  <a:pt x="7156996" y="3571547"/>
                </a:lnTo>
                <a:lnTo>
                  <a:pt x="7141362" y="3578895"/>
                </a:lnTo>
                <a:lnTo>
                  <a:pt x="7130939" y="3593593"/>
                </a:lnTo>
                <a:lnTo>
                  <a:pt x="7123991" y="3698314"/>
                </a:lnTo>
                <a:lnTo>
                  <a:pt x="7120516" y="3736896"/>
                </a:lnTo>
                <a:close/>
              </a:path>
              <a:path w="9038313" h="4633457">
                <a:moveTo>
                  <a:pt x="7120516" y="3685454"/>
                </a:moveTo>
                <a:lnTo>
                  <a:pt x="7123991" y="3698314"/>
                </a:lnTo>
                <a:lnTo>
                  <a:pt x="7130939" y="3593593"/>
                </a:lnTo>
                <a:lnTo>
                  <a:pt x="7117041" y="3586245"/>
                </a:lnTo>
                <a:lnTo>
                  <a:pt x="7113568" y="3604616"/>
                </a:lnTo>
                <a:lnTo>
                  <a:pt x="7113568" y="3621152"/>
                </a:lnTo>
                <a:lnTo>
                  <a:pt x="7108356" y="3635849"/>
                </a:lnTo>
                <a:lnTo>
                  <a:pt x="7108356" y="3670757"/>
                </a:lnTo>
                <a:lnTo>
                  <a:pt x="7120516" y="368545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63945" y="3867339"/>
                </a:lnTo>
                <a:lnTo>
                  <a:pt x="7174367" y="3955525"/>
                </a:lnTo>
                <a:lnTo>
                  <a:pt x="7193475" y="3959199"/>
                </a:lnTo>
                <a:lnTo>
                  <a:pt x="7210847" y="3962873"/>
                </a:lnTo>
                <a:lnTo>
                  <a:pt x="7196950" y="3547663"/>
                </a:lnTo>
                <a:lnTo>
                  <a:pt x="7170893" y="3558687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49818" y="3448453"/>
                </a:lnTo>
                <a:lnTo>
                  <a:pt x="7346344" y="3435593"/>
                </a:lnTo>
                <a:lnTo>
                  <a:pt x="7334183" y="3448453"/>
                </a:lnTo>
                <a:lnTo>
                  <a:pt x="7323761" y="3463151"/>
                </a:lnTo>
                <a:lnTo>
                  <a:pt x="7330710" y="3477849"/>
                </a:lnTo>
                <a:lnTo>
                  <a:pt x="7337658" y="3924292"/>
                </a:lnTo>
                <a:lnTo>
                  <a:pt x="7356767" y="3924292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03669" y="3382313"/>
                </a:lnTo>
                <a:lnTo>
                  <a:pt x="7403669" y="3397011"/>
                </a:lnTo>
                <a:lnTo>
                  <a:pt x="7396721" y="3409872"/>
                </a:lnTo>
                <a:lnTo>
                  <a:pt x="7382823" y="3409872"/>
                </a:lnTo>
                <a:lnTo>
                  <a:pt x="7386298" y="3424570"/>
                </a:lnTo>
                <a:lnTo>
                  <a:pt x="7403669" y="3885711"/>
                </a:lnTo>
                <a:lnTo>
                  <a:pt x="7419303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6628" y="3389663"/>
                </a:lnTo>
                <a:lnTo>
                  <a:pt x="7462732" y="3374965"/>
                </a:lnTo>
                <a:lnTo>
                  <a:pt x="7447098" y="3365779"/>
                </a:lnTo>
                <a:lnTo>
                  <a:pt x="7433200" y="3371291"/>
                </a:lnTo>
                <a:lnTo>
                  <a:pt x="7419303" y="3382313"/>
                </a:lnTo>
                <a:lnTo>
                  <a:pt x="7440148" y="3878362"/>
                </a:lnTo>
                <a:lnTo>
                  <a:pt x="7455783" y="3878362"/>
                </a:lnTo>
                <a:lnTo>
                  <a:pt x="7473154" y="387101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403669" y="3885711"/>
                </a:moveTo>
                <a:lnTo>
                  <a:pt x="7386298" y="3424570"/>
                </a:lnTo>
                <a:lnTo>
                  <a:pt x="7370663" y="3428244"/>
                </a:lnTo>
                <a:lnTo>
                  <a:pt x="7363715" y="3448453"/>
                </a:lnTo>
                <a:lnTo>
                  <a:pt x="7360240" y="3463151"/>
                </a:lnTo>
                <a:lnTo>
                  <a:pt x="7370663" y="3913268"/>
                </a:lnTo>
                <a:lnTo>
                  <a:pt x="7379348" y="3898571"/>
                </a:lnTo>
                <a:lnTo>
                  <a:pt x="7403669" y="3885711"/>
                </a:lnTo>
                <a:close/>
              </a:path>
              <a:path w="9038313" h="4633457">
                <a:moveTo>
                  <a:pt x="7572171" y="3294127"/>
                </a:moveTo>
                <a:lnTo>
                  <a:pt x="7586068" y="3301476"/>
                </a:lnTo>
                <a:lnTo>
                  <a:pt x="7589542" y="3316174"/>
                </a:lnTo>
                <a:lnTo>
                  <a:pt x="7603440" y="3874687"/>
                </a:lnTo>
                <a:lnTo>
                  <a:pt x="7619074" y="3878362"/>
                </a:lnTo>
                <a:lnTo>
                  <a:pt x="7629497" y="3891222"/>
                </a:lnTo>
                <a:lnTo>
                  <a:pt x="7619074" y="3308824"/>
                </a:lnTo>
                <a:lnTo>
                  <a:pt x="7599965" y="3305150"/>
                </a:lnTo>
                <a:lnTo>
                  <a:pt x="7586068" y="3297802"/>
                </a:lnTo>
                <a:lnTo>
                  <a:pt x="7572171" y="3294127"/>
                </a:lnTo>
                <a:close/>
              </a:path>
              <a:path w="9038313" h="4633457">
                <a:moveTo>
                  <a:pt x="7619074" y="3308824"/>
                </a:moveTo>
                <a:lnTo>
                  <a:pt x="7629497" y="3891222"/>
                </a:lnTo>
                <a:lnTo>
                  <a:pt x="7643394" y="3909594"/>
                </a:lnTo>
                <a:lnTo>
                  <a:pt x="7652080" y="3924292"/>
                </a:lnTo>
                <a:lnTo>
                  <a:pt x="7655553" y="3937152"/>
                </a:lnTo>
                <a:lnTo>
                  <a:pt x="7652080" y="3319848"/>
                </a:lnTo>
                <a:lnTo>
                  <a:pt x="7636445" y="3316174"/>
                </a:lnTo>
                <a:lnTo>
                  <a:pt x="7619074" y="3308824"/>
                </a:lnTo>
                <a:close/>
              </a:path>
              <a:path w="9038313" h="4633457">
                <a:moveTo>
                  <a:pt x="7579119" y="3871013"/>
                </a:moveTo>
                <a:lnTo>
                  <a:pt x="7603440" y="3874687"/>
                </a:lnTo>
                <a:lnTo>
                  <a:pt x="7589542" y="3316174"/>
                </a:lnTo>
                <a:lnTo>
                  <a:pt x="7575646" y="3319848"/>
                </a:lnTo>
                <a:lnTo>
                  <a:pt x="7556538" y="3319848"/>
                </a:lnTo>
                <a:lnTo>
                  <a:pt x="7556538" y="3856315"/>
                </a:lnTo>
                <a:lnTo>
                  <a:pt x="7579119" y="3871013"/>
                </a:lnTo>
                <a:close/>
              </a:path>
              <a:path w="9038313" h="4633457">
                <a:moveTo>
                  <a:pt x="7542640" y="3323522"/>
                </a:moveTo>
                <a:lnTo>
                  <a:pt x="7532217" y="3340058"/>
                </a:lnTo>
                <a:lnTo>
                  <a:pt x="7542640" y="3859989"/>
                </a:lnTo>
                <a:lnTo>
                  <a:pt x="7556538" y="3856315"/>
                </a:lnTo>
                <a:lnTo>
                  <a:pt x="7556538" y="3319848"/>
                </a:lnTo>
                <a:lnTo>
                  <a:pt x="7542640" y="3323522"/>
                </a:lnTo>
                <a:close/>
              </a:path>
              <a:path w="9038313" h="4633457">
                <a:moveTo>
                  <a:pt x="7523532" y="3354755"/>
                </a:moveTo>
                <a:lnTo>
                  <a:pt x="7513109" y="3371291"/>
                </a:lnTo>
                <a:lnTo>
                  <a:pt x="7523532" y="3859989"/>
                </a:lnTo>
                <a:lnTo>
                  <a:pt x="7542640" y="3859989"/>
                </a:lnTo>
                <a:lnTo>
                  <a:pt x="7532217" y="3340058"/>
                </a:lnTo>
                <a:lnTo>
                  <a:pt x="7523532" y="3354755"/>
                </a:lnTo>
                <a:close/>
              </a:path>
              <a:path w="9038313" h="4633457">
                <a:moveTo>
                  <a:pt x="7487052" y="3389663"/>
                </a:moveTo>
                <a:lnTo>
                  <a:pt x="7495738" y="3859989"/>
                </a:lnTo>
                <a:lnTo>
                  <a:pt x="7523532" y="3859989"/>
                </a:lnTo>
                <a:lnTo>
                  <a:pt x="7513109" y="3371291"/>
                </a:lnTo>
                <a:lnTo>
                  <a:pt x="7513109" y="3385988"/>
                </a:lnTo>
                <a:lnTo>
                  <a:pt x="7502686" y="3400686"/>
                </a:lnTo>
                <a:lnTo>
                  <a:pt x="7487052" y="3389663"/>
                </a:lnTo>
                <a:close/>
              </a:path>
              <a:path w="9038313" h="4633457">
                <a:moveTo>
                  <a:pt x="7476628" y="3404360"/>
                </a:moveTo>
                <a:lnTo>
                  <a:pt x="7473154" y="3871013"/>
                </a:lnTo>
                <a:lnTo>
                  <a:pt x="7495738" y="3859989"/>
                </a:lnTo>
                <a:lnTo>
                  <a:pt x="7487052" y="3389663"/>
                </a:lnTo>
                <a:lnTo>
                  <a:pt x="7476628" y="3404360"/>
                </a:lnTo>
                <a:close/>
              </a:path>
              <a:path w="9038313" h="4633457">
                <a:moveTo>
                  <a:pt x="7679874" y="3329034"/>
                </a:moveTo>
                <a:lnTo>
                  <a:pt x="7665976" y="3319848"/>
                </a:lnTo>
                <a:lnTo>
                  <a:pt x="7672925" y="3362104"/>
                </a:lnTo>
                <a:lnTo>
                  <a:pt x="7676399" y="3347407"/>
                </a:lnTo>
                <a:lnTo>
                  <a:pt x="7695507" y="3323522"/>
                </a:lnTo>
                <a:lnTo>
                  <a:pt x="7679874" y="3316174"/>
                </a:lnTo>
                <a:lnTo>
                  <a:pt x="7679874" y="3329034"/>
                </a:lnTo>
                <a:close/>
              </a:path>
              <a:path w="9038313" h="4633457">
                <a:moveTo>
                  <a:pt x="7665976" y="3319848"/>
                </a:moveTo>
                <a:lnTo>
                  <a:pt x="7652080" y="3319848"/>
                </a:lnTo>
                <a:lnTo>
                  <a:pt x="7662503" y="3393337"/>
                </a:lnTo>
                <a:lnTo>
                  <a:pt x="7665976" y="3374965"/>
                </a:lnTo>
                <a:lnTo>
                  <a:pt x="7672925" y="3362104"/>
                </a:lnTo>
                <a:lnTo>
                  <a:pt x="7665976" y="3319848"/>
                </a:lnTo>
                <a:close/>
              </a:path>
              <a:path w="9038313" h="4633457">
                <a:moveTo>
                  <a:pt x="7662503" y="3393337"/>
                </a:moveTo>
                <a:lnTo>
                  <a:pt x="7652080" y="3319848"/>
                </a:lnTo>
                <a:lnTo>
                  <a:pt x="7655553" y="3937152"/>
                </a:lnTo>
                <a:lnTo>
                  <a:pt x="7659028" y="3951851"/>
                </a:lnTo>
                <a:lnTo>
                  <a:pt x="7672925" y="3959199"/>
                </a:lnTo>
                <a:lnTo>
                  <a:pt x="7672925" y="3944501"/>
                </a:lnTo>
                <a:lnTo>
                  <a:pt x="7679874" y="3409872"/>
                </a:lnTo>
                <a:lnTo>
                  <a:pt x="7662503" y="3393337"/>
                </a:lnTo>
                <a:close/>
              </a:path>
              <a:path w="9038313" h="4633457">
                <a:moveTo>
                  <a:pt x="7768468" y="4025339"/>
                </a:moveTo>
                <a:lnTo>
                  <a:pt x="7782364" y="4043711"/>
                </a:lnTo>
                <a:lnTo>
                  <a:pt x="7771941" y="3466825"/>
                </a:lnTo>
                <a:lnTo>
                  <a:pt x="7752833" y="3459477"/>
                </a:lnTo>
                <a:lnTo>
                  <a:pt x="7742411" y="3442942"/>
                </a:lnTo>
                <a:lnTo>
                  <a:pt x="7728513" y="3439267"/>
                </a:lnTo>
                <a:lnTo>
                  <a:pt x="7716353" y="3891222"/>
                </a:lnTo>
                <a:lnTo>
                  <a:pt x="7719828" y="3905920"/>
                </a:lnTo>
                <a:lnTo>
                  <a:pt x="7735462" y="3948176"/>
                </a:lnTo>
                <a:lnTo>
                  <a:pt x="7745884" y="3975734"/>
                </a:lnTo>
                <a:lnTo>
                  <a:pt x="7761519" y="3990432"/>
                </a:lnTo>
                <a:lnTo>
                  <a:pt x="7771941" y="4010642"/>
                </a:lnTo>
                <a:lnTo>
                  <a:pt x="7768468" y="4025339"/>
                </a:lnTo>
                <a:close/>
              </a:path>
              <a:path w="9038313" h="4633457">
                <a:moveTo>
                  <a:pt x="7709405" y="3428244"/>
                </a:moveTo>
                <a:lnTo>
                  <a:pt x="7695507" y="3420896"/>
                </a:lnTo>
                <a:lnTo>
                  <a:pt x="7698982" y="3920618"/>
                </a:lnTo>
                <a:lnTo>
                  <a:pt x="7709405" y="3905920"/>
                </a:lnTo>
                <a:lnTo>
                  <a:pt x="7716353" y="3891222"/>
                </a:lnTo>
                <a:lnTo>
                  <a:pt x="7728513" y="3439267"/>
                </a:lnTo>
                <a:lnTo>
                  <a:pt x="7709405" y="3428244"/>
                </a:lnTo>
                <a:close/>
              </a:path>
              <a:path w="9038313" h="4633457">
                <a:moveTo>
                  <a:pt x="7685084" y="3929804"/>
                </a:moveTo>
                <a:lnTo>
                  <a:pt x="7698982" y="3920618"/>
                </a:lnTo>
                <a:lnTo>
                  <a:pt x="7695507" y="3420896"/>
                </a:lnTo>
                <a:lnTo>
                  <a:pt x="7679874" y="3409872"/>
                </a:lnTo>
                <a:lnTo>
                  <a:pt x="7672925" y="3944501"/>
                </a:lnTo>
                <a:lnTo>
                  <a:pt x="7685084" y="3929804"/>
                </a:lnTo>
                <a:close/>
              </a:path>
              <a:path w="9038313" h="4633457">
                <a:moveTo>
                  <a:pt x="7719828" y="3944501"/>
                </a:moveTo>
                <a:lnTo>
                  <a:pt x="7735462" y="3948176"/>
                </a:lnTo>
                <a:lnTo>
                  <a:pt x="7719828" y="3905920"/>
                </a:lnTo>
                <a:lnTo>
                  <a:pt x="7716353" y="3920618"/>
                </a:lnTo>
                <a:lnTo>
                  <a:pt x="7709405" y="3933478"/>
                </a:lnTo>
                <a:lnTo>
                  <a:pt x="7709405" y="3962873"/>
                </a:lnTo>
                <a:lnTo>
                  <a:pt x="7719828" y="3944501"/>
                </a:lnTo>
                <a:close/>
              </a:path>
              <a:path w="9038313" h="4633457">
                <a:moveTo>
                  <a:pt x="7815370" y="3397011"/>
                </a:moveTo>
                <a:lnTo>
                  <a:pt x="7811895" y="3413546"/>
                </a:lnTo>
                <a:lnTo>
                  <a:pt x="7815370" y="4060247"/>
                </a:lnTo>
                <a:lnTo>
                  <a:pt x="7829268" y="4060247"/>
                </a:lnTo>
                <a:lnTo>
                  <a:pt x="7815370" y="3347407"/>
                </a:lnTo>
                <a:lnTo>
                  <a:pt x="7811895" y="3362104"/>
                </a:lnTo>
                <a:lnTo>
                  <a:pt x="7811895" y="3378639"/>
                </a:lnTo>
                <a:lnTo>
                  <a:pt x="7815370" y="3397011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5324" y="3323522"/>
                </a:lnTo>
                <a:lnTo>
                  <a:pt x="7844901" y="3308824"/>
                </a:lnTo>
                <a:lnTo>
                  <a:pt x="7844901" y="3294127"/>
                </a:lnTo>
                <a:lnTo>
                  <a:pt x="7837953" y="3281267"/>
                </a:lnTo>
                <a:lnTo>
                  <a:pt x="7844901" y="4067595"/>
                </a:lnTo>
                <a:lnTo>
                  <a:pt x="7858799" y="4071269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829268" y="4060247"/>
                </a:moveTo>
                <a:lnTo>
                  <a:pt x="7844901" y="4067595"/>
                </a:lnTo>
                <a:lnTo>
                  <a:pt x="7837953" y="3281267"/>
                </a:lnTo>
                <a:lnTo>
                  <a:pt x="7825793" y="3294127"/>
                </a:lnTo>
                <a:lnTo>
                  <a:pt x="7822318" y="3312500"/>
                </a:lnTo>
                <a:lnTo>
                  <a:pt x="7815370" y="3329034"/>
                </a:lnTo>
                <a:lnTo>
                  <a:pt x="7815370" y="3347407"/>
                </a:lnTo>
                <a:lnTo>
                  <a:pt x="7829268" y="4060247"/>
                </a:lnTo>
                <a:close/>
              </a:path>
              <a:path w="9038313" h="4633457">
                <a:moveTo>
                  <a:pt x="7808422" y="3428244"/>
                </a:moveTo>
                <a:lnTo>
                  <a:pt x="7796262" y="3452127"/>
                </a:lnTo>
                <a:lnTo>
                  <a:pt x="7801474" y="4052897"/>
                </a:lnTo>
                <a:lnTo>
                  <a:pt x="7815370" y="4060247"/>
                </a:lnTo>
                <a:lnTo>
                  <a:pt x="7811895" y="3413546"/>
                </a:lnTo>
                <a:lnTo>
                  <a:pt x="7808422" y="3428244"/>
                </a:lnTo>
                <a:close/>
              </a:path>
              <a:path w="9038313" h="4633457">
                <a:moveTo>
                  <a:pt x="7785839" y="3466825"/>
                </a:moveTo>
                <a:lnTo>
                  <a:pt x="7771941" y="3466825"/>
                </a:lnTo>
                <a:lnTo>
                  <a:pt x="7782364" y="4043711"/>
                </a:lnTo>
                <a:lnTo>
                  <a:pt x="7801474" y="4052897"/>
                </a:lnTo>
                <a:lnTo>
                  <a:pt x="7796262" y="3452127"/>
                </a:lnTo>
                <a:lnTo>
                  <a:pt x="7785839" y="3466825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09176" y="3424570"/>
                </a:lnTo>
                <a:lnTo>
                  <a:pt x="7905701" y="3409872"/>
                </a:lnTo>
                <a:lnTo>
                  <a:pt x="7905701" y="3397011"/>
                </a:lnTo>
                <a:lnTo>
                  <a:pt x="7891804" y="3382313"/>
                </a:lnTo>
                <a:lnTo>
                  <a:pt x="7877907" y="3378639"/>
                </a:lnTo>
                <a:lnTo>
                  <a:pt x="7865747" y="3365779"/>
                </a:lnTo>
                <a:lnTo>
                  <a:pt x="7862272" y="3351081"/>
                </a:lnTo>
                <a:lnTo>
                  <a:pt x="7877907" y="4063921"/>
                </a:lnTo>
                <a:lnTo>
                  <a:pt x="7891804" y="4056571"/>
                </a:lnTo>
                <a:lnTo>
                  <a:pt x="7895278" y="4043711"/>
                </a:lnTo>
                <a:lnTo>
                  <a:pt x="7902227" y="4056571"/>
                </a:lnTo>
                <a:lnTo>
                  <a:pt x="7914387" y="4071269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7858799" y="3336383"/>
                </a:moveTo>
                <a:lnTo>
                  <a:pt x="7858799" y="4071269"/>
                </a:lnTo>
                <a:lnTo>
                  <a:pt x="7877907" y="4063921"/>
                </a:lnTo>
                <a:lnTo>
                  <a:pt x="7862272" y="3351081"/>
                </a:lnTo>
                <a:lnTo>
                  <a:pt x="7858799" y="3336383"/>
                </a:lnTo>
                <a:close/>
              </a:path>
              <a:path w="9038313" h="4633457">
                <a:moveTo>
                  <a:pt x="7320287" y="3924292"/>
                </a:moveTo>
                <a:lnTo>
                  <a:pt x="7337658" y="3924292"/>
                </a:lnTo>
                <a:lnTo>
                  <a:pt x="7330710" y="3477849"/>
                </a:lnTo>
                <a:lnTo>
                  <a:pt x="7316812" y="3490709"/>
                </a:lnTo>
                <a:lnTo>
                  <a:pt x="7309863" y="3505407"/>
                </a:lnTo>
                <a:lnTo>
                  <a:pt x="7306390" y="3924292"/>
                </a:lnTo>
                <a:lnTo>
                  <a:pt x="7320287" y="3924292"/>
                </a:lnTo>
                <a:close/>
              </a:path>
              <a:path w="9038313" h="4633457">
                <a:moveTo>
                  <a:pt x="7196950" y="3547663"/>
                </a:moveTo>
                <a:lnTo>
                  <a:pt x="7210847" y="3962873"/>
                </a:lnTo>
                <a:lnTo>
                  <a:pt x="7233431" y="3951851"/>
                </a:lnTo>
                <a:lnTo>
                  <a:pt x="7247327" y="3944501"/>
                </a:lnTo>
                <a:lnTo>
                  <a:pt x="7261225" y="3933478"/>
                </a:lnTo>
                <a:lnTo>
                  <a:pt x="7276858" y="3929804"/>
                </a:lnTo>
                <a:lnTo>
                  <a:pt x="7290755" y="3924292"/>
                </a:lnTo>
                <a:lnTo>
                  <a:pt x="7306390" y="3924292"/>
                </a:lnTo>
                <a:lnTo>
                  <a:pt x="7309863" y="3505407"/>
                </a:lnTo>
                <a:lnTo>
                  <a:pt x="7294229" y="3520104"/>
                </a:lnTo>
                <a:lnTo>
                  <a:pt x="7280333" y="3529291"/>
                </a:lnTo>
                <a:lnTo>
                  <a:pt x="7266435" y="3529291"/>
                </a:lnTo>
                <a:lnTo>
                  <a:pt x="7247327" y="3532966"/>
                </a:lnTo>
                <a:lnTo>
                  <a:pt x="7233431" y="3540314"/>
                </a:lnTo>
                <a:lnTo>
                  <a:pt x="7214322" y="3547663"/>
                </a:lnTo>
                <a:lnTo>
                  <a:pt x="7196950" y="3547663"/>
                </a:lnTo>
                <a:close/>
              </a:path>
              <a:path w="9038313" h="4633457">
                <a:moveTo>
                  <a:pt x="7163945" y="3867339"/>
                </a:moveTo>
                <a:lnTo>
                  <a:pt x="7163945" y="3882036"/>
                </a:lnTo>
                <a:lnTo>
                  <a:pt x="7160470" y="3898571"/>
                </a:lnTo>
                <a:lnTo>
                  <a:pt x="7156996" y="3913268"/>
                </a:lnTo>
                <a:lnTo>
                  <a:pt x="7141362" y="3929804"/>
                </a:lnTo>
                <a:lnTo>
                  <a:pt x="7160470" y="3940827"/>
                </a:lnTo>
                <a:lnTo>
                  <a:pt x="7174367" y="3955525"/>
                </a:lnTo>
                <a:lnTo>
                  <a:pt x="7163945" y="3867339"/>
                </a:lnTo>
                <a:close/>
              </a:path>
              <a:path w="9038313" h="4633457">
                <a:moveTo>
                  <a:pt x="7113568" y="3705664"/>
                </a:moveTo>
                <a:lnTo>
                  <a:pt x="7097933" y="3701989"/>
                </a:lnTo>
                <a:lnTo>
                  <a:pt x="7113568" y="3720362"/>
                </a:lnTo>
                <a:lnTo>
                  <a:pt x="7120516" y="3736896"/>
                </a:lnTo>
                <a:lnTo>
                  <a:pt x="7123991" y="3698314"/>
                </a:lnTo>
                <a:lnTo>
                  <a:pt x="7108356" y="3690966"/>
                </a:lnTo>
                <a:lnTo>
                  <a:pt x="7113568" y="3705664"/>
                </a:lnTo>
                <a:close/>
              </a:path>
              <a:path w="9038313" h="4633457">
                <a:moveTo>
                  <a:pt x="7150047" y="3209616"/>
                </a:moveTo>
                <a:lnTo>
                  <a:pt x="7134412" y="3213290"/>
                </a:lnTo>
                <a:lnTo>
                  <a:pt x="7150047" y="3227988"/>
                </a:lnTo>
                <a:lnTo>
                  <a:pt x="7163945" y="3220638"/>
                </a:lnTo>
                <a:lnTo>
                  <a:pt x="7150047" y="3209616"/>
                </a:lnTo>
                <a:close/>
              </a:path>
              <a:path w="9038313" h="4633457">
                <a:moveTo>
                  <a:pt x="7174367" y="3216964"/>
                </a:moveTo>
                <a:lnTo>
                  <a:pt x="7167418" y="3231662"/>
                </a:lnTo>
                <a:lnTo>
                  <a:pt x="7184790" y="3231662"/>
                </a:lnTo>
                <a:lnTo>
                  <a:pt x="7190002" y="3220638"/>
                </a:lnTo>
                <a:lnTo>
                  <a:pt x="7174367" y="3216964"/>
                </a:lnTo>
                <a:close/>
              </a:path>
              <a:path w="9038313" h="4633457">
                <a:moveTo>
                  <a:pt x="7229956" y="3216964"/>
                </a:moveTo>
                <a:lnTo>
                  <a:pt x="7214322" y="3213290"/>
                </a:lnTo>
                <a:lnTo>
                  <a:pt x="7217796" y="3227988"/>
                </a:lnTo>
                <a:lnTo>
                  <a:pt x="7221270" y="3231662"/>
                </a:lnTo>
                <a:lnTo>
                  <a:pt x="7236904" y="3227988"/>
                </a:lnTo>
                <a:lnTo>
                  <a:pt x="7243852" y="3227988"/>
                </a:lnTo>
                <a:lnTo>
                  <a:pt x="7229956" y="3216964"/>
                </a:lnTo>
                <a:close/>
              </a:path>
              <a:path w="9038313" h="4633457">
                <a:moveTo>
                  <a:pt x="7203898" y="3220638"/>
                </a:moveTo>
                <a:lnTo>
                  <a:pt x="7190002" y="3224314"/>
                </a:lnTo>
                <a:lnTo>
                  <a:pt x="7203898" y="3235336"/>
                </a:lnTo>
                <a:lnTo>
                  <a:pt x="7221270" y="3231662"/>
                </a:lnTo>
                <a:lnTo>
                  <a:pt x="7217796" y="3227988"/>
                </a:lnTo>
                <a:lnTo>
                  <a:pt x="7203898" y="3220638"/>
                </a:lnTo>
                <a:close/>
              </a:path>
              <a:path w="9038313" h="4633457">
                <a:moveTo>
                  <a:pt x="7360240" y="2989149"/>
                </a:moveTo>
                <a:lnTo>
                  <a:pt x="7374138" y="2985475"/>
                </a:lnTo>
                <a:lnTo>
                  <a:pt x="7389773" y="2974451"/>
                </a:lnTo>
                <a:lnTo>
                  <a:pt x="7400194" y="2961591"/>
                </a:lnTo>
                <a:lnTo>
                  <a:pt x="7386298" y="2957917"/>
                </a:lnTo>
                <a:lnTo>
                  <a:pt x="7379348" y="2970777"/>
                </a:lnTo>
                <a:lnTo>
                  <a:pt x="7360240" y="2989149"/>
                </a:lnTo>
                <a:close/>
              </a:path>
              <a:path w="9038313" h="4633457">
                <a:moveTo>
                  <a:pt x="7323761" y="2970777"/>
                </a:moveTo>
                <a:lnTo>
                  <a:pt x="7327235" y="2985475"/>
                </a:lnTo>
                <a:lnTo>
                  <a:pt x="7342869" y="2985475"/>
                </a:lnTo>
                <a:lnTo>
                  <a:pt x="7360240" y="2989149"/>
                </a:lnTo>
                <a:lnTo>
                  <a:pt x="7379348" y="2970777"/>
                </a:lnTo>
                <a:lnTo>
                  <a:pt x="7353292" y="2974451"/>
                </a:lnTo>
                <a:lnTo>
                  <a:pt x="7337658" y="2974451"/>
                </a:lnTo>
                <a:lnTo>
                  <a:pt x="7323761" y="2970777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3383" y="2996498"/>
                </a:lnTo>
                <a:lnTo>
                  <a:pt x="7280333" y="2981801"/>
                </a:lnTo>
                <a:lnTo>
                  <a:pt x="7294229" y="2985475"/>
                </a:lnTo>
                <a:lnTo>
                  <a:pt x="7327235" y="2985475"/>
                </a:lnTo>
                <a:lnTo>
                  <a:pt x="7323761" y="2970777"/>
                </a:lnTo>
                <a:lnTo>
                  <a:pt x="7309863" y="2970777"/>
                </a:lnTo>
                <a:lnTo>
                  <a:pt x="7294229" y="2961591"/>
                </a:lnTo>
                <a:lnTo>
                  <a:pt x="7287281" y="2974451"/>
                </a:lnTo>
                <a:lnTo>
                  <a:pt x="7273383" y="2978127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250802" y="3035080"/>
                </a:moveTo>
                <a:lnTo>
                  <a:pt x="7254275" y="3090197"/>
                </a:lnTo>
                <a:lnTo>
                  <a:pt x="7261225" y="3104894"/>
                </a:lnTo>
                <a:lnTo>
                  <a:pt x="7276858" y="3143476"/>
                </a:lnTo>
                <a:lnTo>
                  <a:pt x="7269910" y="3009358"/>
                </a:lnTo>
                <a:lnTo>
                  <a:pt x="7273383" y="2978127"/>
                </a:lnTo>
                <a:lnTo>
                  <a:pt x="7266435" y="2992824"/>
                </a:lnTo>
                <a:lnTo>
                  <a:pt x="7266435" y="3009358"/>
                </a:lnTo>
                <a:lnTo>
                  <a:pt x="7257750" y="3020382"/>
                </a:lnTo>
                <a:lnTo>
                  <a:pt x="7250802" y="3035080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16812" y="3042428"/>
                </a:lnTo>
                <a:lnTo>
                  <a:pt x="7334183" y="3031406"/>
                </a:lnTo>
                <a:lnTo>
                  <a:pt x="7349818" y="3020382"/>
                </a:lnTo>
                <a:lnTo>
                  <a:pt x="7334183" y="3016708"/>
                </a:lnTo>
                <a:lnTo>
                  <a:pt x="7320287" y="3020382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306390" y="3020382"/>
                </a:moveTo>
                <a:lnTo>
                  <a:pt x="7294229" y="3035080"/>
                </a:lnTo>
                <a:lnTo>
                  <a:pt x="7297704" y="3069987"/>
                </a:lnTo>
                <a:lnTo>
                  <a:pt x="7302915" y="3101220"/>
                </a:lnTo>
                <a:lnTo>
                  <a:pt x="7309863" y="3115918"/>
                </a:lnTo>
                <a:lnTo>
                  <a:pt x="7313338" y="3055289"/>
                </a:lnTo>
                <a:lnTo>
                  <a:pt x="7320287" y="3020382"/>
                </a:lnTo>
                <a:lnTo>
                  <a:pt x="7306390" y="3020382"/>
                </a:lnTo>
                <a:close/>
              </a:path>
              <a:path w="9038313" h="4633457">
                <a:moveTo>
                  <a:pt x="7280333" y="3097545"/>
                </a:moveTo>
                <a:lnTo>
                  <a:pt x="7280333" y="3084685"/>
                </a:lnTo>
                <a:lnTo>
                  <a:pt x="7283806" y="3069987"/>
                </a:lnTo>
                <a:lnTo>
                  <a:pt x="7297704" y="3069987"/>
                </a:lnTo>
                <a:lnTo>
                  <a:pt x="7294229" y="3035080"/>
                </a:lnTo>
                <a:lnTo>
                  <a:pt x="7280333" y="3024056"/>
                </a:lnTo>
                <a:lnTo>
                  <a:pt x="7280333" y="3097545"/>
                </a:lnTo>
                <a:close/>
              </a:path>
              <a:path w="9038313" h="4633457">
                <a:moveTo>
                  <a:pt x="7280333" y="3024056"/>
                </a:moveTo>
                <a:lnTo>
                  <a:pt x="7269910" y="3009358"/>
                </a:lnTo>
                <a:lnTo>
                  <a:pt x="7276858" y="3126940"/>
                </a:lnTo>
                <a:lnTo>
                  <a:pt x="7280333" y="3112242"/>
                </a:lnTo>
                <a:lnTo>
                  <a:pt x="7280333" y="3024056"/>
                </a:lnTo>
                <a:close/>
              </a:path>
              <a:path w="9038313" h="4633457">
                <a:moveTo>
                  <a:pt x="7261225" y="3147150"/>
                </a:moveTo>
                <a:lnTo>
                  <a:pt x="7276858" y="3143476"/>
                </a:lnTo>
                <a:lnTo>
                  <a:pt x="7261225" y="3104894"/>
                </a:lnTo>
                <a:lnTo>
                  <a:pt x="7257750" y="3119592"/>
                </a:lnTo>
                <a:lnTo>
                  <a:pt x="7254275" y="3132452"/>
                </a:lnTo>
                <a:lnTo>
                  <a:pt x="7261225" y="3147150"/>
                </a:lnTo>
                <a:close/>
              </a:path>
              <a:path w="9038313" h="4633457">
                <a:moveTo>
                  <a:pt x="7327235" y="3084685"/>
                </a:moveTo>
                <a:lnTo>
                  <a:pt x="7323761" y="3069987"/>
                </a:lnTo>
                <a:lnTo>
                  <a:pt x="7323761" y="3123266"/>
                </a:lnTo>
                <a:lnTo>
                  <a:pt x="7337658" y="3112242"/>
                </a:lnTo>
                <a:lnTo>
                  <a:pt x="7334183" y="3097545"/>
                </a:lnTo>
                <a:lnTo>
                  <a:pt x="7327235" y="3084685"/>
                </a:lnTo>
                <a:close/>
              </a:path>
              <a:path w="9038313" h="4633457">
                <a:moveTo>
                  <a:pt x="7313338" y="3055289"/>
                </a:moveTo>
                <a:lnTo>
                  <a:pt x="7309863" y="3115918"/>
                </a:lnTo>
                <a:lnTo>
                  <a:pt x="7323761" y="3123266"/>
                </a:lnTo>
                <a:lnTo>
                  <a:pt x="7323761" y="3069987"/>
                </a:lnTo>
                <a:lnTo>
                  <a:pt x="7313338" y="3055289"/>
                </a:lnTo>
                <a:close/>
              </a:path>
              <a:path w="9038313" h="4633457">
                <a:moveTo>
                  <a:pt x="7203898" y="2765009"/>
                </a:moveTo>
                <a:lnTo>
                  <a:pt x="7210847" y="2765009"/>
                </a:lnTo>
                <a:lnTo>
                  <a:pt x="7226481" y="2753986"/>
                </a:lnTo>
                <a:lnTo>
                  <a:pt x="7240379" y="2739288"/>
                </a:lnTo>
                <a:lnTo>
                  <a:pt x="7250802" y="2726428"/>
                </a:lnTo>
                <a:lnTo>
                  <a:pt x="7261225" y="2711730"/>
                </a:lnTo>
                <a:lnTo>
                  <a:pt x="7257750" y="2697032"/>
                </a:lnTo>
                <a:lnTo>
                  <a:pt x="7250802" y="2711730"/>
                </a:lnTo>
                <a:lnTo>
                  <a:pt x="7240379" y="2726428"/>
                </a:lnTo>
                <a:lnTo>
                  <a:pt x="7233431" y="2739288"/>
                </a:lnTo>
                <a:lnTo>
                  <a:pt x="7217796" y="2750311"/>
                </a:lnTo>
                <a:lnTo>
                  <a:pt x="7203898" y="2765009"/>
                </a:lnTo>
                <a:close/>
              </a:path>
              <a:path w="9038313" h="4633457">
                <a:moveTo>
                  <a:pt x="7254275" y="3090197"/>
                </a:moveTo>
                <a:lnTo>
                  <a:pt x="7250802" y="3035080"/>
                </a:lnTo>
                <a:lnTo>
                  <a:pt x="7250802" y="3051615"/>
                </a:lnTo>
                <a:lnTo>
                  <a:pt x="7243852" y="3066313"/>
                </a:lnTo>
                <a:lnTo>
                  <a:pt x="7240379" y="3081011"/>
                </a:lnTo>
                <a:lnTo>
                  <a:pt x="7254275" y="3090197"/>
                </a:lnTo>
                <a:close/>
              </a:path>
              <a:path w="9038313" h="4633457">
                <a:moveTo>
                  <a:pt x="7287281" y="3266569"/>
                </a:moveTo>
                <a:lnTo>
                  <a:pt x="7283806" y="3251871"/>
                </a:lnTo>
                <a:lnTo>
                  <a:pt x="7269910" y="3242685"/>
                </a:lnTo>
                <a:lnTo>
                  <a:pt x="7254275" y="3242685"/>
                </a:lnTo>
                <a:lnTo>
                  <a:pt x="7243852" y="3251871"/>
                </a:lnTo>
                <a:lnTo>
                  <a:pt x="7257750" y="3255545"/>
                </a:lnTo>
                <a:lnTo>
                  <a:pt x="7273383" y="3266569"/>
                </a:lnTo>
                <a:lnTo>
                  <a:pt x="7287281" y="3266569"/>
                </a:lnTo>
                <a:close/>
              </a:path>
              <a:path w="9038313" h="4633457">
                <a:moveTo>
                  <a:pt x="7280333" y="2570265"/>
                </a:moveTo>
                <a:lnTo>
                  <a:pt x="7269910" y="2564753"/>
                </a:lnTo>
                <a:lnTo>
                  <a:pt x="7276858" y="2607009"/>
                </a:lnTo>
                <a:lnTo>
                  <a:pt x="7290755" y="2603334"/>
                </a:lnTo>
                <a:lnTo>
                  <a:pt x="7280333" y="2539032"/>
                </a:lnTo>
                <a:lnTo>
                  <a:pt x="7276858" y="2553729"/>
                </a:lnTo>
                <a:lnTo>
                  <a:pt x="7280333" y="2570265"/>
                </a:lnTo>
                <a:close/>
              </a:path>
              <a:path w="9038313" h="4633457">
                <a:moveTo>
                  <a:pt x="7290755" y="2603334"/>
                </a:moveTo>
                <a:lnTo>
                  <a:pt x="7287281" y="2616194"/>
                </a:lnTo>
                <a:lnTo>
                  <a:pt x="7302915" y="2634566"/>
                </a:lnTo>
                <a:lnTo>
                  <a:pt x="7297704" y="2500450"/>
                </a:lnTo>
                <a:lnTo>
                  <a:pt x="7283806" y="2504125"/>
                </a:lnTo>
                <a:lnTo>
                  <a:pt x="7280333" y="2526170"/>
                </a:lnTo>
                <a:lnTo>
                  <a:pt x="7280333" y="2539032"/>
                </a:lnTo>
                <a:lnTo>
                  <a:pt x="7290755" y="2603334"/>
                </a:lnTo>
                <a:close/>
              </a:path>
              <a:path w="9038313" h="4633457">
                <a:moveTo>
                  <a:pt x="7269910" y="2564753"/>
                </a:moveTo>
                <a:lnTo>
                  <a:pt x="7266435" y="2577613"/>
                </a:lnTo>
                <a:lnTo>
                  <a:pt x="7269910" y="2592311"/>
                </a:lnTo>
                <a:lnTo>
                  <a:pt x="7276858" y="2607009"/>
                </a:lnTo>
                <a:lnTo>
                  <a:pt x="7269910" y="2564753"/>
                </a:lnTo>
                <a:close/>
              </a:path>
              <a:path w="9038313" h="4633457">
                <a:moveTo>
                  <a:pt x="7313338" y="2507799"/>
                </a:moveTo>
                <a:lnTo>
                  <a:pt x="7297704" y="2500450"/>
                </a:lnTo>
                <a:lnTo>
                  <a:pt x="7302915" y="2634566"/>
                </a:lnTo>
                <a:lnTo>
                  <a:pt x="7306390" y="2592311"/>
                </a:lnTo>
                <a:lnTo>
                  <a:pt x="7309863" y="2577613"/>
                </a:lnTo>
                <a:lnTo>
                  <a:pt x="7320287" y="2564753"/>
                </a:lnTo>
                <a:lnTo>
                  <a:pt x="7323761" y="2522496"/>
                </a:lnTo>
                <a:lnTo>
                  <a:pt x="7327235" y="2507799"/>
                </a:lnTo>
                <a:lnTo>
                  <a:pt x="7313338" y="2507799"/>
                </a:lnTo>
                <a:close/>
              </a:path>
              <a:path w="9038313" h="4633457">
                <a:moveTo>
                  <a:pt x="7323761" y="2522496"/>
                </a:moveTo>
                <a:lnTo>
                  <a:pt x="7320287" y="2564753"/>
                </a:lnTo>
                <a:lnTo>
                  <a:pt x="7330710" y="2550055"/>
                </a:lnTo>
                <a:lnTo>
                  <a:pt x="7330710" y="2535358"/>
                </a:lnTo>
                <a:lnTo>
                  <a:pt x="7323761" y="2522496"/>
                </a:lnTo>
                <a:close/>
              </a:path>
              <a:path w="9038313" h="4633457">
                <a:moveTo>
                  <a:pt x="7306390" y="2592311"/>
                </a:moveTo>
                <a:lnTo>
                  <a:pt x="7302915" y="2634566"/>
                </a:lnTo>
                <a:lnTo>
                  <a:pt x="7316812" y="2627218"/>
                </a:lnTo>
                <a:lnTo>
                  <a:pt x="7330710" y="2638242"/>
                </a:lnTo>
                <a:lnTo>
                  <a:pt x="7349818" y="2638242"/>
                </a:lnTo>
                <a:lnTo>
                  <a:pt x="7353292" y="2651102"/>
                </a:lnTo>
                <a:lnTo>
                  <a:pt x="7363715" y="2641916"/>
                </a:lnTo>
                <a:lnTo>
                  <a:pt x="7363715" y="2627218"/>
                </a:lnTo>
                <a:lnTo>
                  <a:pt x="7349818" y="2630892"/>
                </a:lnTo>
                <a:lnTo>
                  <a:pt x="7334183" y="2616194"/>
                </a:lnTo>
                <a:lnTo>
                  <a:pt x="7316812" y="2623544"/>
                </a:lnTo>
                <a:lnTo>
                  <a:pt x="7309863" y="2607009"/>
                </a:lnTo>
                <a:lnTo>
                  <a:pt x="7306390" y="2592311"/>
                </a:lnTo>
                <a:close/>
              </a:path>
              <a:path w="9038313" h="4633457">
                <a:moveTo>
                  <a:pt x="7273383" y="3216964"/>
                </a:moveTo>
                <a:lnTo>
                  <a:pt x="7283806" y="3227988"/>
                </a:lnTo>
                <a:lnTo>
                  <a:pt x="7297704" y="3231662"/>
                </a:lnTo>
                <a:lnTo>
                  <a:pt x="7313338" y="3231662"/>
                </a:lnTo>
                <a:lnTo>
                  <a:pt x="7323761" y="3227988"/>
                </a:lnTo>
                <a:lnTo>
                  <a:pt x="7337658" y="3224314"/>
                </a:lnTo>
                <a:lnTo>
                  <a:pt x="7342869" y="3209616"/>
                </a:lnTo>
                <a:lnTo>
                  <a:pt x="7330710" y="3224314"/>
                </a:lnTo>
                <a:lnTo>
                  <a:pt x="7316812" y="3220638"/>
                </a:lnTo>
                <a:lnTo>
                  <a:pt x="7302915" y="3220638"/>
                </a:lnTo>
                <a:lnTo>
                  <a:pt x="7287281" y="3216964"/>
                </a:lnTo>
                <a:lnTo>
                  <a:pt x="7273383" y="3216964"/>
                </a:lnTo>
                <a:close/>
              </a:path>
              <a:path w="9038313" h="4633457">
                <a:moveTo>
                  <a:pt x="7306390" y="2373682"/>
                </a:moveTo>
                <a:lnTo>
                  <a:pt x="7309863" y="2360822"/>
                </a:lnTo>
                <a:lnTo>
                  <a:pt x="7313338" y="2342450"/>
                </a:lnTo>
                <a:lnTo>
                  <a:pt x="7316812" y="2325914"/>
                </a:lnTo>
                <a:lnTo>
                  <a:pt x="7297704" y="2322240"/>
                </a:lnTo>
                <a:lnTo>
                  <a:pt x="7294229" y="2388379"/>
                </a:lnTo>
                <a:lnTo>
                  <a:pt x="7306390" y="2373682"/>
                </a:lnTo>
                <a:close/>
              </a:path>
              <a:path w="9038313" h="4633457">
                <a:moveTo>
                  <a:pt x="7287281" y="2335100"/>
                </a:moveTo>
                <a:lnTo>
                  <a:pt x="7273383" y="2360822"/>
                </a:lnTo>
                <a:lnTo>
                  <a:pt x="7276858" y="2388379"/>
                </a:lnTo>
                <a:lnTo>
                  <a:pt x="7287281" y="2403077"/>
                </a:lnTo>
                <a:lnTo>
                  <a:pt x="7294229" y="2388379"/>
                </a:lnTo>
                <a:lnTo>
                  <a:pt x="7297704" y="2322240"/>
                </a:lnTo>
                <a:lnTo>
                  <a:pt x="7287281" y="2335100"/>
                </a:lnTo>
                <a:close/>
              </a:path>
              <a:path w="9038313" h="4633457">
                <a:moveTo>
                  <a:pt x="7294229" y="2665799"/>
                </a:moveTo>
                <a:lnTo>
                  <a:pt x="7309863" y="2662125"/>
                </a:lnTo>
                <a:lnTo>
                  <a:pt x="7306390" y="2645590"/>
                </a:lnTo>
                <a:lnTo>
                  <a:pt x="7287281" y="2638242"/>
                </a:lnTo>
                <a:lnTo>
                  <a:pt x="7287281" y="2651102"/>
                </a:lnTo>
                <a:lnTo>
                  <a:pt x="7294229" y="2665799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393246" y="2757660"/>
                </a:lnTo>
                <a:lnTo>
                  <a:pt x="7389773" y="2770521"/>
                </a:lnTo>
                <a:lnTo>
                  <a:pt x="7374138" y="2777869"/>
                </a:lnTo>
                <a:lnTo>
                  <a:pt x="7360240" y="2770521"/>
                </a:lnTo>
                <a:lnTo>
                  <a:pt x="7346344" y="2774195"/>
                </a:lnTo>
                <a:lnTo>
                  <a:pt x="7330710" y="2785219"/>
                </a:lnTo>
                <a:lnTo>
                  <a:pt x="7320287" y="2799916"/>
                </a:lnTo>
                <a:lnTo>
                  <a:pt x="7320287" y="2812776"/>
                </a:lnTo>
                <a:lnTo>
                  <a:pt x="7330710" y="2796242"/>
                </a:lnTo>
                <a:lnTo>
                  <a:pt x="7346344" y="2796242"/>
                </a:lnTo>
                <a:lnTo>
                  <a:pt x="7360240" y="2788893"/>
                </a:lnTo>
                <a:lnTo>
                  <a:pt x="7374138" y="2799916"/>
                </a:lnTo>
                <a:lnTo>
                  <a:pt x="7386298" y="2838498"/>
                </a:lnTo>
                <a:lnTo>
                  <a:pt x="7400194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436675" y="2792567"/>
                </a:moveTo>
                <a:lnTo>
                  <a:pt x="7429726" y="2777869"/>
                </a:lnTo>
                <a:lnTo>
                  <a:pt x="7426252" y="2765009"/>
                </a:lnTo>
                <a:lnTo>
                  <a:pt x="7426252" y="2750311"/>
                </a:lnTo>
                <a:lnTo>
                  <a:pt x="7410617" y="2742962"/>
                </a:lnTo>
                <a:lnTo>
                  <a:pt x="7422777" y="2820126"/>
                </a:lnTo>
                <a:lnTo>
                  <a:pt x="7436675" y="2807265"/>
                </a:lnTo>
                <a:lnTo>
                  <a:pt x="7436675" y="2792567"/>
                </a:lnTo>
                <a:close/>
              </a:path>
              <a:path w="9038313" h="4633457">
                <a:moveTo>
                  <a:pt x="7410617" y="2742962"/>
                </a:moveTo>
                <a:lnTo>
                  <a:pt x="7407144" y="2757660"/>
                </a:lnTo>
                <a:lnTo>
                  <a:pt x="7410617" y="2838498"/>
                </a:lnTo>
                <a:lnTo>
                  <a:pt x="7410617" y="2807265"/>
                </a:lnTo>
                <a:lnTo>
                  <a:pt x="7422777" y="2820126"/>
                </a:lnTo>
                <a:lnTo>
                  <a:pt x="7410617" y="2742962"/>
                </a:lnTo>
                <a:close/>
              </a:path>
              <a:path w="9038313" h="4633457">
                <a:moveTo>
                  <a:pt x="7407144" y="2757660"/>
                </a:moveTo>
                <a:lnTo>
                  <a:pt x="7400194" y="2838498"/>
                </a:lnTo>
                <a:lnTo>
                  <a:pt x="7403669" y="2851358"/>
                </a:lnTo>
                <a:lnTo>
                  <a:pt x="7410617" y="2838498"/>
                </a:lnTo>
                <a:lnTo>
                  <a:pt x="7407144" y="2757660"/>
                </a:lnTo>
                <a:close/>
              </a:path>
              <a:path w="9038313" h="4633457">
                <a:moveTo>
                  <a:pt x="7370663" y="2812776"/>
                </a:moveTo>
                <a:lnTo>
                  <a:pt x="7370663" y="2827474"/>
                </a:lnTo>
                <a:lnTo>
                  <a:pt x="7386298" y="2838498"/>
                </a:lnTo>
                <a:lnTo>
                  <a:pt x="7374138" y="2799916"/>
                </a:lnTo>
                <a:lnTo>
                  <a:pt x="7370663" y="2812776"/>
                </a:lnTo>
                <a:close/>
              </a:path>
              <a:path w="9038313" h="4633457">
                <a:moveTo>
                  <a:pt x="7334183" y="2711730"/>
                </a:moveTo>
                <a:lnTo>
                  <a:pt x="7349818" y="2700707"/>
                </a:lnTo>
                <a:lnTo>
                  <a:pt x="7342869" y="2687847"/>
                </a:lnTo>
                <a:lnTo>
                  <a:pt x="7327235" y="2684171"/>
                </a:lnTo>
                <a:lnTo>
                  <a:pt x="7320287" y="2680497"/>
                </a:lnTo>
                <a:lnTo>
                  <a:pt x="7320287" y="2711730"/>
                </a:lnTo>
                <a:lnTo>
                  <a:pt x="7334183" y="2711730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53292" y="2753986"/>
                </a:lnTo>
                <a:lnTo>
                  <a:pt x="7349818" y="2739288"/>
                </a:lnTo>
                <a:lnTo>
                  <a:pt x="7353292" y="2726428"/>
                </a:lnTo>
                <a:lnTo>
                  <a:pt x="7360240" y="2711730"/>
                </a:lnTo>
                <a:lnTo>
                  <a:pt x="7346344" y="2708055"/>
                </a:lnTo>
                <a:lnTo>
                  <a:pt x="7342869" y="2722753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67189" y="2711730"/>
                </a:moveTo>
                <a:lnTo>
                  <a:pt x="7360240" y="2726428"/>
                </a:lnTo>
                <a:lnTo>
                  <a:pt x="7363715" y="2726428"/>
                </a:lnTo>
                <a:lnTo>
                  <a:pt x="7370663" y="2711730"/>
                </a:lnTo>
                <a:lnTo>
                  <a:pt x="7370663" y="2697032"/>
                </a:lnTo>
                <a:lnTo>
                  <a:pt x="7367189" y="2711730"/>
                </a:lnTo>
                <a:close/>
              </a:path>
              <a:path w="9038313" h="4633457">
                <a:moveTo>
                  <a:pt x="7407144" y="3242685"/>
                </a:moveTo>
                <a:lnTo>
                  <a:pt x="7422777" y="3235336"/>
                </a:lnTo>
                <a:lnTo>
                  <a:pt x="7436675" y="3231662"/>
                </a:lnTo>
                <a:lnTo>
                  <a:pt x="7455783" y="3220638"/>
                </a:lnTo>
                <a:lnTo>
                  <a:pt x="7426252" y="3220638"/>
                </a:lnTo>
                <a:lnTo>
                  <a:pt x="7407144" y="3242685"/>
                </a:lnTo>
                <a:close/>
              </a:path>
              <a:path w="9038313" h="4633457">
                <a:moveTo>
                  <a:pt x="7363715" y="3255545"/>
                </a:moveTo>
                <a:lnTo>
                  <a:pt x="7374138" y="3266569"/>
                </a:lnTo>
                <a:lnTo>
                  <a:pt x="7389773" y="3259220"/>
                </a:lnTo>
                <a:lnTo>
                  <a:pt x="7400194" y="3246360"/>
                </a:lnTo>
                <a:lnTo>
                  <a:pt x="7407144" y="3242685"/>
                </a:lnTo>
                <a:lnTo>
                  <a:pt x="7426252" y="3220638"/>
                </a:lnTo>
                <a:lnTo>
                  <a:pt x="7403669" y="3224314"/>
                </a:lnTo>
                <a:lnTo>
                  <a:pt x="7389773" y="3235336"/>
                </a:lnTo>
                <a:lnTo>
                  <a:pt x="7374138" y="3242685"/>
                </a:lnTo>
                <a:lnTo>
                  <a:pt x="7363715" y="3255545"/>
                </a:lnTo>
                <a:close/>
              </a:path>
              <a:path w="9038313" h="4633457">
                <a:moveTo>
                  <a:pt x="7379348" y="2693358"/>
                </a:moveTo>
                <a:lnTo>
                  <a:pt x="7382823" y="2708055"/>
                </a:lnTo>
                <a:lnTo>
                  <a:pt x="7389773" y="2722753"/>
                </a:lnTo>
                <a:lnTo>
                  <a:pt x="7403669" y="2722753"/>
                </a:lnTo>
                <a:lnTo>
                  <a:pt x="7396721" y="2708055"/>
                </a:lnTo>
                <a:lnTo>
                  <a:pt x="7382823" y="2693358"/>
                </a:lnTo>
                <a:lnTo>
                  <a:pt x="7379348" y="2693358"/>
                </a:lnTo>
                <a:close/>
              </a:path>
              <a:path w="9038313" h="4633457">
                <a:moveTo>
                  <a:pt x="7483577" y="635676"/>
                </a:moveTo>
                <a:lnTo>
                  <a:pt x="7499211" y="628327"/>
                </a:lnTo>
                <a:lnTo>
                  <a:pt x="7490526" y="611793"/>
                </a:lnTo>
                <a:lnTo>
                  <a:pt x="7487052" y="597095"/>
                </a:lnTo>
                <a:lnTo>
                  <a:pt x="7473154" y="593420"/>
                </a:lnTo>
                <a:lnTo>
                  <a:pt x="7483577" y="650374"/>
                </a:lnTo>
                <a:lnTo>
                  <a:pt x="7502686" y="659560"/>
                </a:lnTo>
                <a:lnTo>
                  <a:pt x="7506161" y="646700"/>
                </a:lnTo>
                <a:lnTo>
                  <a:pt x="7483577" y="635676"/>
                </a:lnTo>
                <a:close/>
              </a:path>
              <a:path w="9038313" h="4633457">
                <a:moveTo>
                  <a:pt x="7473154" y="593420"/>
                </a:moveTo>
                <a:lnTo>
                  <a:pt x="7447098" y="586071"/>
                </a:lnTo>
                <a:lnTo>
                  <a:pt x="7466206" y="646700"/>
                </a:lnTo>
                <a:lnTo>
                  <a:pt x="7483577" y="650374"/>
                </a:lnTo>
                <a:lnTo>
                  <a:pt x="7473154" y="593420"/>
                </a:lnTo>
                <a:close/>
              </a:path>
              <a:path w="9038313" h="4633457">
                <a:moveTo>
                  <a:pt x="7495738" y="674258"/>
                </a:moveTo>
                <a:lnTo>
                  <a:pt x="7480103" y="659560"/>
                </a:lnTo>
                <a:lnTo>
                  <a:pt x="7490526" y="677932"/>
                </a:lnTo>
                <a:lnTo>
                  <a:pt x="7509634" y="674258"/>
                </a:lnTo>
                <a:lnTo>
                  <a:pt x="7495738" y="674258"/>
                </a:lnTo>
                <a:close/>
              </a:path>
              <a:path w="9038313" h="4633457">
                <a:moveTo>
                  <a:pt x="7855324" y="1214399"/>
                </a:moveTo>
                <a:lnTo>
                  <a:pt x="7869220" y="1208887"/>
                </a:lnTo>
                <a:lnTo>
                  <a:pt x="7884855" y="655886"/>
                </a:lnTo>
                <a:lnTo>
                  <a:pt x="7895278" y="643025"/>
                </a:lnTo>
                <a:lnTo>
                  <a:pt x="7931758" y="643025"/>
                </a:lnTo>
                <a:lnTo>
                  <a:pt x="7917861" y="635676"/>
                </a:lnTo>
                <a:lnTo>
                  <a:pt x="7902227" y="635676"/>
                </a:lnTo>
                <a:lnTo>
                  <a:pt x="7888329" y="632002"/>
                </a:lnTo>
                <a:lnTo>
                  <a:pt x="7865747" y="628327"/>
                </a:lnTo>
                <a:lnTo>
                  <a:pt x="7855324" y="1214399"/>
                </a:lnTo>
                <a:close/>
              </a:path>
              <a:path w="9038313" h="4633457">
                <a:moveTo>
                  <a:pt x="7785839" y="1271353"/>
                </a:moveTo>
                <a:lnTo>
                  <a:pt x="7792787" y="1256656"/>
                </a:lnTo>
                <a:lnTo>
                  <a:pt x="7808422" y="1243794"/>
                </a:lnTo>
                <a:lnTo>
                  <a:pt x="7825793" y="1229097"/>
                </a:lnTo>
                <a:lnTo>
                  <a:pt x="7855324" y="1214399"/>
                </a:lnTo>
                <a:lnTo>
                  <a:pt x="7865747" y="628327"/>
                </a:lnTo>
                <a:lnTo>
                  <a:pt x="7825793" y="628327"/>
                </a:lnTo>
                <a:lnTo>
                  <a:pt x="7811895" y="624653"/>
                </a:lnTo>
                <a:lnTo>
                  <a:pt x="7796262" y="632002"/>
                </a:lnTo>
                <a:lnTo>
                  <a:pt x="7785839" y="1271353"/>
                </a:lnTo>
                <a:close/>
              </a:path>
              <a:path w="9038313" h="4633457">
                <a:moveTo>
                  <a:pt x="7775416" y="650374"/>
                </a:moveTo>
                <a:lnTo>
                  <a:pt x="7764993" y="663234"/>
                </a:lnTo>
                <a:lnTo>
                  <a:pt x="7768468" y="1282376"/>
                </a:lnTo>
                <a:lnTo>
                  <a:pt x="7785839" y="1271353"/>
                </a:lnTo>
                <a:lnTo>
                  <a:pt x="7796262" y="632002"/>
                </a:lnTo>
                <a:lnTo>
                  <a:pt x="7764993" y="635676"/>
                </a:lnTo>
                <a:lnTo>
                  <a:pt x="7752833" y="655886"/>
                </a:lnTo>
                <a:lnTo>
                  <a:pt x="7775416" y="650374"/>
                </a:lnTo>
                <a:close/>
              </a:path>
              <a:path w="9038313" h="4633457">
                <a:moveTo>
                  <a:pt x="7719828" y="688955"/>
                </a:moveTo>
                <a:lnTo>
                  <a:pt x="7725039" y="1324632"/>
                </a:lnTo>
                <a:lnTo>
                  <a:pt x="7738936" y="1306261"/>
                </a:lnTo>
                <a:lnTo>
                  <a:pt x="7752833" y="1295237"/>
                </a:lnTo>
                <a:lnTo>
                  <a:pt x="7768468" y="1282376"/>
                </a:lnTo>
                <a:lnTo>
                  <a:pt x="7764993" y="663234"/>
                </a:lnTo>
                <a:lnTo>
                  <a:pt x="7764993" y="677932"/>
                </a:lnTo>
                <a:lnTo>
                  <a:pt x="7749359" y="681607"/>
                </a:lnTo>
                <a:lnTo>
                  <a:pt x="7735462" y="681607"/>
                </a:lnTo>
                <a:lnTo>
                  <a:pt x="7719828" y="688955"/>
                </a:lnTo>
                <a:close/>
              </a:path>
              <a:path w="9038313" h="4633457">
                <a:moveTo>
                  <a:pt x="7692034" y="1352190"/>
                </a:moveTo>
                <a:lnTo>
                  <a:pt x="7705930" y="1341166"/>
                </a:lnTo>
                <a:lnTo>
                  <a:pt x="7725039" y="1324632"/>
                </a:lnTo>
                <a:lnTo>
                  <a:pt x="7719828" y="688955"/>
                </a:lnTo>
                <a:lnTo>
                  <a:pt x="7719828" y="701815"/>
                </a:lnTo>
                <a:lnTo>
                  <a:pt x="7705930" y="694467"/>
                </a:lnTo>
                <a:lnTo>
                  <a:pt x="7692034" y="1352190"/>
                </a:lnTo>
                <a:close/>
              </a:path>
              <a:path w="9038313" h="4633457">
                <a:moveTo>
                  <a:pt x="7655553" y="1763726"/>
                </a:moveTo>
                <a:lnTo>
                  <a:pt x="7655553" y="1390771"/>
                </a:lnTo>
                <a:lnTo>
                  <a:pt x="7662503" y="1376074"/>
                </a:lnTo>
                <a:lnTo>
                  <a:pt x="7676399" y="1363214"/>
                </a:lnTo>
                <a:lnTo>
                  <a:pt x="7692034" y="1352190"/>
                </a:lnTo>
                <a:lnTo>
                  <a:pt x="7705930" y="694467"/>
                </a:lnTo>
                <a:lnTo>
                  <a:pt x="7685084" y="681607"/>
                </a:lnTo>
                <a:lnTo>
                  <a:pt x="7669451" y="681607"/>
                </a:lnTo>
                <a:lnTo>
                  <a:pt x="7655553" y="685281"/>
                </a:lnTo>
                <a:lnTo>
                  <a:pt x="7655553" y="1763726"/>
                </a:lnTo>
                <a:close/>
              </a:path>
              <a:path w="9038313" h="4633457">
                <a:moveTo>
                  <a:pt x="7612126" y="1794959"/>
                </a:moveTo>
                <a:lnTo>
                  <a:pt x="7626023" y="1787611"/>
                </a:lnTo>
                <a:lnTo>
                  <a:pt x="7639919" y="1780261"/>
                </a:lnTo>
                <a:lnTo>
                  <a:pt x="7655553" y="1763726"/>
                </a:lnTo>
                <a:lnTo>
                  <a:pt x="7655553" y="685281"/>
                </a:lnTo>
                <a:lnTo>
                  <a:pt x="7639919" y="694467"/>
                </a:lnTo>
                <a:lnTo>
                  <a:pt x="7626023" y="694467"/>
                </a:lnTo>
                <a:lnTo>
                  <a:pt x="7612126" y="1794959"/>
                </a:lnTo>
                <a:close/>
              </a:path>
              <a:path w="9038313" h="4633457">
                <a:moveTo>
                  <a:pt x="7535691" y="1811494"/>
                </a:moveTo>
                <a:lnTo>
                  <a:pt x="7539165" y="1798633"/>
                </a:lnTo>
                <a:lnTo>
                  <a:pt x="7553063" y="1798633"/>
                </a:lnTo>
                <a:lnTo>
                  <a:pt x="7563486" y="1780261"/>
                </a:lnTo>
                <a:lnTo>
                  <a:pt x="7579119" y="1780261"/>
                </a:lnTo>
                <a:lnTo>
                  <a:pt x="7593017" y="1794959"/>
                </a:lnTo>
                <a:lnTo>
                  <a:pt x="7612126" y="1794959"/>
                </a:lnTo>
                <a:lnTo>
                  <a:pt x="7626023" y="694467"/>
                </a:lnTo>
                <a:lnTo>
                  <a:pt x="7608651" y="685281"/>
                </a:lnTo>
                <a:lnTo>
                  <a:pt x="7593017" y="674258"/>
                </a:lnTo>
                <a:lnTo>
                  <a:pt x="7579119" y="674258"/>
                </a:lnTo>
                <a:lnTo>
                  <a:pt x="7572171" y="694467"/>
                </a:lnTo>
                <a:lnTo>
                  <a:pt x="7560011" y="716513"/>
                </a:lnTo>
                <a:lnTo>
                  <a:pt x="7546113" y="723863"/>
                </a:lnTo>
                <a:lnTo>
                  <a:pt x="7535691" y="1811494"/>
                </a:lnTo>
                <a:close/>
              </a:path>
              <a:path w="9038313" h="4633457">
                <a:moveTo>
                  <a:pt x="7527005" y="712839"/>
                </a:moveTo>
                <a:lnTo>
                  <a:pt x="7520057" y="1826192"/>
                </a:lnTo>
                <a:lnTo>
                  <a:pt x="7535691" y="1811494"/>
                </a:lnTo>
                <a:lnTo>
                  <a:pt x="7546113" y="723863"/>
                </a:lnTo>
                <a:lnTo>
                  <a:pt x="7527005" y="712839"/>
                </a:lnTo>
                <a:close/>
              </a:path>
              <a:path w="9038313" h="4633457">
                <a:moveTo>
                  <a:pt x="7705930" y="1433028"/>
                </a:moveTo>
                <a:lnTo>
                  <a:pt x="7712880" y="1418330"/>
                </a:lnTo>
                <a:lnTo>
                  <a:pt x="7712880" y="1405469"/>
                </a:lnTo>
                <a:lnTo>
                  <a:pt x="7702456" y="1422005"/>
                </a:lnTo>
                <a:lnTo>
                  <a:pt x="7716353" y="1695749"/>
                </a:lnTo>
                <a:lnTo>
                  <a:pt x="7719828" y="1429353"/>
                </a:lnTo>
                <a:lnTo>
                  <a:pt x="7705930" y="1433028"/>
                </a:lnTo>
                <a:close/>
              </a:path>
              <a:path w="9038313" h="4633457">
                <a:moveTo>
                  <a:pt x="7785839" y="1537749"/>
                </a:moveTo>
                <a:lnTo>
                  <a:pt x="7789313" y="1521214"/>
                </a:lnTo>
                <a:lnTo>
                  <a:pt x="7792787" y="1506517"/>
                </a:lnTo>
                <a:lnTo>
                  <a:pt x="7804947" y="1489981"/>
                </a:lnTo>
                <a:lnTo>
                  <a:pt x="7808422" y="1475284"/>
                </a:lnTo>
                <a:lnTo>
                  <a:pt x="7804947" y="1456912"/>
                </a:lnTo>
                <a:lnTo>
                  <a:pt x="7789313" y="1429353"/>
                </a:lnTo>
                <a:lnTo>
                  <a:pt x="7785839" y="1537749"/>
                </a:lnTo>
                <a:close/>
              </a:path>
              <a:path w="9038313" h="4633457">
                <a:moveTo>
                  <a:pt x="7782364" y="1583679"/>
                </a:moveTo>
                <a:lnTo>
                  <a:pt x="7785839" y="1567145"/>
                </a:lnTo>
                <a:lnTo>
                  <a:pt x="7785839" y="1537749"/>
                </a:lnTo>
                <a:lnTo>
                  <a:pt x="7789313" y="1429353"/>
                </a:lnTo>
                <a:lnTo>
                  <a:pt x="7778890" y="1414655"/>
                </a:lnTo>
                <a:lnTo>
                  <a:pt x="7778890" y="1598377"/>
                </a:lnTo>
                <a:lnTo>
                  <a:pt x="7782364" y="1583679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629610"/>
                </a:lnTo>
                <a:lnTo>
                  <a:pt x="7775416" y="1614912"/>
                </a:lnTo>
                <a:lnTo>
                  <a:pt x="7778890" y="1598377"/>
                </a:lnTo>
                <a:lnTo>
                  <a:pt x="7778890" y="1414655"/>
                </a:lnTo>
                <a:lnTo>
                  <a:pt x="7756307" y="1405469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49359" y="1644308"/>
                </a:moveTo>
                <a:lnTo>
                  <a:pt x="7756307" y="1405469"/>
                </a:lnTo>
                <a:lnTo>
                  <a:pt x="7742411" y="1401795"/>
                </a:lnTo>
                <a:lnTo>
                  <a:pt x="7742411" y="1414655"/>
                </a:lnTo>
                <a:lnTo>
                  <a:pt x="7735462" y="1429353"/>
                </a:lnTo>
                <a:lnTo>
                  <a:pt x="7731988" y="1664517"/>
                </a:lnTo>
                <a:lnTo>
                  <a:pt x="7749359" y="1644308"/>
                </a:lnTo>
                <a:close/>
              </a:path>
              <a:path w="9038313" h="4633457">
                <a:moveTo>
                  <a:pt x="7725039" y="1682889"/>
                </a:moveTo>
                <a:lnTo>
                  <a:pt x="7731988" y="1664517"/>
                </a:lnTo>
                <a:lnTo>
                  <a:pt x="7735462" y="1429353"/>
                </a:lnTo>
                <a:lnTo>
                  <a:pt x="7719828" y="1429353"/>
                </a:lnTo>
                <a:lnTo>
                  <a:pt x="7716353" y="1695749"/>
                </a:lnTo>
                <a:lnTo>
                  <a:pt x="7725039" y="1682889"/>
                </a:lnTo>
                <a:close/>
              </a:path>
              <a:path w="9038313" h="4633457">
                <a:moveTo>
                  <a:pt x="7716353" y="1695749"/>
                </a:moveTo>
                <a:lnTo>
                  <a:pt x="7702456" y="1422005"/>
                </a:lnTo>
                <a:lnTo>
                  <a:pt x="7692034" y="1401795"/>
                </a:lnTo>
                <a:lnTo>
                  <a:pt x="7669451" y="1394447"/>
                </a:lnTo>
                <a:lnTo>
                  <a:pt x="7655553" y="1390771"/>
                </a:lnTo>
                <a:lnTo>
                  <a:pt x="7655553" y="1763726"/>
                </a:lnTo>
                <a:lnTo>
                  <a:pt x="7669451" y="1745354"/>
                </a:lnTo>
                <a:lnTo>
                  <a:pt x="7685084" y="1728820"/>
                </a:lnTo>
                <a:lnTo>
                  <a:pt x="7702456" y="1710447"/>
                </a:lnTo>
                <a:lnTo>
                  <a:pt x="7716353" y="1695749"/>
                </a:lnTo>
                <a:close/>
              </a:path>
              <a:path w="9038313" h="4633457">
                <a:moveTo>
                  <a:pt x="7563486" y="3038754"/>
                </a:moveTo>
                <a:lnTo>
                  <a:pt x="7572171" y="3051615"/>
                </a:lnTo>
                <a:lnTo>
                  <a:pt x="7586068" y="3055289"/>
                </a:lnTo>
                <a:lnTo>
                  <a:pt x="7603440" y="3055289"/>
                </a:lnTo>
                <a:lnTo>
                  <a:pt x="7619074" y="3051615"/>
                </a:lnTo>
                <a:lnTo>
                  <a:pt x="7626023" y="3058963"/>
                </a:lnTo>
                <a:lnTo>
                  <a:pt x="7626023" y="3046103"/>
                </a:lnTo>
                <a:lnTo>
                  <a:pt x="7622548" y="3016708"/>
                </a:lnTo>
                <a:lnTo>
                  <a:pt x="7608651" y="3016708"/>
                </a:lnTo>
                <a:lnTo>
                  <a:pt x="7593017" y="3009358"/>
                </a:lnTo>
                <a:lnTo>
                  <a:pt x="7575646" y="3009358"/>
                </a:lnTo>
                <a:lnTo>
                  <a:pt x="7563486" y="3038754"/>
                </a:lnTo>
                <a:close/>
              </a:path>
              <a:path w="9038313" h="4633457">
                <a:moveTo>
                  <a:pt x="7742411" y="3174709"/>
                </a:moveTo>
                <a:lnTo>
                  <a:pt x="7749359" y="3189406"/>
                </a:lnTo>
                <a:lnTo>
                  <a:pt x="7761519" y="3213290"/>
                </a:lnTo>
                <a:lnTo>
                  <a:pt x="7775416" y="3209616"/>
                </a:lnTo>
                <a:lnTo>
                  <a:pt x="7785839" y="3224314"/>
                </a:lnTo>
                <a:lnTo>
                  <a:pt x="7801474" y="3239011"/>
                </a:lnTo>
                <a:lnTo>
                  <a:pt x="7815370" y="3239011"/>
                </a:lnTo>
                <a:lnTo>
                  <a:pt x="7801474" y="3066313"/>
                </a:lnTo>
                <a:lnTo>
                  <a:pt x="7782364" y="3062638"/>
                </a:lnTo>
                <a:lnTo>
                  <a:pt x="7768468" y="3058963"/>
                </a:lnTo>
                <a:lnTo>
                  <a:pt x="7752833" y="3051615"/>
                </a:lnTo>
                <a:lnTo>
                  <a:pt x="7742411" y="3174709"/>
                </a:lnTo>
                <a:close/>
              </a:path>
              <a:path w="9038313" h="4633457">
                <a:moveTo>
                  <a:pt x="7738936" y="3042428"/>
                </a:moveTo>
                <a:lnTo>
                  <a:pt x="7725039" y="3038754"/>
                </a:lnTo>
                <a:lnTo>
                  <a:pt x="7731988" y="3147150"/>
                </a:lnTo>
                <a:lnTo>
                  <a:pt x="7735462" y="3161847"/>
                </a:lnTo>
                <a:lnTo>
                  <a:pt x="7742411" y="3174709"/>
                </a:lnTo>
                <a:lnTo>
                  <a:pt x="7752833" y="3051615"/>
                </a:lnTo>
                <a:lnTo>
                  <a:pt x="7738936" y="3042428"/>
                </a:lnTo>
                <a:close/>
              </a:path>
              <a:path w="9038313" h="4633457">
                <a:moveTo>
                  <a:pt x="7731988" y="3147150"/>
                </a:moveTo>
                <a:lnTo>
                  <a:pt x="7725039" y="3038754"/>
                </a:lnTo>
                <a:lnTo>
                  <a:pt x="7705930" y="3042428"/>
                </a:lnTo>
                <a:lnTo>
                  <a:pt x="7695507" y="3055289"/>
                </a:lnTo>
                <a:lnTo>
                  <a:pt x="7679874" y="3058963"/>
                </a:lnTo>
                <a:lnTo>
                  <a:pt x="7669451" y="3073661"/>
                </a:lnTo>
                <a:lnTo>
                  <a:pt x="7685084" y="3119592"/>
                </a:lnTo>
                <a:lnTo>
                  <a:pt x="7698982" y="3126940"/>
                </a:lnTo>
                <a:lnTo>
                  <a:pt x="7716353" y="3136126"/>
                </a:lnTo>
                <a:lnTo>
                  <a:pt x="7731988" y="3147150"/>
                </a:lnTo>
                <a:close/>
              </a:path>
              <a:path w="9038313" h="4633457">
                <a:moveTo>
                  <a:pt x="7685084" y="3119592"/>
                </a:moveTo>
                <a:lnTo>
                  <a:pt x="7669451" y="3073661"/>
                </a:lnTo>
                <a:lnTo>
                  <a:pt x="7655553" y="3084685"/>
                </a:lnTo>
                <a:lnTo>
                  <a:pt x="7639919" y="3073661"/>
                </a:lnTo>
                <a:lnTo>
                  <a:pt x="7626023" y="3058963"/>
                </a:lnTo>
                <a:lnTo>
                  <a:pt x="7619074" y="3051615"/>
                </a:lnTo>
                <a:lnTo>
                  <a:pt x="7632971" y="3101220"/>
                </a:lnTo>
                <a:lnTo>
                  <a:pt x="7652080" y="3112242"/>
                </a:lnTo>
                <a:lnTo>
                  <a:pt x="7665976" y="3115918"/>
                </a:lnTo>
                <a:lnTo>
                  <a:pt x="7685084" y="3119592"/>
                </a:lnTo>
                <a:close/>
              </a:path>
              <a:path w="9038313" h="4633457">
                <a:moveTo>
                  <a:pt x="7612126" y="3093871"/>
                </a:moveTo>
                <a:lnTo>
                  <a:pt x="7615599" y="3081011"/>
                </a:lnTo>
                <a:lnTo>
                  <a:pt x="7619074" y="3093871"/>
                </a:lnTo>
                <a:lnTo>
                  <a:pt x="7632971" y="3101220"/>
                </a:lnTo>
                <a:lnTo>
                  <a:pt x="7619074" y="3051615"/>
                </a:lnTo>
                <a:lnTo>
                  <a:pt x="7615599" y="3066313"/>
                </a:lnTo>
                <a:lnTo>
                  <a:pt x="7612126" y="3093871"/>
                </a:lnTo>
                <a:close/>
              </a:path>
              <a:path w="9038313" h="4633457">
                <a:moveTo>
                  <a:pt x="7599965" y="3062638"/>
                </a:moveTo>
                <a:lnTo>
                  <a:pt x="7586068" y="3069987"/>
                </a:lnTo>
                <a:lnTo>
                  <a:pt x="7593017" y="3090197"/>
                </a:lnTo>
                <a:lnTo>
                  <a:pt x="7596491" y="3104894"/>
                </a:lnTo>
                <a:lnTo>
                  <a:pt x="7612126" y="3093871"/>
                </a:lnTo>
                <a:lnTo>
                  <a:pt x="7615599" y="3066313"/>
                </a:lnTo>
                <a:lnTo>
                  <a:pt x="7599965" y="3062638"/>
                </a:lnTo>
                <a:close/>
              </a:path>
              <a:path w="9038313" h="4633457">
                <a:moveTo>
                  <a:pt x="7586068" y="3069987"/>
                </a:moveTo>
                <a:lnTo>
                  <a:pt x="7572171" y="3069987"/>
                </a:lnTo>
                <a:lnTo>
                  <a:pt x="7586068" y="3077335"/>
                </a:lnTo>
                <a:lnTo>
                  <a:pt x="7593017" y="3090197"/>
                </a:lnTo>
                <a:lnTo>
                  <a:pt x="7586068" y="3069987"/>
                </a:lnTo>
                <a:close/>
              </a:path>
              <a:path w="9038313" h="4633457">
                <a:moveTo>
                  <a:pt x="7801474" y="3066313"/>
                </a:moveTo>
                <a:lnTo>
                  <a:pt x="7815370" y="3239011"/>
                </a:lnTo>
                <a:lnTo>
                  <a:pt x="7829268" y="3239011"/>
                </a:lnTo>
                <a:lnTo>
                  <a:pt x="7829268" y="3213290"/>
                </a:lnTo>
                <a:lnTo>
                  <a:pt x="7844901" y="3239011"/>
                </a:lnTo>
                <a:lnTo>
                  <a:pt x="7858799" y="3231662"/>
                </a:lnTo>
                <a:lnTo>
                  <a:pt x="7844901" y="3216964"/>
                </a:lnTo>
                <a:lnTo>
                  <a:pt x="7829268" y="3077335"/>
                </a:lnTo>
                <a:lnTo>
                  <a:pt x="7815370" y="3069987"/>
                </a:lnTo>
                <a:lnTo>
                  <a:pt x="7801474" y="3066313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62732" y="2041146"/>
                </a:lnTo>
                <a:lnTo>
                  <a:pt x="7476628" y="2037472"/>
                </a:lnTo>
                <a:lnTo>
                  <a:pt x="7490526" y="2030122"/>
                </a:lnTo>
                <a:lnTo>
                  <a:pt x="7506161" y="2026448"/>
                </a:lnTo>
                <a:lnTo>
                  <a:pt x="7506161" y="1963983"/>
                </a:lnTo>
                <a:lnTo>
                  <a:pt x="7490526" y="1949286"/>
                </a:lnTo>
                <a:lnTo>
                  <a:pt x="7480103" y="1925402"/>
                </a:lnTo>
                <a:lnTo>
                  <a:pt x="7466206" y="1910704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389773" y="578722"/>
                </a:moveTo>
                <a:lnTo>
                  <a:pt x="7370663" y="578722"/>
                </a:lnTo>
                <a:lnTo>
                  <a:pt x="7374138" y="1886819"/>
                </a:lnTo>
                <a:lnTo>
                  <a:pt x="7389773" y="1896007"/>
                </a:lnTo>
                <a:lnTo>
                  <a:pt x="7403669" y="1896007"/>
                </a:lnTo>
                <a:lnTo>
                  <a:pt x="7414092" y="589746"/>
                </a:lnTo>
                <a:lnTo>
                  <a:pt x="7389773" y="578722"/>
                </a:lnTo>
                <a:close/>
              </a:path>
              <a:path w="9038313" h="4633457">
                <a:moveTo>
                  <a:pt x="7323761" y="1861099"/>
                </a:moveTo>
                <a:lnTo>
                  <a:pt x="7320287" y="617305"/>
                </a:lnTo>
                <a:lnTo>
                  <a:pt x="7306390" y="611793"/>
                </a:lnTo>
                <a:lnTo>
                  <a:pt x="7269910" y="611793"/>
                </a:lnTo>
                <a:lnTo>
                  <a:pt x="7254275" y="608117"/>
                </a:lnTo>
                <a:lnTo>
                  <a:pt x="7280333" y="1875797"/>
                </a:lnTo>
                <a:lnTo>
                  <a:pt x="7290755" y="1861099"/>
                </a:lnTo>
                <a:lnTo>
                  <a:pt x="7309863" y="1857424"/>
                </a:lnTo>
                <a:lnTo>
                  <a:pt x="7323761" y="1861099"/>
                </a:lnTo>
                <a:close/>
              </a:path>
              <a:path w="9038313" h="4633457">
                <a:moveTo>
                  <a:pt x="7254275" y="608117"/>
                </a:moveTo>
                <a:lnTo>
                  <a:pt x="7233431" y="1910704"/>
                </a:lnTo>
                <a:lnTo>
                  <a:pt x="7247327" y="1907029"/>
                </a:lnTo>
                <a:lnTo>
                  <a:pt x="7254275" y="1892331"/>
                </a:lnTo>
                <a:lnTo>
                  <a:pt x="7280333" y="1875797"/>
                </a:lnTo>
                <a:lnTo>
                  <a:pt x="7254275" y="608117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93358"/>
                </a:lnTo>
                <a:lnTo>
                  <a:pt x="7407144" y="2704381"/>
                </a:lnTo>
                <a:lnTo>
                  <a:pt x="7407144" y="2673149"/>
                </a:lnTo>
                <a:lnTo>
                  <a:pt x="7393246" y="2665799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386298" y="3038754"/>
                </a:moveTo>
                <a:lnTo>
                  <a:pt x="7382823" y="3051615"/>
                </a:lnTo>
                <a:lnTo>
                  <a:pt x="7396721" y="3046103"/>
                </a:lnTo>
                <a:lnTo>
                  <a:pt x="7403669" y="3046103"/>
                </a:lnTo>
                <a:lnTo>
                  <a:pt x="7386298" y="3038754"/>
                </a:lnTo>
                <a:close/>
              </a:path>
              <a:path w="9038313" h="4633457">
                <a:moveTo>
                  <a:pt x="7440148" y="3097545"/>
                </a:moveTo>
                <a:lnTo>
                  <a:pt x="7450571" y="3084685"/>
                </a:lnTo>
                <a:lnTo>
                  <a:pt x="7447098" y="3081011"/>
                </a:lnTo>
                <a:lnTo>
                  <a:pt x="7429726" y="3077335"/>
                </a:lnTo>
                <a:lnTo>
                  <a:pt x="7426252" y="3090197"/>
                </a:lnTo>
                <a:lnTo>
                  <a:pt x="7440148" y="3097545"/>
                </a:lnTo>
                <a:close/>
              </a:path>
              <a:path w="9038313" h="4633457">
                <a:moveTo>
                  <a:pt x="7459258" y="2954242"/>
                </a:moveTo>
                <a:lnTo>
                  <a:pt x="7462732" y="2978127"/>
                </a:lnTo>
                <a:lnTo>
                  <a:pt x="7469680" y="2996498"/>
                </a:lnTo>
                <a:lnTo>
                  <a:pt x="7483577" y="2985475"/>
                </a:lnTo>
                <a:lnTo>
                  <a:pt x="7483577" y="2970777"/>
                </a:lnTo>
                <a:lnTo>
                  <a:pt x="7473154" y="2965265"/>
                </a:lnTo>
                <a:lnTo>
                  <a:pt x="7473154" y="2950568"/>
                </a:lnTo>
                <a:lnTo>
                  <a:pt x="7459258" y="2954242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62732" y="2992824"/>
                </a:lnTo>
                <a:lnTo>
                  <a:pt x="7469680" y="3009358"/>
                </a:lnTo>
                <a:lnTo>
                  <a:pt x="7469680" y="2996498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469680" y="3081011"/>
                </a:moveTo>
                <a:lnTo>
                  <a:pt x="7483577" y="3090197"/>
                </a:lnTo>
                <a:lnTo>
                  <a:pt x="7499211" y="3084685"/>
                </a:lnTo>
                <a:lnTo>
                  <a:pt x="7520057" y="3084685"/>
                </a:lnTo>
                <a:lnTo>
                  <a:pt x="7535691" y="3097545"/>
                </a:lnTo>
                <a:lnTo>
                  <a:pt x="7542640" y="3084685"/>
                </a:lnTo>
                <a:lnTo>
                  <a:pt x="7527005" y="3073661"/>
                </a:lnTo>
                <a:lnTo>
                  <a:pt x="7513109" y="3069987"/>
                </a:lnTo>
                <a:lnTo>
                  <a:pt x="7499211" y="3073661"/>
                </a:lnTo>
                <a:lnTo>
                  <a:pt x="7483577" y="3069987"/>
                </a:lnTo>
                <a:lnTo>
                  <a:pt x="7469680" y="3081011"/>
                </a:lnTo>
                <a:close/>
              </a:path>
              <a:path w="9038313" h="4633457">
                <a:moveTo>
                  <a:pt x="7542640" y="2145868"/>
                </a:moveTo>
                <a:lnTo>
                  <a:pt x="7556538" y="2142194"/>
                </a:lnTo>
                <a:lnTo>
                  <a:pt x="7556538" y="2125658"/>
                </a:lnTo>
                <a:lnTo>
                  <a:pt x="7563486" y="2110960"/>
                </a:lnTo>
                <a:lnTo>
                  <a:pt x="7572171" y="2096263"/>
                </a:lnTo>
                <a:lnTo>
                  <a:pt x="7560011" y="2083401"/>
                </a:lnTo>
                <a:lnTo>
                  <a:pt x="7546113" y="2072379"/>
                </a:lnTo>
                <a:lnTo>
                  <a:pt x="7542640" y="2145868"/>
                </a:lnTo>
                <a:close/>
              </a:path>
              <a:path w="9038313" h="4633457">
                <a:moveTo>
                  <a:pt x="7539165" y="2131170"/>
                </a:moveTo>
                <a:lnTo>
                  <a:pt x="7542640" y="2145868"/>
                </a:lnTo>
                <a:lnTo>
                  <a:pt x="7546113" y="2072379"/>
                </a:lnTo>
                <a:lnTo>
                  <a:pt x="7535691" y="2099937"/>
                </a:lnTo>
                <a:lnTo>
                  <a:pt x="7535691" y="2114635"/>
                </a:lnTo>
                <a:lnTo>
                  <a:pt x="7527005" y="2131170"/>
                </a:lnTo>
                <a:lnTo>
                  <a:pt x="7527005" y="2145868"/>
                </a:lnTo>
                <a:lnTo>
                  <a:pt x="7539165" y="2131170"/>
                </a:lnTo>
                <a:close/>
              </a:path>
              <a:path w="9038313" h="4633457">
                <a:moveTo>
                  <a:pt x="7532217" y="2072379"/>
                </a:moveTo>
                <a:lnTo>
                  <a:pt x="7516583" y="2079727"/>
                </a:lnTo>
                <a:lnTo>
                  <a:pt x="7520057" y="2096263"/>
                </a:lnTo>
                <a:lnTo>
                  <a:pt x="7535691" y="2099937"/>
                </a:lnTo>
                <a:lnTo>
                  <a:pt x="7546113" y="2072379"/>
                </a:lnTo>
                <a:lnTo>
                  <a:pt x="7532217" y="2072379"/>
                </a:lnTo>
                <a:close/>
              </a:path>
              <a:path w="9038313" h="4633457">
                <a:moveTo>
                  <a:pt x="7542640" y="2996498"/>
                </a:moveTo>
                <a:lnTo>
                  <a:pt x="7527005" y="3000173"/>
                </a:lnTo>
                <a:lnTo>
                  <a:pt x="7542640" y="3009358"/>
                </a:lnTo>
                <a:lnTo>
                  <a:pt x="7556538" y="3003847"/>
                </a:lnTo>
                <a:lnTo>
                  <a:pt x="7542640" y="2996498"/>
                </a:lnTo>
                <a:close/>
              </a:path>
              <a:path w="9038313" h="4633457">
                <a:moveTo>
                  <a:pt x="7546113" y="3297802"/>
                </a:moveTo>
                <a:lnTo>
                  <a:pt x="7532217" y="3294127"/>
                </a:lnTo>
                <a:lnTo>
                  <a:pt x="7539165" y="3308824"/>
                </a:lnTo>
                <a:lnTo>
                  <a:pt x="7546113" y="3312500"/>
                </a:lnTo>
                <a:lnTo>
                  <a:pt x="7560011" y="3301476"/>
                </a:lnTo>
                <a:lnTo>
                  <a:pt x="7546113" y="3297802"/>
                </a:lnTo>
                <a:close/>
              </a:path>
              <a:path w="9038313" h="4633457">
                <a:moveTo>
                  <a:pt x="7556538" y="3016708"/>
                </a:moveTo>
                <a:lnTo>
                  <a:pt x="7549588" y="3031406"/>
                </a:lnTo>
                <a:lnTo>
                  <a:pt x="7563486" y="3038754"/>
                </a:lnTo>
                <a:lnTo>
                  <a:pt x="7575646" y="3009358"/>
                </a:lnTo>
                <a:lnTo>
                  <a:pt x="7556538" y="3016708"/>
                </a:lnTo>
                <a:close/>
              </a:path>
              <a:path w="9038313" h="4633457">
                <a:moveTo>
                  <a:pt x="7679874" y="2061356"/>
                </a:moveTo>
                <a:lnTo>
                  <a:pt x="7695507" y="2054007"/>
                </a:lnTo>
                <a:lnTo>
                  <a:pt x="7688559" y="2041146"/>
                </a:lnTo>
                <a:lnTo>
                  <a:pt x="7692034" y="1984193"/>
                </a:lnTo>
                <a:lnTo>
                  <a:pt x="7676399" y="1998891"/>
                </a:lnTo>
                <a:lnTo>
                  <a:pt x="7676399" y="2011751"/>
                </a:lnTo>
                <a:lnTo>
                  <a:pt x="7669451" y="2076053"/>
                </a:lnTo>
                <a:lnTo>
                  <a:pt x="7679874" y="2061356"/>
                </a:lnTo>
                <a:close/>
              </a:path>
              <a:path w="9038313" h="4633457">
                <a:moveTo>
                  <a:pt x="7652080" y="2044820"/>
                </a:moveTo>
                <a:lnTo>
                  <a:pt x="7652080" y="2057681"/>
                </a:lnTo>
                <a:lnTo>
                  <a:pt x="7655553" y="2072379"/>
                </a:lnTo>
                <a:lnTo>
                  <a:pt x="7662503" y="2019100"/>
                </a:lnTo>
                <a:lnTo>
                  <a:pt x="7643394" y="2015425"/>
                </a:lnTo>
                <a:lnTo>
                  <a:pt x="7636445" y="2041146"/>
                </a:lnTo>
                <a:lnTo>
                  <a:pt x="7652080" y="2044820"/>
                </a:lnTo>
                <a:close/>
              </a:path>
              <a:path w="9038313" h="4633457">
                <a:moveTo>
                  <a:pt x="7639919" y="2068704"/>
                </a:moveTo>
                <a:lnTo>
                  <a:pt x="7629497" y="2054007"/>
                </a:lnTo>
                <a:lnTo>
                  <a:pt x="7615599" y="2057681"/>
                </a:lnTo>
                <a:lnTo>
                  <a:pt x="7599965" y="2065030"/>
                </a:lnTo>
                <a:lnTo>
                  <a:pt x="7586068" y="2076053"/>
                </a:lnTo>
                <a:lnTo>
                  <a:pt x="7572171" y="2083401"/>
                </a:lnTo>
                <a:lnTo>
                  <a:pt x="7586068" y="2083401"/>
                </a:lnTo>
                <a:lnTo>
                  <a:pt x="7599965" y="2092589"/>
                </a:lnTo>
                <a:lnTo>
                  <a:pt x="7612126" y="2079727"/>
                </a:lnTo>
                <a:lnTo>
                  <a:pt x="7626023" y="2083401"/>
                </a:lnTo>
                <a:lnTo>
                  <a:pt x="7639919" y="2068704"/>
                </a:lnTo>
                <a:close/>
              </a:path>
              <a:path w="9038313" h="4633457">
                <a:moveTo>
                  <a:pt x="7639919" y="3143476"/>
                </a:moveTo>
                <a:lnTo>
                  <a:pt x="7626023" y="3147150"/>
                </a:lnTo>
                <a:lnTo>
                  <a:pt x="7629497" y="3161847"/>
                </a:lnTo>
                <a:lnTo>
                  <a:pt x="7639919" y="3158173"/>
                </a:lnTo>
                <a:lnTo>
                  <a:pt x="7639919" y="3143476"/>
                </a:lnTo>
                <a:close/>
              </a:path>
              <a:path w="9038313" h="4633457">
                <a:moveTo>
                  <a:pt x="7672925" y="3038754"/>
                </a:moveTo>
                <a:lnTo>
                  <a:pt x="7659028" y="3038754"/>
                </a:lnTo>
                <a:lnTo>
                  <a:pt x="7672925" y="3042428"/>
                </a:lnTo>
                <a:lnTo>
                  <a:pt x="7688559" y="3046103"/>
                </a:lnTo>
                <a:lnTo>
                  <a:pt x="7672925" y="3038754"/>
                </a:lnTo>
                <a:close/>
              </a:path>
              <a:path w="9038313" h="4633457">
                <a:moveTo>
                  <a:pt x="7705930" y="1960309"/>
                </a:moveTo>
                <a:lnTo>
                  <a:pt x="7692034" y="1967657"/>
                </a:lnTo>
                <a:lnTo>
                  <a:pt x="7702456" y="2041146"/>
                </a:lnTo>
                <a:lnTo>
                  <a:pt x="7716353" y="2044820"/>
                </a:lnTo>
                <a:lnTo>
                  <a:pt x="7731988" y="2037472"/>
                </a:lnTo>
                <a:lnTo>
                  <a:pt x="7745884" y="2033798"/>
                </a:lnTo>
                <a:lnTo>
                  <a:pt x="7731988" y="1967657"/>
                </a:lnTo>
                <a:lnTo>
                  <a:pt x="7709405" y="1976843"/>
                </a:lnTo>
                <a:lnTo>
                  <a:pt x="7695507" y="1973169"/>
                </a:lnTo>
                <a:lnTo>
                  <a:pt x="7705930" y="1960309"/>
                </a:lnTo>
                <a:close/>
              </a:path>
              <a:path w="9038313" h="4633457">
                <a:moveTo>
                  <a:pt x="7731988" y="1967657"/>
                </a:moveTo>
                <a:lnTo>
                  <a:pt x="7745884" y="2033798"/>
                </a:lnTo>
                <a:lnTo>
                  <a:pt x="7761519" y="2026448"/>
                </a:lnTo>
                <a:lnTo>
                  <a:pt x="7775416" y="2015425"/>
                </a:lnTo>
                <a:lnTo>
                  <a:pt x="7775416" y="1899681"/>
                </a:lnTo>
                <a:lnTo>
                  <a:pt x="7768468" y="1918053"/>
                </a:lnTo>
                <a:lnTo>
                  <a:pt x="7761519" y="1938262"/>
                </a:lnTo>
                <a:lnTo>
                  <a:pt x="7745884" y="1949286"/>
                </a:lnTo>
                <a:lnTo>
                  <a:pt x="7731988" y="1967657"/>
                </a:lnTo>
                <a:close/>
              </a:path>
              <a:path w="9038313" h="4633457">
                <a:moveTo>
                  <a:pt x="7692034" y="1984193"/>
                </a:moveTo>
                <a:lnTo>
                  <a:pt x="7688559" y="2041146"/>
                </a:lnTo>
                <a:lnTo>
                  <a:pt x="7702456" y="2041146"/>
                </a:lnTo>
                <a:lnTo>
                  <a:pt x="7692034" y="1967657"/>
                </a:lnTo>
                <a:lnTo>
                  <a:pt x="7692034" y="1984193"/>
                </a:lnTo>
                <a:close/>
              </a:path>
              <a:path w="9038313" h="4633457">
                <a:moveTo>
                  <a:pt x="7662503" y="2019100"/>
                </a:moveTo>
                <a:lnTo>
                  <a:pt x="7655553" y="2072379"/>
                </a:lnTo>
                <a:lnTo>
                  <a:pt x="7669451" y="2076053"/>
                </a:lnTo>
                <a:lnTo>
                  <a:pt x="7676399" y="2011751"/>
                </a:lnTo>
                <a:lnTo>
                  <a:pt x="7662503" y="2019100"/>
                </a:lnTo>
                <a:close/>
              </a:path>
              <a:path w="9038313" h="4633457">
                <a:moveTo>
                  <a:pt x="7599965" y="2019100"/>
                </a:moveTo>
                <a:lnTo>
                  <a:pt x="7608651" y="2054007"/>
                </a:lnTo>
                <a:lnTo>
                  <a:pt x="7622548" y="2048496"/>
                </a:lnTo>
                <a:lnTo>
                  <a:pt x="7636445" y="2041146"/>
                </a:lnTo>
                <a:lnTo>
                  <a:pt x="7643394" y="2015425"/>
                </a:lnTo>
                <a:lnTo>
                  <a:pt x="7629497" y="2019100"/>
                </a:lnTo>
                <a:lnTo>
                  <a:pt x="7599965" y="2019100"/>
                </a:lnTo>
                <a:close/>
              </a:path>
              <a:path w="9038313" h="4633457">
                <a:moveTo>
                  <a:pt x="7575646" y="2068704"/>
                </a:moveTo>
                <a:lnTo>
                  <a:pt x="7579119" y="2054007"/>
                </a:lnTo>
                <a:lnTo>
                  <a:pt x="7593017" y="2057681"/>
                </a:lnTo>
                <a:lnTo>
                  <a:pt x="7608651" y="2054007"/>
                </a:lnTo>
                <a:lnTo>
                  <a:pt x="7599965" y="2019100"/>
                </a:lnTo>
                <a:lnTo>
                  <a:pt x="7596491" y="2019100"/>
                </a:lnTo>
                <a:lnTo>
                  <a:pt x="7582594" y="2030122"/>
                </a:lnTo>
                <a:lnTo>
                  <a:pt x="7575646" y="2068704"/>
                </a:lnTo>
                <a:close/>
              </a:path>
              <a:path w="9038313" h="4633457">
                <a:moveTo>
                  <a:pt x="7566959" y="2041146"/>
                </a:moveTo>
                <a:lnTo>
                  <a:pt x="7556538" y="2054007"/>
                </a:lnTo>
                <a:lnTo>
                  <a:pt x="7575646" y="2068704"/>
                </a:lnTo>
                <a:lnTo>
                  <a:pt x="7582594" y="2030122"/>
                </a:lnTo>
                <a:lnTo>
                  <a:pt x="7566959" y="2041146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78890" y="1857424"/>
                </a:lnTo>
                <a:lnTo>
                  <a:pt x="7775416" y="1872122"/>
                </a:lnTo>
                <a:lnTo>
                  <a:pt x="7768468" y="1886819"/>
                </a:lnTo>
                <a:lnTo>
                  <a:pt x="7775416" y="1899681"/>
                </a:lnTo>
                <a:lnTo>
                  <a:pt x="7782364" y="2030122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801474" y="1960309"/>
                </a:moveTo>
                <a:lnTo>
                  <a:pt x="7796262" y="1945612"/>
                </a:lnTo>
                <a:lnTo>
                  <a:pt x="7789313" y="1857424"/>
                </a:lnTo>
                <a:lnTo>
                  <a:pt x="7789313" y="1844564"/>
                </a:lnTo>
                <a:lnTo>
                  <a:pt x="7789313" y="2015425"/>
                </a:lnTo>
                <a:lnTo>
                  <a:pt x="7789313" y="1987867"/>
                </a:lnTo>
                <a:lnTo>
                  <a:pt x="7796262" y="1973169"/>
                </a:lnTo>
                <a:lnTo>
                  <a:pt x="7801474" y="1960309"/>
                </a:lnTo>
                <a:close/>
              </a:path>
              <a:path w="9038313" h="4633457">
                <a:moveTo>
                  <a:pt x="7775416" y="2015425"/>
                </a:moveTo>
                <a:lnTo>
                  <a:pt x="7768468" y="2033798"/>
                </a:lnTo>
                <a:lnTo>
                  <a:pt x="7782364" y="2030122"/>
                </a:lnTo>
                <a:lnTo>
                  <a:pt x="7775416" y="1899681"/>
                </a:lnTo>
                <a:lnTo>
                  <a:pt x="7775416" y="2015425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65747" y="505233"/>
                </a:lnTo>
                <a:lnTo>
                  <a:pt x="7848376" y="466652"/>
                </a:lnTo>
                <a:lnTo>
                  <a:pt x="7822318" y="455629"/>
                </a:lnTo>
                <a:lnTo>
                  <a:pt x="7808422" y="450118"/>
                </a:lnTo>
                <a:lnTo>
                  <a:pt x="7796262" y="462978"/>
                </a:lnTo>
                <a:lnTo>
                  <a:pt x="7782364" y="466652"/>
                </a:lnTo>
                <a:lnTo>
                  <a:pt x="7768468" y="459304"/>
                </a:lnTo>
                <a:lnTo>
                  <a:pt x="7752833" y="450118"/>
                </a:lnTo>
                <a:lnTo>
                  <a:pt x="7735462" y="446443"/>
                </a:lnTo>
                <a:lnTo>
                  <a:pt x="7716353" y="455629"/>
                </a:lnTo>
                <a:lnTo>
                  <a:pt x="7745884" y="523607"/>
                </a:lnTo>
                <a:lnTo>
                  <a:pt x="7761519" y="523607"/>
                </a:lnTo>
                <a:lnTo>
                  <a:pt x="7775416" y="516257"/>
                </a:lnTo>
                <a:lnTo>
                  <a:pt x="7789313" y="516257"/>
                </a:lnTo>
                <a:lnTo>
                  <a:pt x="7808422" y="512583"/>
                </a:lnTo>
                <a:lnTo>
                  <a:pt x="7822318" y="508909"/>
                </a:lnTo>
                <a:lnTo>
                  <a:pt x="7825793" y="474002"/>
                </a:lnTo>
                <a:lnTo>
                  <a:pt x="7848376" y="470326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848376" y="466652"/>
                </a:moveTo>
                <a:lnTo>
                  <a:pt x="7865747" y="505233"/>
                </a:lnTo>
                <a:lnTo>
                  <a:pt x="7881381" y="505233"/>
                </a:lnTo>
                <a:lnTo>
                  <a:pt x="7895278" y="494211"/>
                </a:lnTo>
                <a:lnTo>
                  <a:pt x="7898753" y="481350"/>
                </a:lnTo>
                <a:lnTo>
                  <a:pt x="7865747" y="462978"/>
                </a:lnTo>
                <a:lnTo>
                  <a:pt x="7848376" y="466652"/>
                </a:lnTo>
                <a:close/>
              </a:path>
              <a:path w="9038313" h="4633457">
                <a:moveTo>
                  <a:pt x="7829268" y="488699"/>
                </a:moveTo>
                <a:lnTo>
                  <a:pt x="7825793" y="474002"/>
                </a:lnTo>
                <a:lnTo>
                  <a:pt x="7822318" y="508909"/>
                </a:lnTo>
                <a:lnTo>
                  <a:pt x="7837953" y="519931"/>
                </a:lnTo>
                <a:lnTo>
                  <a:pt x="7851849" y="512583"/>
                </a:lnTo>
                <a:lnTo>
                  <a:pt x="7829268" y="488699"/>
                </a:lnTo>
                <a:close/>
              </a:path>
              <a:path w="9038313" h="4633457">
                <a:moveTo>
                  <a:pt x="7695507" y="494211"/>
                </a:moveTo>
                <a:lnTo>
                  <a:pt x="7698982" y="497885"/>
                </a:lnTo>
                <a:lnTo>
                  <a:pt x="7712880" y="508909"/>
                </a:lnTo>
                <a:lnTo>
                  <a:pt x="7745884" y="523607"/>
                </a:lnTo>
                <a:lnTo>
                  <a:pt x="7716353" y="455629"/>
                </a:lnTo>
                <a:lnTo>
                  <a:pt x="7716353" y="470326"/>
                </a:lnTo>
                <a:lnTo>
                  <a:pt x="7702456" y="481350"/>
                </a:lnTo>
                <a:lnTo>
                  <a:pt x="7695507" y="494211"/>
                </a:lnTo>
                <a:close/>
              </a:path>
              <a:path w="9038313" h="4633457">
                <a:moveTo>
                  <a:pt x="7804947" y="1853750"/>
                </a:moveTo>
                <a:lnTo>
                  <a:pt x="7789313" y="1857424"/>
                </a:lnTo>
                <a:lnTo>
                  <a:pt x="7796262" y="1945612"/>
                </a:lnTo>
                <a:lnTo>
                  <a:pt x="7811895" y="1929076"/>
                </a:lnTo>
                <a:lnTo>
                  <a:pt x="7808422" y="1857424"/>
                </a:lnTo>
                <a:lnTo>
                  <a:pt x="7808422" y="1840890"/>
                </a:lnTo>
                <a:lnTo>
                  <a:pt x="7792787" y="1837216"/>
                </a:lnTo>
                <a:lnTo>
                  <a:pt x="7804947" y="1853750"/>
                </a:lnTo>
                <a:close/>
              </a:path>
              <a:path w="9038313" h="4633457">
                <a:moveTo>
                  <a:pt x="7829268" y="3077335"/>
                </a:moveTo>
                <a:lnTo>
                  <a:pt x="7844901" y="3216964"/>
                </a:lnTo>
                <a:lnTo>
                  <a:pt x="7858799" y="3216964"/>
                </a:lnTo>
                <a:lnTo>
                  <a:pt x="7869220" y="3204104"/>
                </a:lnTo>
                <a:lnTo>
                  <a:pt x="7884855" y="3200429"/>
                </a:lnTo>
                <a:lnTo>
                  <a:pt x="7898753" y="3200429"/>
                </a:lnTo>
                <a:lnTo>
                  <a:pt x="7914387" y="3204104"/>
                </a:lnTo>
                <a:lnTo>
                  <a:pt x="7921335" y="3139801"/>
                </a:lnTo>
                <a:lnTo>
                  <a:pt x="7921335" y="3123266"/>
                </a:lnTo>
                <a:lnTo>
                  <a:pt x="7905701" y="3112242"/>
                </a:lnTo>
                <a:lnTo>
                  <a:pt x="7891804" y="3104894"/>
                </a:lnTo>
                <a:lnTo>
                  <a:pt x="7877907" y="3097545"/>
                </a:lnTo>
                <a:lnTo>
                  <a:pt x="7862272" y="3084685"/>
                </a:lnTo>
                <a:lnTo>
                  <a:pt x="7848376" y="3084685"/>
                </a:lnTo>
                <a:lnTo>
                  <a:pt x="7829268" y="3077335"/>
                </a:lnTo>
                <a:close/>
              </a:path>
              <a:path w="9038313" h="4633457">
                <a:moveTo>
                  <a:pt x="7749359" y="3204104"/>
                </a:moveTo>
                <a:lnTo>
                  <a:pt x="7745884" y="3216964"/>
                </a:lnTo>
                <a:lnTo>
                  <a:pt x="7761519" y="3213290"/>
                </a:lnTo>
                <a:lnTo>
                  <a:pt x="7749359" y="3189406"/>
                </a:lnTo>
                <a:lnTo>
                  <a:pt x="7749359" y="3204104"/>
                </a:lnTo>
                <a:close/>
              </a:path>
              <a:path w="9038313" h="4633457">
                <a:moveTo>
                  <a:pt x="7928284" y="3213290"/>
                </a:moveTo>
                <a:lnTo>
                  <a:pt x="7938706" y="3227988"/>
                </a:lnTo>
                <a:lnTo>
                  <a:pt x="7949130" y="3178383"/>
                </a:lnTo>
                <a:lnTo>
                  <a:pt x="7968239" y="3174709"/>
                </a:lnTo>
                <a:lnTo>
                  <a:pt x="7968239" y="3161847"/>
                </a:lnTo>
                <a:lnTo>
                  <a:pt x="7954341" y="3154499"/>
                </a:lnTo>
                <a:lnTo>
                  <a:pt x="7935233" y="3143476"/>
                </a:lnTo>
                <a:lnTo>
                  <a:pt x="7928284" y="3213290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57814" y="3196755"/>
                </a:lnTo>
                <a:lnTo>
                  <a:pt x="7949130" y="3178383"/>
                </a:lnTo>
                <a:lnTo>
                  <a:pt x="7938706" y="3227988"/>
                </a:lnTo>
                <a:lnTo>
                  <a:pt x="7949130" y="3242685"/>
                </a:lnTo>
                <a:lnTo>
                  <a:pt x="7961289" y="3255545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921335" y="3139801"/>
                </a:moveTo>
                <a:lnTo>
                  <a:pt x="7914387" y="3204104"/>
                </a:lnTo>
                <a:lnTo>
                  <a:pt x="7928284" y="3213290"/>
                </a:lnTo>
                <a:lnTo>
                  <a:pt x="7935233" y="3143476"/>
                </a:lnTo>
                <a:lnTo>
                  <a:pt x="7921335" y="3139801"/>
                </a:lnTo>
                <a:close/>
              </a:path>
              <a:path w="9038313" h="4633457">
                <a:moveTo>
                  <a:pt x="8008192" y="3239011"/>
                </a:moveTo>
                <a:lnTo>
                  <a:pt x="8008192" y="3270243"/>
                </a:lnTo>
                <a:lnTo>
                  <a:pt x="8022089" y="3270243"/>
                </a:lnTo>
                <a:lnTo>
                  <a:pt x="8037724" y="3277593"/>
                </a:lnTo>
                <a:lnTo>
                  <a:pt x="8041198" y="3270243"/>
                </a:lnTo>
                <a:lnTo>
                  <a:pt x="8025564" y="3262895"/>
                </a:lnTo>
                <a:lnTo>
                  <a:pt x="8011666" y="3251871"/>
                </a:lnTo>
                <a:lnTo>
                  <a:pt x="8008192" y="3239011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75187" y="3266569"/>
                </a:lnTo>
                <a:lnTo>
                  <a:pt x="7990820" y="3266569"/>
                </a:lnTo>
                <a:lnTo>
                  <a:pt x="8008192" y="3270243"/>
                </a:lnTo>
                <a:lnTo>
                  <a:pt x="8008192" y="3239011"/>
                </a:lnTo>
                <a:lnTo>
                  <a:pt x="7994295" y="3235336"/>
                </a:lnTo>
                <a:lnTo>
                  <a:pt x="7978660" y="3220638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818845" y="1872122"/>
                </a:moveTo>
                <a:lnTo>
                  <a:pt x="7808422" y="1857424"/>
                </a:lnTo>
                <a:lnTo>
                  <a:pt x="7811895" y="1929076"/>
                </a:lnTo>
                <a:lnTo>
                  <a:pt x="7815370" y="1914378"/>
                </a:lnTo>
                <a:lnTo>
                  <a:pt x="7822318" y="1899681"/>
                </a:lnTo>
                <a:lnTo>
                  <a:pt x="7822318" y="1886819"/>
                </a:lnTo>
                <a:lnTo>
                  <a:pt x="7818845" y="1872122"/>
                </a:lnTo>
                <a:close/>
              </a:path>
              <a:path w="9038313" h="4633457">
                <a:moveTo>
                  <a:pt x="7731988" y="3193080"/>
                </a:moveTo>
                <a:lnTo>
                  <a:pt x="7716353" y="3216964"/>
                </a:lnTo>
                <a:lnTo>
                  <a:pt x="7731988" y="3220638"/>
                </a:lnTo>
                <a:lnTo>
                  <a:pt x="7745884" y="3204104"/>
                </a:lnTo>
                <a:lnTo>
                  <a:pt x="7731988" y="3193080"/>
                </a:lnTo>
                <a:close/>
              </a:path>
              <a:path w="9038313" h="4633457">
                <a:moveTo>
                  <a:pt x="7858799" y="600769"/>
                </a:moveTo>
                <a:lnTo>
                  <a:pt x="7858799" y="586071"/>
                </a:lnTo>
                <a:lnTo>
                  <a:pt x="7841427" y="569536"/>
                </a:lnTo>
                <a:lnTo>
                  <a:pt x="7822318" y="565862"/>
                </a:lnTo>
                <a:lnTo>
                  <a:pt x="7808422" y="565862"/>
                </a:lnTo>
                <a:lnTo>
                  <a:pt x="7825793" y="597095"/>
                </a:lnTo>
                <a:lnTo>
                  <a:pt x="7844901" y="600769"/>
                </a:lnTo>
                <a:lnTo>
                  <a:pt x="7858799" y="600769"/>
                </a:lnTo>
                <a:close/>
              </a:path>
              <a:path w="9038313" h="4633457">
                <a:moveTo>
                  <a:pt x="7771941" y="589746"/>
                </a:moveTo>
                <a:lnTo>
                  <a:pt x="7782364" y="589746"/>
                </a:lnTo>
                <a:lnTo>
                  <a:pt x="7804947" y="593420"/>
                </a:lnTo>
                <a:lnTo>
                  <a:pt x="7825793" y="597095"/>
                </a:lnTo>
                <a:lnTo>
                  <a:pt x="7808422" y="565862"/>
                </a:lnTo>
                <a:lnTo>
                  <a:pt x="7789313" y="582397"/>
                </a:lnTo>
                <a:lnTo>
                  <a:pt x="7771941" y="589746"/>
                </a:lnTo>
                <a:close/>
              </a:path>
              <a:path w="9038313" h="4633457">
                <a:moveTo>
                  <a:pt x="7818845" y="1741680"/>
                </a:moveTo>
                <a:lnTo>
                  <a:pt x="7815370" y="1756378"/>
                </a:lnTo>
                <a:lnTo>
                  <a:pt x="7818845" y="1802309"/>
                </a:lnTo>
                <a:lnTo>
                  <a:pt x="7837953" y="1811494"/>
                </a:lnTo>
                <a:lnTo>
                  <a:pt x="7818845" y="1710447"/>
                </a:lnTo>
                <a:lnTo>
                  <a:pt x="7815370" y="1725145"/>
                </a:lnTo>
                <a:lnTo>
                  <a:pt x="7818845" y="1741680"/>
                </a:lnTo>
                <a:close/>
              </a:path>
              <a:path w="9038313" h="4633457">
                <a:moveTo>
                  <a:pt x="7891804" y="1756378"/>
                </a:moveTo>
                <a:lnTo>
                  <a:pt x="7877907" y="1752704"/>
                </a:lnTo>
                <a:lnTo>
                  <a:pt x="7888329" y="1791285"/>
                </a:lnTo>
                <a:lnTo>
                  <a:pt x="7902227" y="1783935"/>
                </a:lnTo>
                <a:lnTo>
                  <a:pt x="7902227" y="1767401"/>
                </a:lnTo>
                <a:lnTo>
                  <a:pt x="7905701" y="1752704"/>
                </a:lnTo>
                <a:lnTo>
                  <a:pt x="7891804" y="1756378"/>
                </a:lnTo>
                <a:close/>
              </a:path>
              <a:path w="9038313" h="4633457">
                <a:moveTo>
                  <a:pt x="7851849" y="1818843"/>
                </a:moveTo>
                <a:lnTo>
                  <a:pt x="7858799" y="1805983"/>
                </a:lnTo>
                <a:lnTo>
                  <a:pt x="7872695" y="1791285"/>
                </a:lnTo>
                <a:lnTo>
                  <a:pt x="7888329" y="1791285"/>
                </a:lnTo>
                <a:lnTo>
                  <a:pt x="7877907" y="1752704"/>
                </a:lnTo>
                <a:lnTo>
                  <a:pt x="7862272" y="1745354"/>
                </a:lnTo>
                <a:lnTo>
                  <a:pt x="7851849" y="1818843"/>
                </a:lnTo>
                <a:close/>
              </a:path>
              <a:path w="9038313" h="4633457">
                <a:moveTo>
                  <a:pt x="7844901" y="1734332"/>
                </a:moveTo>
                <a:lnTo>
                  <a:pt x="7832741" y="1717796"/>
                </a:lnTo>
                <a:lnTo>
                  <a:pt x="7837953" y="1811494"/>
                </a:lnTo>
                <a:lnTo>
                  <a:pt x="7851849" y="1818843"/>
                </a:lnTo>
                <a:lnTo>
                  <a:pt x="7862272" y="1745354"/>
                </a:lnTo>
                <a:lnTo>
                  <a:pt x="7844901" y="1734332"/>
                </a:lnTo>
                <a:close/>
              </a:path>
              <a:path w="9038313" h="4633457">
                <a:moveTo>
                  <a:pt x="7808422" y="1772913"/>
                </a:moveTo>
                <a:lnTo>
                  <a:pt x="7792787" y="1780261"/>
                </a:lnTo>
                <a:lnTo>
                  <a:pt x="7796262" y="1805983"/>
                </a:lnTo>
                <a:lnTo>
                  <a:pt x="7818845" y="1802309"/>
                </a:lnTo>
                <a:lnTo>
                  <a:pt x="7815370" y="1756378"/>
                </a:lnTo>
                <a:lnTo>
                  <a:pt x="7808422" y="1772913"/>
                </a:lnTo>
                <a:close/>
              </a:path>
              <a:path w="9038313" h="4633457">
                <a:moveTo>
                  <a:pt x="7771941" y="1833540"/>
                </a:moveTo>
                <a:lnTo>
                  <a:pt x="7785839" y="1833540"/>
                </a:lnTo>
                <a:lnTo>
                  <a:pt x="7782364" y="1802309"/>
                </a:lnTo>
                <a:lnTo>
                  <a:pt x="7796262" y="1805983"/>
                </a:lnTo>
                <a:lnTo>
                  <a:pt x="7792787" y="1780261"/>
                </a:lnTo>
                <a:lnTo>
                  <a:pt x="7782364" y="1791285"/>
                </a:lnTo>
                <a:lnTo>
                  <a:pt x="7775416" y="1818843"/>
                </a:lnTo>
                <a:lnTo>
                  <a:pt x="7771941" y="1833540"/>
                </a:lnTo>
                <a:close/>
              </a:path>
              <a:path w="9038313" h="4633457">
                <a:moveTo>
                  <a:pt x="7785839" y="1815169"/>
                </a:moveTo>
                <a:lnTo>
                  <a:pt x="7782364" y="1802309"/>
                </a:lnTo>
                <a:lnTo>
                  <a:pt x="7785839" y="1833540"/>
                </a:lnTo>
                <a:lnTo>
                  <a:pt x="7801474" y="1826192"/>
                </a:lnTo>
                <a:lnTo>
                  <a:pt x="7785839" y="1815169"/>
                </a:lnTo>
                <a:close/>
              </a:path>
              <a:path w="9038313" h="4633457">
                <a:moveTo>
                  <a:pt x="7782364" y="547490"/>
                </a:moveTo>
                <a:lnTo>
                  <a:pt x="7778890" y="562188"/>
                </a:lnTo>
                <a:lnTo>
                  <a:pt x="7782364" y="565862"/>
                </a:lnTo>
                <a:lnTo>
                  <a:pt x="7801474" y="562188"/>
                </a:lnTo>
                <a:lnTo>
                  <a:pt x="7801474" y="547490"/>
                </a:lnTo>
                <a:lnTo>
                  <a:pt x="7782364" y="547490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5793" y="1572656"/>
                </a:lnTo>
                <a:lnTo>
                  <a:pt x="7822318" y="1587353"/>
                </a:lnTo>
                <a:lnTo>
                  <a:pt x="7822318" y="1602051"/>
                </a:lnTo>
                <a:lnTo>
                  <a:pt x="7825793" y="1614912"/>
                </a:lnTo>
                <a:lnTo>
                  <a:pt x="7829268" y="167921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5793" y="1528563"/>
                </a:moveTo>
                <a:lnTo>
                  <a:pt x="7829268" y="1679215"/>
                </a:lnTo>
                <a:lnTo>
                  <a:pt x="7837953" y="1633284"/>
                </a:lnTo>
                <a:lnTo>
                  <a:pt x="7841427" y="1614912"/>
                </a:lnTo>
                <a:lnTo>
                  <a:pt x="7848376" y="1591029"/>
                </a:lnTo>
                <a:lnTo>
                  <a:pt x="7848376" y="1409145"/>
                </a:lnTo>
                <a:lnTo>
                  <a:pt x="7841427" y="1418330"/>
                </a:lnTo>
                <a:lnTo>
                  <a:pt x="7837953" y="1433028"/>
                </a:lnTo>
                <a:lnTo>
                  <a:pt x="7829268" y="1513865"/>
                </a:lnTo>
                <a:lnTo>
                  <a:pt x="7825793" y="1528563"/>
                </a:lnTo>
                <a:close/>
              </a:path>
              <a:path w="9038313" h="4633457">
                <a:moveTo>
                  <a:pt x="7829268" y="1513865"/>
                </a:moveTo>
                <a:lnTo>
                  <a:pt x="7837953" y="1433028"/>
                </a:lnTo>
                <a:lnTo>
                  <a:pt x="7822318" y="1433028"/>
                </a:lnTo>
                <a:lnTo>
                  <a:pt x="7818845" y="1447726"/>
                </a:lnTo>
                <a:lnTo>
                  <a:pt x="7818845" y="1499167"/>
                </a:lnTo>
                <a:lnTo>
                  <a:pt x="7829268" y="1513865"/>
                </a:lnTo>
                <a:close/>
              </a:path>
              <a:path w="9038313" h="4633457">
                <a:moveTo>
                  <a:pt x="7855324" y="1440376"/>
                </a:moveTo>
                <a:lnTo>
                  <a:pt x="7848376" y="1422005"/>
                </a:lnTo>
                <a:lnTo>
                  <a:pt x="7855324" y="1499167"/>
                </a:lnTo>
                <a:lnTo>
                  <a:pt x="7855324" y="1471609"/>
                </a:lnTo>
                <a:lnTo>
                  <a:pt x="7858799" y="1453238"/>
                </a:lnTo>
                <a:lnTo>
                  <a:pt x="7855324" y="1440376"/>
                </a:lnTo>
                <a:close/>
              </a:path>
              <a:path w="9038313" h="4633457">
                <a:moveTo>
                  <a:pt x="7902227" y="677932"/>
                </a:moveTo>
                <a:lnTo>
                  <a:pt x="7917861" y="666908"/>
                </a:lnTo>
                <a:lnTo>
                  <a:pt x="7917861" y="650374"/>
                </a:lnTo>
                <a:lnTo>
                  <a:pt x="7898753" y="650374"/>
                </a:lnTo>
                <a:lnTo>
                  <a:pt x="7914387" y="1208887"/>
                </a:lnTo>
                <a:lnTo>
                  <a:pt x="7921335" y="674258"/>
                </a:lnTo>
                <a:lnTo>
                  <a:pt x="7902227" y="677932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5187" y="3529291"/>
                </a:lnTo>
                <a:lnTo>
                  <a:pt x="7961289" y="3516430"/>
                </a:lnTo>
                <a:lnTo>
                  <a:pt x="7945655" y="3509082"/>
                </a:lnTo>
                <a:lnTo>
                  <a:pt x="7931758" y="3498058"/>
                </a:lnTo>
                <a:lnTo>
                  <a:pt x="7924810" y="3481523"/>
                </a:lnTo>
                <a:lnTo>
                  <a:pt x="7928284" y="3466825"/>
                </a:lnTo>
                <a:lnTo>
                  <a:pt x="7921335" y="3452127"/>
                </a:lnTo>
                <a:lnTo>
                  <a:pt x="7928284" y="4074944"/>
                </a:lnTo>
                <a:lnTo>
                  <a:pt x="7945655" y="4071269"/>
                </a:lnTo>
                <a:lnTo>
                  <a:pt x="7961289" y="4056571"/>
                </a:lnTo>
                <a:lnTo>
                  <a:pt x="7978660" y="4043711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8044672" y="3600942"/>
                </a:moveTo>
                <a:lnTo>
                  <a:pt x="8041198" y="3962873"/>
                </a:lnTo>
                <a:lnTo>
                  <a:pt x="8048146" y="3944501"/>
                </a:lnTo>
                <a:lnTo>
                  <a:pt x="8055095" y="3929804"/>
                </a:lnTo>
                <a:lnTo>
                  <a:pt x="8058569" y="3916944"/>
                </a:lnTo>
                <a:lnTo>
                  <a:pt x="8055095" y="3635849"/>
                </a:lnTo>
                <a:lnTo>
                  <a:pt x="8044672" y="3617478"/>
                </a:lnTo>
                <a:lnTo>
                  <a:pt x="8044672" y="3600942"/>
                </a:lnTo>
                <a:close/>
              </a:path>
              <a:path w="9038313" h="4633457">
                <a:moveTo>
                  <a:pt x="8030775" y="3597268"/>
                </a:moveTo>
                <a:lnTo>
                  <a:pt x="8015141" y="3593593"/>
                </a:lnTo>
                <a:lnTo>
                  <a:pt x="8025564" y="3997780"/>
                </a:lnTo>
                <a:lnTo>
                  <a:pt x="8030775" y="3983083"/>
                </a:lnTo>
                <a:lnTo>
                  <a:pt x="8041198" y="3962873"/>
                </a:lnTo>
                <a:lnTo>
                  <a:pt x="8044672" y="3600942"/>
                </a:lnTo>
                <a:lnTo>
                  <a:pt x="8030775" y="3597268"/>
                </a:lnTo>
                <a:close/>
              </a:path>
              <a:path w="9038313" h="4633457">
                <a:moveTo>
                  <a:pt x="8025564" y="4025339"/>
                </a:moveTo>
                <a:lnTo>
                  <a:pt x="8025564" y="3997780"/>
                </a:lnTo>
                <a:lnTo>
                  <a:pt x="8015141" y="3593593"/>
                </a:lnTo>
                <a:lnTo>
                  <a:pt x="8011666" y="3578895"/>
                </a:lnTo>
                <a:lnTo>
                  <a:pt x="8011666" y="4040037"/>
                </a:lnTo>
                <a:lnTo>
                  <a:pt x="8025564" y="4025339"/>
                </a:lnTo>
                <a:close/>
              </a:path>
              <a:path w="9038313" h="4633457">
                <a:moveTo>
                  <a:pt x="8008192" y="3566035"/>
                </a:moveTo>
                <a:lnTo>
                  <a:pt x="7994295" y="3551337"/>
                </a:lnTo>
                <a:lnTo>
                  <a:pt x="7997769" y="4043711"/>
                </a:lnTo>
                <a:lnTo>
                  <a:pt x="8011666" y="4040037"/>
                </a:lnTo>
                <a:lnTo>
                  <a:pt x="8011666" y="3578895"/>
                </a:lnTo>
                <a:lnTo>
                  <a:pt x="8008192" y="3566035"/>
                </a:lnTo>
                <a:close/>
              </a:path>
              <a:path w="9038313" h="4633457">
                <a:moveTo>
                  <a:pt x="7990820" y="3536640"/>
                </a:moveTo>
                <a:lnTo>
                  <a:pt x="7978660" y="4043711"/>
                </a:lnTo>
                <a:lnTo>
                  <a:pt x="7997769" y="4043711"/>
                </a:lnTo>
                <a:lnTo>
                  <a:pt x="7994295" y="3551337"/>
                </a:lnTo>
                <a:lnTo>
                  <a:pt x="7990820" y="3536640"/>
                </a:lnTo>
                <a:close/>
              </a:path>
              <a:path w="9038313" h="4633457">
                <a:moveTo>
                  <a:pt x="7914387" y="3439267"/>
                </a:moveTo>
                <a:lnTo>
                  <a:pt x="7914387" y="4071269"/>
                </a:lnTo>
                <a:lnTo>
                  <a:pt x="7928284" y="4074944"/>
                </a:lnTo>
                <a:lnTo>
                  <a:pt x="7921335" y="3452127"/>
                </a:lnTo>
                <a:lnTo>
                  <a:pt x="7914387" y="3439267"/>
                </a:lnTo>
                <a:close/>
              </a:path>
              <a:path w="9038313" h="4633457">
                <a:moveTo>
                  <a:pt x="8081152" y="3894896"/>
                </a:moveTo>
                <a:lnTo>
                  <a:pt x="8088100" y="3882036"/>
                </a:lnTo>
                <a:lnTo>
                  <a:pt x="8095048" y="3863665"/>
                </a:lnTo>
                <a:lnTo>
                  <a:pt x="8098523" y="3848967"/>
                </a:lnTo>
                <a:lnTo>
                  <a:pt x="8101998" y="3836106"/>
                </a:lnTo>
                <a:lnTo>
                  <a:pt x="8101998" y="3705664"/>
                </a:lnTo>
                <a:lnTo>
                  <a:pt x="8098523" y="3690966"/>
                </a:lnTo>
                <a:lnTo>
                  <a:pt x="8095048" y="3678105"/>
                </a:lnTo>
                <a:lnTo>
                  <a:pt x="8088100" y="3663407"/>
                </a:lnTo>
                <a:lnTo>
                  <a:pt x="8081152" y="3894896"/>
                </a:lnTo>
                <a:close/>
              </a:path>
              <a:path w="9038313" h="4633457">
                <a:moveTo>
                  <a:pt x="8074204" y="3648709"/>
                </a:moveTo>
                <a:lnTo>
                  <a:pt x="8055095" y="3635849"/>
                </a:lnTo>
                <a:lnTo>
                  <a:pt x="8058569" y="3916944"/>
                </a:lnTo>
                <a:lnTo>
                  <a:pt x="8067254" y="3902246"/>
                </a:lnTo>
                <a:lnTo>
                  <a:pt x="8081152" y="3894896"/>
                </a:lnTo>
                <a:lnTo>
                  <a:pt x="8088100" y="3663407"/>
                </a:lnTo>
                <a:lnTo>
                  <a:pt x="8074204" y="3648709"/>
                </a:lnTo>
                <a:close/>
              </a:path>
              <a:path w="9038313" h="4633457">
                <a:moveTo>
                  <a:pt x="8110683" y="3747919"/>
                </a:moveTo>
                <a:lnTo>
                  <a:pt x="8101998" y="3733222"/>
                </a:lnTo>
                <a:lnTo>
                  <a:pt x="8107208" y="3817734"/>
                </a:lnTo>
                <a:lnTo>
                  <a:pt x="8110683" y="3797524"/>
                </a:lnTo>
                <a:lnTo>
                  <a:pt x="8117631" y="3779152"/>
                </a:lnTo>
                <a:lnTo>
                  <a:pt x="8114157" y="3762617"/>
                </a:lnTo>
                <a:lnTo>
                  <a:pt x="8110683" y="3747919"/>
                </a:lnTo>
                <a:close/>
              </a:path>
              <a:path w="9038313" h="4633457">
                <a:moveTo>
                  <a:pt x="7881381" y="1587353"/>
                </a:moveTo>
                <a:lnTo>
                  <a:pt x="7891804" y="1602051"/>
                </a:lnTo>
                <a:lnTo>
                  <a:pt x="7884855" y="1587353"/>
                </a:lnTo>
                <a:lnTo>
                  <a:pt x="7881381" y="1572656"/>
                </a:lnTo>
                <a:lnTo>
                  <a:pt x="7877907" y="1559796"/>
                </a:lnTo>
                <a:lnTo>
                  <a:pt x="7869220" y="1545098"/>
                </a:lnTo>
                <a:lnTo>
                  <a:pt x="7865747" y="1580005"/>
                </a:lnTo>
                <a:lnTo>
                  <a:pt x="7881381" y="1587353"/>
                </a:lnTo>
                <a:close/>
              </a:path>
              <a:path w="9038313" h="4633457">
                <a:moveTo>
                  <a:pt x="7848376" y="1422005"/>
                </a:moveTo>
                <a:lnTo>
                  <a:pt x="7848376" y="1591029"/>
                </a:lnTo>
                <a:lnTo>
                  <a:pt x="7865747" y="1580005"/>
                </a:lnTo>
                <a:lnTo>
                  <a:pt x="7869220" y="1545098"/>
                </a:lnTo>
                <a:lnTo>
                  <a:pt x="7862272" y="1513865"/>
                </a:lnTo>
                <a:lnTo>
                  <a:pt x="7855324" y="1499167"/>
                </a:lnTo>
                <a:lnTo>
                  <a:pt x="7848376" y="1422005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62272" y="1664517"/>
                </a:lnTo>
                <a:lnTo>
                  <a:pt x="7848376" y="1647982"/>
                </a:lnTo>
                <a:lnTo>
                  <a:pt x="7837953" y="1633284"/>
                </a:lnTo>
                <a:lnTo>
                  <a:pt x="7829268" y="1679215"/>
                </a:lnTo>
                <a:lnTo>
                  <a:pt x="7844901" y="1668191"/>
                </a:lnTo>
                <a:lnTo>
                  <a:pt x="7858799" y="1675540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9268" y="1679215"/>
                </a:moveTo>
                <a:lnTo>
                  <a:pt x="7825793" y="1614912"/>
                </a:lnTo>
                <a:lnTo>
                  <a:pt x="7825793" y="1629610"/>
                </a:lnTo>
                <a:lnTo>
                  <a:pt x="7822318" y="1644308"/>
                </a:lnTo>
                <a:lnTo>
                  <a:pt x="7822318" y="1692075"/>
                </a:lnTo>
                <a:lnTo>
                  <a:pt x="7829268" y="1679215"/>
                </a:lnTo>
                <a:close/>
              </a:path>
              <a:path w="9038313" h="4633457">
                <a:moveTo>
                  <a:pt x="7964764" y="512583"/>
                </a:moveTo>
                <a:lnTo>
                  <a:pt x="7982135" y="519931"/>
                </a:lnTo>
                <a:lnTo>
                  <a:pt x="8015141" y="519931"/>
                </a:lnTo>
                <a:lnTo>
                  <a:pt x="8034249" y="516257"/>
                </a:lnTo>
                <a:lnTo>
                  <a:pt x="8044672" y="501559"/>
                </a:lnTo>
                <a:lnTo>
                  <a:pt x="8025564" y="497885"/>
                </a:lnTo>
                <a:lnTo>
                  <a:pt x="8001243" y="497885"/>
                </a:lnTo>
                <a:lnTo>
                  <a:pt x="7985610" y="494211"/>
                </a:lnTo>
                <a:lnTo>
                  <a:pt x="7964764" y="512583"/>
                </a:lnTo>
                <a:close/>
              </a:path>
              <a:path w="9038313" h="4633457">
                <a:moveTo>
                  <a:pt x="7942181" y="505233"/>
                </a:moveTo>
                <a:lnTo>
                  <a:pt x="7945655" y="505233"/>
                </a:lnTo>
                <a:lnTo>
                  <a:pt x="7964764" y="512583"/>
                </a:lnTo>
                <a:lnTo>
                  <a:pt x="7985610" y="494211"/>
                </a:lnTo>
                <a:lnTo>
                  <a:pt x="7961289" y="485024"/>
                </a:lnTo>
                <a:lnTo>
                  <a:pt x="7945655" y="488699"/>
                </a:lnTo>
                <a:lnTo>
                  <a:pt x="7942181" y="505233"/>
                </a:lnTo>
                <a:close/>
              </a:path>
              <a:path w="9038313" h="4633457">
                <a:moveTo>
                  <a:pt x="7931758" y="485024"/>
                </a:moveTo>
                <a:lnTo>
                  <a:pt x="7928284" y="497885"/>
                </a:lnTo>
                <a:lnTo>
                  <a:pt x="7942181" y="505233"/>
                </a:lnTo>
                <a:lnTo>
                  <a:pt x="7945655" y="488699"/>
                </a:lnTo>
                <a:lnTo>
                  <a:pt x="7931758" y="485024"/>
                </a:lnTo>
                <a:close/>
              </a:path>
              <a:path w="9038313" h="4633457">
                <a:moveTo>
                  <a:pt x="7968239" y="1725145"/>
                </a:moveTo>
                <a:lnTo>
                  <a:pt x="7982135" y="1714122"/>
                </a:lnTo>
                <a:lnTo>
                  <a:pt x="7968239" y="1717796"/>
                </a:lnTo>
                <a:lnTo>
                  <a:pt x="7964764" y="1721471"/>
                </a:lnTo>
                <a:lnTo>
                  <a:pt x="7954341" y="1734332"/>
                </a:lnTo>
                <a:lnTo>
                  <a:pt x="7968239" y="1725145"/>
                </a:lnTo>
                <a:close/>
              </a:path>
              <a:path w="9038313" h="4633457">
                <a:moveTo>
                  <a:pt x="7997769" y="674258"/>
                </a:moveTo>
                <a:lnTo>
                  <a:pt x="8022089" y="670584"/>
                </a:lnTo>
                <a:lnTo>
                  <a:pt x="8011666" y="655886"/>
                </a:lnTo>
                <a:lnTo>
                  <a:pt x="7985610" y="646700"/>
                </a:lnTo>
                <a:lnTo>
                  <a:pt x="7994295" y="1205213"/>
                </a:lnTo>
                <a:lnTo>
                  <a:pt x="8008192" y="1197865"/>
                </a:lnTo>
                <a:lnTo>
                  <a:pt x="8011666" y="677932"/>
                </a:lnTo>
                <a:lnTo>
                  <a:pt x="7997769" y="674258"/>
                </a:lnTo>
                <a:close/>
              </a:path>
              <a:path w="9038313" h="4633457">
                <a:moveTo>
                  <a:pt x="8030775" y="698141"/>
                </a:moveTo>
                <a:lnTo>
                  <a:pt x="8041198" y="685281"/>
                </a:lnTo>
                <a:lnTo>
                  <a:pt x="8025564" y="685281"/>
                </a:lnTo>
                <a:lnTo>
                  <a:pt x="8030775" y="1201539"/>
                </a:lnTo>
                <a:lnTo>
                  <a:pt x="8044672" y="1208887"/>
                </a:lnTo>
                <a:lnTo>
                  <a:pt x="8048146" y="694467"/>
                </a:lnTo>
                <a:lnTo>
                  <a:pt x="8030775" y="698141"/>
                </a:lnTo>
                <a:close/>
              </a:path>
              <a:path w="9038313" h="4633457">
                <a:moveTo>
                  <a:pt x="8011666" y="677932"/>
                </a:moveTo>
                <a:lnTo>
                  <a:pt x="8008192" y="1197865"/>
                </a:lnTo>
                <a:lnTo>
                  <a:pt x="8030775" y="1201539"/>
                </a:lnTo>
                <a:lnTo>
                  <a:pt x="8025564" y="685281"/>
                </a:lnTo>
                <a:lnTo>
                  <a:pt x="8011666" y="677932"/>
                </a:lnTo>
                <a:close/>
              </a:path>
              <a:path w="9038313" h="4633457">
                <a:moveTo>
                  <a:pt x="8164534" y="1363214"/>
                </a:moveTo>
                <a:lnTo>
                  <a:pt x="8168008" y="1383423"/>
                </a:lnTo>
                <a:lnTo>
                  <a:pt x="8171483" y="1418330"/>
                </a:lnTo>
                <a:lnTo>
                  <a:pt x="8178431" y="1447726"/>
                </a:lnTo>
                <a:lnTo>
                  <a:pt x="8178431" y="1460586"/>
                </a:lnTo>
                <a:lnTo>
                  <a:pt x="8190591" y="1489981"/>
                </a:lnTo>
                <a:lnTo>
                  <a:pt x="8178431" y="1313609"/>
                </a:lnTo>
                <a:lnTo>
                  <a:pt x="8168008" y="1337492"/>
                </a:lnTo>
                <a:lnTo>
                  <a:pt x="8164534" y="1363214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01014" y="1286051"/>
                </a:lnTo>
                <a:lnTo>
                  <a:pt x="8194065" y="1298911"/>
                </a:lnTo>
                <a:lnTo>
                  <a:pt x="8190591" y="1489981"/>
                </a:lnTo>
                <a:lnTo>
                  <a:pt x="8190591" y="1506517"/>
                </a:lnTo>
                <a:lnTo>
                  <a:pt x="8194065" y="1521214"/>
                </a:lnTo>
                <a:lnTo>
                  <a:pt x="8211437" y="1506517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194065" y="1128050"/>
                </a:moveTo>
                <a:lnTo>
                  <a:pt x="8194065" y="705491"/>
                </a:lnTo>
                <a:lnTo>
                  <a:pt x="8171483" y="705491"/>
                </a:lnTo>
                <a:lnTo>
                  <a:pt x="8150637" y="709165"/>
                </a:lnTo>
                <a:lnTo>
                  <a:pt x="8135004" y="712839"/>
                </a:lnTo>
                <a:lnTo>
                  <a:pt x="8124581" y="1221748"/>
                </a:lnTo>
                <a:lnTo>
                  <a:pt x="8143688" y="1221748"/>
                </a:lnTo>
                <a:lnTo>
                  <a:pt x="8150637" y="1208887"/>
                </a:lnTo>
                <a:lnTo>
                  <a:pt x="8135004" y="1208887"/>
                </a:lnTo>
                <a:lnTo>
                  <a:pt x="8131529" y="1194189"/>
                </a:lnTo>
                <a:lnTo>
                  <a:pt x="8150637" y="1175818"/>
                </a:lnTo>
                <a:lnTo>
                  <a:pt x="8168008" y="1159282"/>
                </a:lnTo>
                <a:lnTo>
                  <a:pt x="8187117" y="1144584"/>
                </a:lnTo>
                <a:lnTo>
                  <a:pt x="8194065" y="1128050"/>
                </a:lnTo>
                <a:close/>
              </a:path>
              <a:path w="9038313" h="4633457">
                <a:moveTo>
                  <a:pt x="8074204" y="1218073"/>
                </a:moveTo>
                <a:lnTo>
                  <a:pt x="8051620" y="1225422"/>
                </a:lnTo>
                <a:lnTo>
                  <a:pt x="8067254" y="1232771"/>
                </a:lnTo>
                <a:lnTo>
                  <a:pt x="8081152" y="1229097"/>
                </a:lnTo>
                <a:lnTo>
                  <a:pt x="8095048" y="720189"/>
                </a:lnTo>
                <a:lnTo>
                  <a:pt x="8070729" y="712839"/>
                </a:lnTo>
                <a:lnTo>
                  <a:pt x="8067254" y="698141"/>
                </a:lnTo>
                <a:lnTo>
                  <a:pt x="8058569" y="1205213"/>
                </a:lnTo>
                <a:lnTo>
                  <a:pt x="8074204" y="1218073"/>
                </a:lnTo>
                <a:close/>
              </a:path>
              <a:path w="9038313" h="4633457">
                <a:moveTo>
                  <a:pt x="7997769" y="1218073"/>
                </a:moveTo>
                <a:lnTo>
                  <a:pt x="7994295" y="1205213"/>
                </a:lnTo>
                <a:lnTo>
                  <a:pt x="7985610" y="646700"/>
                </a:lnTo>
                <a:lnTo>
                  <a:pt x="7961289" y="643025"/>
                </a:lnTo>
                <a:lnTo>
                  <a:pt x="7945655" y="650374"/>
                </a:lnTo>
                <a:lnTo>
                  <a:pt x="7935233" y="666908"/>
                </a:lnTo>
                <a:lnTo>
                  <a:pt x="7949130" y="1214399"/>
                </a:lnTo>
                <a:lnTo>
                  <a:pt x="7968239" y="1218073"/>
                </a:lnTo>
                <a:lnTo>
                  <a:pt x="7982135" y="1208887"/>
                </a:lnTo>
                <a:lnTo>
                  <a:pt x="7997769" y="1218073"/>
                </a:lnTo>
                <a:close/>
              </a:path>
              <a:path w="9038313" h="4633457">
                <a:moveTo>
                  <a:pt x="7935233" y="666908"/>
                </a:moveTo>
                <a:lnTo>
                  <a:pt x="7921335" y="674258"/>
                </a:lnTo>
                <a:lnTo>
                  <a:pt x="7924810" y="1221748"/>
                </a:lnTo>
                <a:lnTo>
                  <a:pt x="7935233" y="1208887"/>
                </a:lnTo>
                <a:lnTo>
                  <a:pt x="7949130" y="1214399"/>
                </a:lnTo>
                <a:lnTo>
                  <a:pt x="7935233" y="666908"/>
                </a:lnTo>
                <a:close/>
              </a:path>
              <a:path w="9038313" h="4633457">
                <a:moveTo>
                  <a:pt x="7888329" y="1214399"/>
                </a:moveTo>
                <a:lnTo>
                  <a:pt x="7914387" y="1208887"/>
                </a:lnTo>
                <a:lnTo>
                  <a:pt x="7898753" y="650374"/>
                </a:lnTo>
                <a:lnTo>
                  <a:pt x="7884855" y="655886"/>
                </a:lnTo>
                <a:lnTo>
                  <a:pt x="7869220" y="1208887"/>
                </a:lnTo>
                <a:lnTo>
                  <a:pt x="7888329" y="1214399"/>
                </a:lnTo>
                <a:close/>
              </a:path>
              <a:path w="9038313" h="4633457">
                <a:moveTo>
                  <a:pt x="8037724" y="3139801"/>
                </a:moveTo>
                <a:lnTo>
                  <a:pt x="8044672" y="3158173"/>
                </a:lnTo>
                <a:lnTo>
                  <a:pt x="8058569" y="3150824"/>
                </a:lnTo>
                <a:lnTo>
                  <a:pt x="8074204" y="3143476"/>
                </a:lnTo>
                <a:lnTo>
                  <a:pt x="8077677" y="3126940"/>
                </a:lnTo>
                <a:lnTo>
                  <a:pt x="8084626" y="3112242"/>
                </a:lnTo>
                <a:lnTo>
                  <a:pt x="8070729" y="3108568"/>
                </a:lnTo>
                <a:lnTo>
                  <a:pt x="8067254" y="3123266"/>
                </a:lnTo>
                <a:lnTo>
                  <a:pt x="8051620" y="3136126"/>
                </a:lnTo>
                <a:lnTo>
                  <a:pt x="8037724" y="3139801"/>
                </a:lnTo>
                <a:close/>
              </a:path>
              <a:path w="9038313" h="4633457">
                <a:moveTo>
                  <a:pt x="8008192" y="3143476"/>
                </a:moveTo>
                <a:lnTo>
                  <a:pt x="8015141" y="3161847"/>
                </a:lnTo>
                <a:lnTo>
                  <a:pt x="8030775" y="3161847"/>
                </a:lnTo>
                <a:lnTo>
                  <a:pt x="8044672" y="3158173"/>
                </a:lnTo>
                <a:lnTo>
                  <a:pt x="8037724" y="3139801"/>
                </a:lnTo>
                <a:lnTo>
                  <a:pt x="8030775" y="3126940"/>
                </a:lnTo>
                <a:lnTo>
                  <a:pt x="8022089" y="3139801"/>
                </a:lnTo>
                <a:lnTo>
                  <a:pt x="8008192" y="3143476"/>
                </a:lnTo>
                <a:close/>
              </a:path>
              <a:path w="9038313" h="4633457">
                <a:moveTo>
                  <a:pt x="8004718" y="3143476"/>
                </a:moveTo>
                <a:lnTo>
                  <a:pt x="7990820" y="3143476"/>
                </a:lnTo>
                <a:lnTo>
                  <a:pt x="8001243" y="3158173"/>
                </a:lnTo>
                <a:lnTo>
                  <a:pt x="8015141" y="3161847"/>
                </a:lnTo>
                <a:lnTo>
                  <a:pt x="8008192" y="3143476"/>
                </a:lnTo>
                <a:lnTo>
                  <a:pt x="8004718" y="3143476"/>
                </a:lnTo>
                <a:close/>
              </a:path>
              <a:path w="9038313" h="4633457">
                <a:moveTo>
                  <a:pt x="8086230" y="3096133"/>
                </a:moveTo>
                <a:lnTo>
                  <a:pt x="8084626" y="3090197"/>
                </a:lnTo>
                <a:lnTo>
                  <a:pt x="8070729" y="3081011"/>
                </a:lnTo>
                <a:lnTo>
                  <a:pt x="8055095" y="3073661"/>
                </a:lnTo>
                <a:lnTo>
                  <a:pt x="8044672" y="3069987"/>
                </a:lnTo>
                <a:lnTo>
                  <a:pt x="8058569" y="3077335"/>
                </a:lnTo>
                <a:lnTo>
                  <a:pt x="8074204" y="3084685"/>
                </a:lnTo>
                <a:lnTo>
                  <a:pt x="8086230" y="3096133"/>
                </a:lnTo>
                <a:close/>
              </a:path>
              <a:path w="9038313" h="4633457">
                <a:moveTo>
                  <a:pt x="8157585" y="3154499"/>
                </a:moveTo>
                <a:lnTo>
                  <a:pt x="8147163" y="3139801"/>
                </a:lnTo>
                <a:lnTo>
                  <a:pt x="8157585" y="3171033"/>
                </a:lnTo>
                <a:lnTo>
                  <a:pt x="8171483" y="3178383"/>
                </a:lnTo>
                <a:lnTo>
                  <a:pt x="8171483" y="3165521"/>
                </a:lnTo>
                <a:lnTo>
                  <a:pt x="8157585" y="3154499"/>
                </a:lnTo>
                <a:close/>
              </a:path>
              <a:path w="9038313" h="4633457">
                <a:moveTo>
                  <a:pt x="8171483" y="1541424"/>
                </a:moveTo>
                <a:lnTo>
                  <a:pt x="8157585" y="1545098"/>
                </a:lnTo>
                <a:lnTo>
                  <a:pt x="8171483" y="1548772"/>
                </a:lnTo>
                <a:lnTo>
                  <a:pt x="8178431" y="1534074"/>
                </a:lnTo>
                <a:lnTo>
                  <a:pt x="8174956" y="1528563"/>
                </a:lnTo>
                <a:lnTo>
                  <a:pt x="8171483" y="1541424"/>
                </a:lnTo>
                <a:close/>
              </a:path>
              <a:path w="9038313" h="4633457">
                <a:moveTo>
                  <a:pt x="8270499" y="727537"/>
                </a:moveTo>
                <a:lnTo>
                  <a:pt x="8244442" y="712839"/>
                </a:lnTo>
                <a:lnTo>
                  <a:pt x="8254865" y="1109677"/>
                </a:lnTo>
                <a:lnTo>
                  <a:pt x="8270499" y="1117027"/>
                </a:lnTo>
                <a:lnTo>
                  <a:pt x="8284396" y="1113353"/>
                </a:lnTo>
                <a:lnTo>
                  <a:pt x="8273975" y="755096"/>
                </a:lnTo>
                <a:lnTo>
                  <a:pt x="8277448" y="740398"/>
                </a:lnTo>
                <a:lnTo>
                  <a:pt x="8270499" y="727537"/>
                </a:lnTo>
                <a:close/>
              </a:path>
              <a:path w="9038313" h="4633457">
                <a:moveTo>
                  <a:pt x="8296556" y="1159282"/>
                </a:moveTo>
                <a:lnTo>
                  <a:pt x="8331299" y="1124376"/>
                </a:lnTo>
                <a:lnTo>
                  <a:pt x="8300031" y="824909"/>
                </a:lnTo>
                <a:lnTo>
                  <a:pt x="8296556" y="775304"/>
                </a:lnTo>
                <a:lnTo>
                  <a:pt x="8284396" y="1113353"/>
                </a:lnTo>
                <a:lnTo>
                  <a:pt x="8280921" y="1128050"/>
                </a:lnTo>
                <a:lnTo>
                  <a:pt x="8280921" y="1155608"/>
                </a:lnTo>
                <a:lnTo>
                  <a:pt x="8296556" y="1159282"/>
                </a:lnTo>
                <a:close/>
              </a:path>
              <a:path w="9038313" h="4633457">
                <a:moveTo>
                  <a:pt x="8254865" y="3204104"/>
                </a:moveTo>
                <a:lnTo>
                  <a:pt x="8237494" y="3196755"/>
                </a:lnTo>
                <a:lnTo>
                  <a:pt x="8247917" y="3209616"/>
                </a:lnTo>
                <a:lnTo>
                  <a:pt x="8267024" y="3216964"/>
                </a:lnTo>
                <a:lnTo>
                  <a:pt x="8254865" y="3204104"/>
                </a:lnTo>
                <a:close/>
              </a:path>
              <a:path w="9038313" h="4633457">
                <a:moveTo>
                  <a:pt x="8303505" y="790002"/>
                </a:moveTo>
                <a:lnTo>
                  <a:pt x="8296556" y="775304"/>
                </a:lnTo>
                <a:lnTo>
                  <a:pt x="8300031" y="824909"/>
                </a:lnTo>
                <a:lnTo>
                  <a:pt x="8310453" y="808375"/>
                </a:lnTo>
                <a:lnTo>
                  <a:pt x="8303505" y="790002"/>
                </a:lnTo>
                <a:close/>
              </a:path>
              <a:path w="9038313" h="4633457">
                <a:moveTo>
                  <a:pt x="8306979" y="3239011"/>
                </a:moveTo>
                <a:lnTo>
                  <a:pt x="8303505" y="3224314"/>
                </a:lnTo>
                <a:lnTo>
                  <a:pt x="8300031" y="3239011"/>
                </a:lnTo>
                <a:lnTo>
                  <a:pt x="8310453" y="3251871"/>
                </a:lnTo>
                <a:lnTo>
                  <a:pt x="8306979" y="3239011"/>
                </a:lnTo>
                <a:close/>
              </a:path>
              <a:path w="9038313" h="4633457">
                <a:moveTo>
                  <a:pt x="8313928" y="786328"/>
                </a:moveTo>
                <a:lnTo>
                  <a:pt x="8315257" y="785679"/>
                </a:lnTo>
                <a:lnTo>
                  <a:pt x="8317402" y="782654"/>
                </a:lnTo>
                <a:lnTo>
                  <a:pt x="8303505" y="782654"/>
                </a:lnTo>
                <a:lnTo>
                  <a:pt x="8306979" y="797351"/>
                </a:lnTo>
                <a:lnTo>
                  <a:pt x="8314145" y="787247"/>
                </a:lnTo>
                <a:lnTo>
                  <a:pt x="8313928" y="786328"/>
                </a:lnTo>
                <a:close/>
              </a:path>
              <a:path w="9038313" h="4633457">
                <a:moveTo>
                  <a:pt x="8539755" y="1186841"/>
                </a:moveTo>
                <a:lnTo>
                  <a:pt x="8543230" y="1170306"/>
                </a:lnTo>
                <a:lnTo>
                  <a:pt x="8565812" y="1159282"/>
                </a:lnTo>
                <a:lnTo>
                  <a:pt x="8560601" y="755096"/>
                </a:lnTo>
                <a:lnTo>
                  <a:pt x="8539755" y="755096"/>
                </a:lnTo>
                <a:lnTo>
                  <a:pt x="8536282" y="769793"/>
                </a:lnTo>
                <a:lnTo>
                  <a:pt x="8546705" y="786328"/>
                </a:lnTo>
                <a:lnTo>
                  <a:pt x="8553651" y="801025"/>
                </a:lnTo>
                <a:lnTo>
                  <a:pt x="8543230" y="813887"/>
                </a:lnTo>
                <a:lnTo>
                  <a:pt x="8539755" y="1186841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26841" y="1175818"/>
                </a:lnTo>
                <a:lnTo>
                  <a:pt x="8426841" y="778979"/>
                </a:lnTo>
                <a:lnTo>
                  <a:pt x="8390362" y="778979"/>
                </a:lnTo>
                <a:lnTo>
                  <a:pt x="8376465" y="769793"/>
                </a:lnTo>
                <a:lnTo>
                  <a:pt x="8357356" y="769793"/>
                </a:lnTo>
                <a:lnTo>
                  <a:pt x="8383413" y="1078445"/>
                </a:lnTo>
                <a:lnTo>
                  <a:pt x="8397311" y="1085794"/>
                </a:lnTo>
                <a:lnTo>
                  <a:pt x="8412944" y="1085794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412944" y="1179492"/>
                </a:moveTo>
                <a:lnTo>
                  <a:pt x="8412944" y="1085794"/>
                </a:lnTo>
                <a:lnTo>
                  <a:pt x="8393836" y="1089469"/>
                </a:lnTo>
                <a:lnTo>
                  <a:pt x="8379940" y="1106003"/>
                </a:lnTo>
                <a:lnTo>
                  <a:pt x="8379940" y="1120701"/>
                </a:lnTo>
                <a:lnTo>
                  <a:pt x="8383413" y="1190515"/>
                </a:lnTo>
                <a:lnTo>
                  <a:pt x="8397311" y="1194189"/>
                </a:lnTo>
                <a:lnTo>
                  <a:pt x="8412944" y="1179492"/>
                </a:lnTo>
                <a:close/>
              </a:path>
              <a:path w="9038313" h="4633457">
                <a:moveTo>
                  <a:pt x="8353882" y="1225422"/>
                </a:moveTo>
                <a:lnTo>
                  <a:pt x="8357356" y="1205213"/>
                </a:lnTo>
                <a:lnTo>
                  <a:pt x="8367779" y="1190515"/>
                </a:lnTo>
                <a:lnTo>
                  <a:pt x="8383413" y="1190515"/>
                </a:lnTo>
                <a:lnTo>
                  <a:pt x="8379940" y="1120701"/>
                </a:lnTo>
                <a:lnTo>
                  <a:pt x="8376465" y="1133562"/>
                </a:lnTo>
                <a:lnTo>
                  <a:pt x="8364305" y="1148260"/>
                </a:lnTo>
                <a:lnTo>
                  <a:pt x="8353882" y="1225422"/>
                </a:lnTo>
                <a:close/>
              </a:path>
              <a:path w="9038313" h="4633457">
                <a:moveTo>
                  <a:pt x="8320876" y="1359540"/>
                </a:moveTo>
                <a:lnTo>
                  <a:pt x="8327825" y="1337492"/>
                </a:lnTo>
                <a:lnTo>
                  <a:pt x="8327825" y="1256656"/>
                </a:lnTo>
                <a:lnTo>
                  <a:pt x="8339985" y="1240120"/>
                </a:lnTo>
                <a:lnTo>
                  <a:pt x="8353882" y="1225422"/>
                </a:lnTo>
                <a:lnTo>
                  <a:pt x="8364305" y="1148260"/>
                </a:lnTo>
                <a:lnTo>
                  <a:pt x="8350408" y="1155608"/>
                </a:lnTo>
                <a:lnTo>
                  <a:pt x="8331299" y="1166632"/>
                </a:lnTo>
                <a:lnTo>
                  <a:pt x="8324352" y="1179492"/>
                </a:lnTo>
                <a:lnTo>
                  <a:pt x="8320876" y="1359540"/>
                </a:lnTo>
                <a:close/>
              </a:path>
              <a:path w="9038313" h="4633457">
                <a:moveTo>
                  <a:pt x="8310453" y="1394447"/>
                </a:moveTo>
                <a:lnTo>
                  <a:pt x="8324352" y="1390771"/>
                </a:lnTo>
                <a:lnTo>
                  <a:pt x="8320876" y="1372400"/>
                </a:lnTo>
                <a:lnTo>
                  <a:pt x="8320876" y="1359540"/>
                </a:lnTo>
                <a:lnTo>
                  <a:pt x="8324352" y="1179492"/>
                </a:lnTo>
                <a:lnTo>
                  <a:pt x="8306979" y="1194189"/>
                </a:lnTo>
                <a:lnTo>
                  <a:pt x="8296556" y="1394447"/>
                </a:lnTo>
                <a:lnTo>
                  <a:pt x="8310453" y="1394447"/>
                </a:lnTo>
                <a:close/>
              </a:path>
              <a:path w="9038313" h="4633457">
                <a:moveTo>
                  <a:pt x="8237494" y="1464260"/>
                </a:moveTo>
                <a:lnTo>
                  <a:pt x="8237494" y="1447726"/>
                </a:lnTo>
                <a:lnTo>
                  <a:pt x="8251391" y="1447726"/>
                </a:lnTo>
                <a:lnTo>
                  <a:pt x="8267025" y="1440376"/>
                </a:lnTo>
                <a:lnTo>
                  <a:pt x="8273975" y="1425679"/>
                </a:lnTo>
                <a:lnTo>
                  <a:pt x="8277448" y="1409145"/>
                </a:lnTo>
                <a:lnTo>
                  <a:pt x="8296556" y="1394447"/>
                </a:lnTo>
                <a:lnTo>
                  <a:pt x="8306979" y="1194189"/>
                </a:lnTo>
                <a:lnTo>
                  <a:pt x="8291346" y="1205213"/>
                </a:lnTo>
                <a:lnTo>
                  <a:pt x="8273975" y="1221748"/>
                </a:lnTo>
                <a:lnTo>
                  <a:pt x="8267025" y="1236446"/>
                </a:lnTo>
                <a:lnTo>
                  <a:pt x="8251391" y="1247468"/>
                </a:lnTo>
                <a:lnTo>
                  <a:pt x="8237494" y="1260330"/>
                </a:lnTo>
                <a:lnTo>
                  <a:pt x="8237494" y="1464260"/>
                </a:lnTo>
                <a:close/>
              </a:path>
              <a:path w="9038313" h="4633457">
                <a:moveTo>
                  <a:pt x="8201014" y="1271353"/>
                </a:moveTo>
                <a:lnTo>
                  <a:pt x="8211437" y="1506517"/>
                </a:lnTo>
                <a:lnTo>
                  <a:pt x="8230546" y="1495493"/>
                </a:lnTo>
                <a:lnTo>
                  <a:pt x="8234020" y="1482633"/>
                </a:lnTo>
                <a:lnTo>
                  <a:pt x="8237494" y="1464260"/>
                </a:lnTo>
                <a:lnTo>
                  <a:pt x="8237494" y="1260330"/>
                </a:lnTo>
                <a:lnTo>
                  <a:pt x="8220121" y="1264004"/>
                </a:lnTo>
                <a:lnTo>
                  <a:pt x="8201014" y="1271353"/>
                </a:lnTo>
                <a:close/>
              </a:path>
              <a:path w="9038313" h="4633457">
                <a:moveTo>
                  <a:pt x="8346934" y="1267678"/>
                </a:moveTo>
                <a:lnTo>
                  <a:pt x="8331299" y="1271353"/>
                </a:lnTo>
                <a:lnTo>
                  <a:pt x="8339985" y="1324632"/>
                </a:lnTo>
                <a:lnTo>
                  <a:pt x="8346934" y="1309935"/>
                </a:lnTo>
                <a:lnTo>
                  <a:pt x="8346934" y="1295237"/>
                </a:lnTo>
                <a:lnTo>
                  <a:pt x="8353882" y="1282376"/>
                </a:lnTo>
                <a:lnTo>
                  <a:pt x="8346934" y="1267678"/>
                </a:lnTo>
                <a:close/>
              </a:path>
              <a:path w="9038313" h="4633457">
                <a:moveTo>
                  <a:pt x="8327825" y="1256656"/>
                </a:moveTo>
                <a:lnTo>
                  <a:pt x="8327825" y="1337492"/>
                </a:lnTo>
                <a:lnTo>
                  <a:pt x="8339985" y="1324632"/>
                </a:lnTo>
                <a:lnTo>
                  <a:pt x="8331299" y="1271353"/>
                </a:lnTo>
                <a:lnTo>
                  <a:pt x="8327825" y="1256656"/>
                </a:lnTo>
                <a:close/>
              </a:path>
              <a:path w="9038313" h="4633457">
                <a:moveTo>
                  <a:pt x="8353882" y="1320957"/>
                </a:moveTo>
                <a:lnTo>
                  <a:pt x="8343459" y="1333818"/>
                </a:lnTo>
                <a:lnTo>
                  <a:pt x="8357356" y="1337492"/>
                </a:lnTo>
                <a:lnTo>
                  <a:pt x="8360830" y="1324632"/>
                </a:lnTo>
                <a:lnTo>
                  <a:pt x="8346934" y="1309935"/>
                </a:lnTo>
                <a:lnTo>
                  <a:pt x="8339985" y="1324632"/>
                </a:lnTo>
                <a:lnTo>
                  <a:pt x="8353882" y="1320957"/>
                </a:lnTo>
                <a:close/>
              </a:path>
              <a:path w="9038313" h="4633457">
                <a:moveTo>
                  <a:pt x="8353882" y="1106003"/>
                </a:moveTo>
                <a:lnTo>
                  <a:pt x="8357356" y="769793"/>
                </a:lnTo>
                <a:lnTo>
                  <a:pt x="8336511" y="775304"/>
                </a:lnTo>
                <a:lnTo>
                  <a:pt x="8317402" y="801025"/>
                </a:lnTo>
                <a:lnTo>
                  <a:pt x="8313928" y="813887"/>
                </a:lnTo>
                <a:lnTo>
                  <a:pt x="8331299" y="1124376"/>
                </a:lnTo>
                <a:lnTo>
                  <a:pt x="8346934" y="1120701"/>
                </a:lnTo>
                <a:lnTo>
                  <a:pt x="8353882" y="1106003"/>
                </a:lnTo>
                <a:close/>
              </a:path>
              <a:path w="9038313" h="4633457">
                <a:moveTo>
                  <a:pt x="8280921" y="769793"/>
                </a:moveTo>
                <a:lnTo>
                  <a:pt x="8273975" y="755096"/>
                </a:lnTo>
                <a:lnTo>
                  <a:pt x="8284396" y="1113353"/>
                </a:lnTo>
                <a:lnTo>
                  <a:pt x="8296556" y="775304"/>
                </a:lnTo>
                <a:lnTo>
                  <a:pt x="8280921" y="769793"/>
                </a:lnTo>
                <a:close/>
              </a:path>
              <a:path w="9038313" h="4633457">
                <a:moveTo>
                  <a:pt x="8254865" y="1109677"/>
                </a:moveTo>
                <a:lnTo>
                  <a:pt x="8244442" y="712839"/>
                </a:lnTo>
                <a:lnTo>
                  <a:pt x="8227071" y="709165"/>
                </a:lnTo>
                <a:lnTo>
                  <a:pt x="8211437" y="709165"/>
                </a:lnTo>
                <a:lnTo>
                  <a:pt x="8194065" y="705491"/>
                </a:lnTo>
                <a:lnTo>
                  <a:pt x="8194065" y="1128050"/>
                </a:lnTo>
                <a:lnTo>
                  <a:pt x="8211437" y="1117027"/>
                </a:lnTo>
                <a:lnTo>
                  <a:pt x="8240969" y="1117027"/>
                </a:lnTo>
                <a:lnTo>
                  <a:pt x="8254865" y="1109677"/>
                </a:lnTo>
                <a:close/>
              </a:path>
              <a:path w="9038313" h="4633457">
                <a:moveTo>
                  <a:pt x="8081152" y="1229097"/>
                </a:moveTo>
                <a:lnTo>
                  <a:pt x="8095048" y="1229097"/>
                </a:lnTo>
                <a:lnTo>
                  <a:pt x="8110683" y="1218073"/>
                </a:lnTo>
                <a:lnTo>
                  <a:pt x="8124581" y="1221748"/>
                </a:lnTo>
                <a:lnTo>
                  <a:pt x="8135004" y="712839"/>
                </a:lnTo>
                <a:lnTo>
                  <a:pt x="8121106" y="716513"/>
                </a:lnTo>
                <a:lnTo>
                  <a:pt x="8095048" y="720189"/>
                </a:lnTo>
                <a:lnTo>
                  <a:pt x="8081152" y="1229097"/>
                </a:lnTo>
                <a:close/>
              </a:path>
              <a:path w="9038313" h="4633457">
                <a:moveTo>
                  <a:pt x="8048146" y="694467"/>
                </a:moveTo>
                <a:lnTo>
                  <a:pt x="8044672" y="1208887"/>
                </a:lnTo>
                <a:lnTo>
                  <a:pt x="8058569" y="1205213"/>
                </a:lnTo>
                <a:lnTo>
                  <a:pt x="8067254" y="698141"/>
                </a:lnTo>
                <a:lnTo>
                  <a:pt x="8048146" y="694467"/>
                </a:lnTo>
                <a:close/>
              </a:path>
              <a:path w="9038313" h="4633457">
                <a:moveTo>
                  <a:pt x="8383413" y="1232771"/>
                </a:moveTo>
                <a:lnTo>
                  <a:pt x="8393836" y="1232771"/>
                </a:lnTo>
                <a:lnTo>
                  <a:pt x="8390362" y="1218073"/>
                </a:lnTo>
                <a:lnTo>
                  <a:pt x="8372990" y="1225422"/>
                </a:lnTo>
                <a:lnTo>
                  <a:pt x="8367779" y="1240120"/>
                </a:lnTo>
                <a:lnTo>
                  <a:pt x="8383413" y="1232771"/>
                </a:lnTo>
                <a:close/>
              </a:path>
              <a:path w="9038313" h="4633457">
                <a:moveTo>
                  <a:pt x="8379940" y="3536640"/>
                </a:moveTo>
                <a:lnTo>
                  <a:pt x="8386886" y="3551337"/>
                </a:lnTo>
                <a:lnTo>
                  <a:pt x="8400784" y="3566035"/>
                </a:lnTo>
                <a:lnTo>
                  <a:pt x="8419892" y="3578895"/>
                </a:lnTo>
                <a:lnTo>
                  <a:pt x="8433790" y="3589919"/>
                </a:lnTo>
                <a:lnTo>
                  <a:pt x="8440740" y="3593593"/>
                </a:lnTo>
                <a:lnTo>
                  <a:pt x="8440740" y="3578895"/>
                </a:lnTo>
                <a:lnTo>
                  <a:pt x="8426841" y="3571547"/>
                </a:lnTo>
                <a:lnTo>
                  <a:pt x="8412944" y="3558687"/>
                </a:lnTo>
                <a:lnTo>
                  <a:pt x="8393836" y="3540314"/>
                </a:lnTo>
                <a:lnTo>
                  <a:pt x="8379940" y="3536640"/>
                </a:lnTo>
                <a:close/>
              </a:path>
              <a:path w="9038313" h="4633457">
                <a:moveTo>
                  <a:pt x="8746474" y="3439267"/>
                </a:moveTo>
                <a:lnTo>
                  <a:pt x="8762109" y="3439267"/>
                </a:lnTo>
                <a:lnTo>
                  <a:pt x="8776006" y="3442942"/>
                </a:lnTo>
                <a:lnTo>
                  <a:pt x="8779480" y="3428244"/>
                </a:lnTo>
                <a:lnTo>
                  <a:pt x="8776006" y="3428244"/>
                </a:lnTo>
                <a:lnTo>
                  <a:pt x="8762109" y="3431918"/>
                </a:lnTo>
                <a:lnTo>
                  <a:pt x="8746474" y="3439267"/>
                </a:lnTo>
                <a:close/>
              </a:path>
              <a:path w="9038313" h="4633457">
                <a:moveTo>
                  <a:pt x="8444213" y="3389663"/>
                </a:moveTo>
                <a:lnTo>
                  <a:pt x="8444213" y="3404360"/>
                </a:lnTo>
                <a:lnTo>
                  <a:pt x="8459847" y="3409872"/>
                </a:lnTo>
                <a:lnTo>
                  <a:pt x="8456373" y="3397011"/>
                </a:lnTo>
                <a:lnTo>
                  <a:pt x="8444213" y="338966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39526" y="1043538"/>
                </a:lnTo>
                <a:lnTo>
                  <a:pt x="8722154" y="1014143"/>
                </a:lnTo>
                <a:lnTo>
                  <a:pt x="8713470" y="1001281"/>
                </a:lnTo>
                <a:lnTo>
                  <a:pt x="8699572" y="997607"/>
                </a:lnTo>
                <a:lnTo>
                  <a:pt x="8682200" y="1001281"/>
                </a:lnTo>
                <a:lnTo>
                  <a:pt x="8684807" y="990259"/>
                </a:lnTo>
                <a:lnTo>
                  <a:pt x="8677858" y="990259"/>
                </a:lnTo>
                <a:lnTo>
                  <a:pt x="8689149" y="1094980"/>
                </a:lnTo>
                <a:lnTo>
                  <a:pt x="8703047" y="1085794"/>
                </a:lnTo>
                <a:lnTo>
                  <a:pt x="8722154" y="1082120"/>
                </a:lnTo>
                <a:lnTo>
                  <a:pt x="8755160" y="1094980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56143" y="993933"/>
                </a:moveTo>
                <a:lnTo>
                  <a:pt x="8673515" y="990259"/>
                </a:lnTo>
                <a:lnTo>
                  <a:pt x="8677858" y="990259"/>
                </a:lnTo>
                <a:lnTo>
                  <a:pt x="8685676" y="986585"/>
                </a:lnTo>
                <a:lnTo>
                  <a:pt x="8684807" y="990259"/>
                </a:lnTo>
                <a:lnTo>
                  <a:pt x="8689149" y="990259"/>
                </a:lnTo>
                <a:lnTo>
                  <a:pt x="8689149" y="769793"/>
                </a:lnTo>
                <a:lnTo>
                  <a:pt x="8673515" y="762444"/>
                </a:lnTo>
                <a:lnTo>
                  <a:pt x="8656143" y="993933"/>
                </a:lnTo>
                <a:close/>
              </a:path>
              <a:path w="9038313" h="4633457">
                <a:moveTo>
                  <a:pt x="8772531" y="986585"/>
                </a:moveTo>
                <a:lnTo>
                  <a:pt x="8786428" y="975561"/>
                </a:lnTo>
                <a:lnTo>
                  <a:pt x="8786428" y="933305"/>
                </a:lnTo>
                <a:lnTo>
                  <a:pt x="8802063" y="927793"/>
                </a:lnTo>
                <a:lnTo>
                  <a:pt x="8815960" y="924119"/>
                </a:lnTo>
                <a:lnTo>
                  <a:pt x="8838542" y="962700"/>
                </a:lnTo>
                <a:lnTo>
                  <a:pt x="8852441" y="959026"/>
                </a:lnTo>
                <a:lnTo>
                  <a:pt x="8866337" y="959026"/>
                </a:lnTo>
                <a:lnTo>
                  <a:pt x="8881971" y="966376"/>
                </a:lnTo>
                <a:lnTo>
                  <a:pt x="8885445" y="979236"/>
                </a:lnTo>
                <a:lnTo>
                  <a:pt x="8899342" y="870840"/>
                </a:lnTo>
                <a:lnTo>
                  <a:pt x="8855914" y="846956"/>
                </a:lnTo>
                <a:lnTo>
                  <a:pt x="8842018" y="839607"/>
                </a:lnTo>
                <a:lnTo>
                  <a:pt x="8822908" y="828584"/>
                </a:lnTo>
                <a:lnTo>
                  <a:pt x="8809012" y="817561"/>
                </a:lnTo>
                <a:lnTo>
                  <a:pt x="8795114" y="813887"/>
                </a:lnTo>
                <a:lnTo>
                  <a:pt x="8779480" y="804699"/>
                </a:lnTo>
                <a:lnTo>
                  <a:pt x="8772531" y="986585"/>
                </a:lnTo>
                <a:close/>
              </a:path>
              <a:path w="9038313" h="4633457">
                <a:moveTo>
                  <a:pt x="8786428" y="975561"/>
                </a:moveTo>
                <a:lnTo>
                  <a:pt x="8795114" y="962700"/>
                </a:lnTo>
                <a:lnTo>
                  <a:pt x="8786428" y="948002"/>
                </a:lnTo>
                <a:lnTo>
                  <a:pt x="8786428" y="933305"/>
                </a:lnTo>
                <a:lnTo>
                  <a:pt x="8786428" y="975561"/>
                </a:lnTo>
                <a:close/>
              </a:path>
              <a:path w="9038313" h="4633457">
                <a:moveTo>
                  <a:pt x="8762109" y="793677"/>
                </a:moveTo>
                <a:lnTo>
                  <a:pt x="8739526" y="786328"/>
                </a:lnTo>
                <a:lnTo>
                  <a:pt x="8743000" y="1001281"/>
                </a:lnTo>
                <a:lnTo>
                  <a:pt x="8758635" y="993933"/>
                </a:lnTo>
                <a:lnTo>
                  <a:pt x="8772531" y="986585"/>
                </a:lnTo>
                <a:lnTo>
                  <a:pt x="8779480" y="804699"/>
                </a:lnTo>
                <a:lnTo>
                  <a:pt x="8762109" y="793677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09994" y="982910"/>
                </a:lnTo>
                <a:lnTo>
                  <a:pt x="8725628" y="993933"/>
                </a:lnTo>
                <a:lnTo>
                  <a:pt x="8743000" y="1001281"/>
                </a:lnTo>
                <a:lnTo>
                  <a:pt x="8739526" y="786328"/>
                </a:lnTo>
                <a:lnTo>
                  <a:pt x="8713470" y="778979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692622" y="982910"/>
                </a:moveTo>
                <a:lnTo>
                  <a:pt x="8713470" y="778979"/>
                </a:lnTo>
                <a:lnTo>
                  <a:pt x="8689149" y="769793"/>
                </a:lnTo>
                <a:lnTo>
                  <a:pt x="8689149" y="990259"/>
                </a:lnTo>
                <a:lnTo>
                  <a:pt x="8706520" y="993933"/>
                </a:lnTo>
                <a:lnTo>
                  <a:pt x="8692622" y="982910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68828" y="898397"/>
                </a:lnTo>
                <a:lnTo>
                  <a:pt x="8954931" y="898397"/>
                </a:lnTo>
                <a:lnTo>
                  <a:pt x="8939296" y="889212"/>
                </a:lnTo>
                <a:lnTo>
                  <a:pt x="8928873" y="902073"/>
                </a:lnTo>
                <a:lnTo>
                  <a:pt x="8928873" y="916771"/>
                </a:lnTo>
                <a:lnTo>
                  <a:pt x="8932348" y="1008631"/>
                </a:lnTo>
                <a:lnTo>
                  <a:pt x="8947983" y="1004957"/>
                </a:lnTo>
                <a:lnTo>
                  <a:pt x="8958406" y="990259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918451" y="993933"/>
                </a:moveTo>
                <a:lnTo>
                  <a:pt x="8932348" y="1008631"/>
                </a:lnTo>
                <a:lnTo>
                  <a:pt x="8928873" y="916771"/>
                </a:lnTo>
                <a:lnTo>
                  <a:pt x="8914977" y="913095"/>
                </a:lnTo>
                <a:lnTo>
                  <a:pt x="8911502" y="898397"/>
                </a:lnTo>
                <a:lnTo>
                  <a:pt x="8908028" y="885537"/>
                </a:lnTo>
                <a:lnTo>
                  <a:pt x="8899342" y="870840"/>
                </a:lnTo>
                <a:lnTo>
                  <a:pt x="8899342" y="993933"/>
                </a:lnTo>
                <a:lnTo>
                  <a:pt x="8918451" y="993933"/>
                </a:lnTo>
                <a:close/>
              </a:path>
              <a:path w="9038313" h="4633457">
                <a:moveTo>
                  <a:pt x="8815960" y="924119"/>
                </a:moveTo>
                <a:lnTo>
                  <a:pt x="8812485" y="936980"/>
                </a:lnTo>
                <a:lnTo>
                  <a:pt x="8815960" y="951678"/>
                </a:lnTo>
                <a:lnTo>
                  <a:pt x="8838542" y="962700"/>
                </a:lnTo>
                <a:lnTo>
                  <a:pt x="8815960" y="924119"/>
                </a:lnTo>
                <a:close/>
              </a:path>
              <a:path w="9038313" h="4633457">
                <a:moveTo>
                  <a:pt x="8739526" y="1014143"/>
                </a:moveTo>
                <a:lnTo>
                  <a:pt x="8722154" y="1014143"/>
                </a:lnTo>
                <a:lnTo>
                  <a:pt x="8739526" y="1043538"/>
                </a:lnTo>
                <a:lnTo>
                  <a:pt x="8746474" y="1028840"/>
                </a:lnTo>
                <a:lnTo>
                  <a:pt x="8739526" y="1014143"/>
                </a:lnTo>
                <a:close/>
              </a:path>
              <a:path w="9038313" h="4633457">
                <a:moveTo>
                  <a:pt x="8755160" y="1050886"/>
                </a:moveTo>
                <a:lnTo>
                  <a:pt x="8755160" y="1094980"/>
                </a:lnTo>
                <a:lnTo>
                  <a:pt x="8765583" y="1082120"/>
                </a:lnTo>
                <a:lnTo>
                  <a:pt x="8762109" y="1067422"/>
                </a:lnTo>
                <a:lnTo>
                  <a:pt x="8755160" y="1050886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33561" y="1117027"/>
                </a:lnTo>
                <a:lnTo>
                  <a:pt x="8649195" y="1109677"/>
                </a:lnTo>
                <a:lnTo>
                  <a:pt x="8663092" y="1102329"/>
                </a:lnTo>
                <a:lnTo>
                  <a:pt x="8689149" y="1094980"/>
                </a:lnTo>
                <a:lnTo>
                  <a:pt x="8677858" y="990259"/>
                </a:lnTo>
                <a:lnTo>
                  <a:pt x="8670041" y="993933"/>
                </a:lnTo>
                <a:lnTo>
                  <a:pt x="8656143" y="993933"/>
                </a:lnTo>
                <a:lnTo>
                  <a:pt x="8642247" y="997607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649195" y="766118"/>
                </a:moveTo>
                <a:lnTo>
                  <a:pt x="8642247" y="997607"/>
                </a:lnTo>
                <a:lnTo>
                  <a:pt x="8656143" y="993933"/>
                </a:lnTo>
                <a:lnTo>
                  <a:pt x="8673515" y="762444"/>
                </a:lnTo>
                <a:lnTo>
                  <a:pt x="8649195" y="766118"/>
                </a:lnTo>
                <a:close/>
              </a:path>
              <a:path w="9038313" h="4633457">
                <a:moveTo>
                  <a:pt x="8565812" y="1159282"/>
                </a:moveTo>
                <a:lnTo>
                  <a:pt x="8579709" y="1151934"/>
                </a:lnTo>
                <a:lnTo>
                  <a:pt x="8593606" y="1140910"/>
                </a:lnTo>
                <a:lnTo>
                  <a:pt x="8602292" y="1128050"/>
                </a:lnTo>
                <a:lnTo>
                  <a:pt x="8619663" y="1120701"/>
                </a:lnTo>
                <a:lnTo>
                  <a:pt x="8633561" y="1117027"/>
                </a:lnTo>
                <a:lnTo>
                  <a:pt x="8649195" y="766118"/>
                </a:lnTo>
                <a:lnTo>
                  <a:pt x="8626612" y="762444"/>
                </a:lnTo>
                <a:lnTo>
                  <a:pt x="8612715" y="762444"/>
                </a:lnTo>
                <a:lnTo>
                  <a:pt x="8593606" y="758770"/>
                </a:lnTo>
                <a:lnTo>
                  <a:pt x="8579709" y="758770"/>
                </a:lnTo>
                <a:lnTo>
                  <a:pt x="8565812" y="1159282"/>
                </a:lnTo>
                <a:close/>
              </a:path>
              <a:path w="9038313" h="4633457">
                <a:moveTo>
                  <a:pt x="8430317" y="1190515"/>
                </a:moveTo>
                <a:lnTo>
                  <a:pt x="8452899" y="1175818"/>
                </a:lnTo>
                <a:lnTo>
                  <a:pt x="8470270" y="1170306"/>
                </a:lnTo>
                <a:lnTo>
                  <a:pt x="8489378" y="1162958"/>
                </a:lnTo>
                <a:lnTo>
                  <a:pt x="8510224" y="1162958"/>
                </a:lnTo>
                <a:lnTo>
                  <a:pt x="8525857" y="1179492"/>
                </a:lnTo>
                <a:lnTo>
                  <a:pt x="8539755" y="1186841"/>
                </a:lnTo>
                <a:lnTo>
                  <a:pt x="8543230" y="813887"/>
                </a:lnTo>
                <a:lnTo>
                  <a:pt x="8529332" y="813887"/>
                </a:lnTo>
                <a:lnTo>
                  <a:pt x="8513699" y="808375"/>
                </a:lnTo>
                <a:lnTo>
                  <a:pt x="8492853" y="793677"/>
                </a:lnTo>
                <a:lnTo>
                  <a:pt x="8480692" y="778979"/>
                </a:lnTo>
                <a:lnTo>
                  <a:pt x="8456373" y="778979"/>
                </a:lnTo>
                <a:lnTo>
                  <a:pt x="8430317" y="1190515"/>
                </a:lnTo>
                <a:close/>
              </a:path>
              <a:path w="9038313" h="4633457">
                <a:moveTo>
                  <a:pt x="8426841" y="778979"/>
                </a:moveTo>
                <a:lnTo>
                  <a:pt x="8426841" y="1175818"/>
                </a:lnTo>
                <a:lnTo>
                  <a:pt x="8430317" y="1190515"/>
                </a:lnTo>
                <a:lnTo>
                  <a:pt x="8456373" y="778979"/>
                </a:lnTo>
                <a:lnTo>
                  <a:pt x="8426841" y="778979"/>
                </a:lnTo>
                <a:close/>
              </a:path>
              <a:path w="9038313" h="4633457">
                <a:moveTo>
                  <a:pt x="8357356" y="769793"/>
                </a:moveTo>
                <a:lnTo>
                  <a:pt x="8353882" y="1106003"/>
                </a:lnTo>
                <a:lnTo>
                  <a:pt x="8357356" y="1089469"/>
                </a:lnTo>
                <a:lnTo>
                  <a:pt x="8383413" y="1078445"/>
                </a:lnTo>
                <a:lnTo>
                  <a:pt x="8357356" y="769793"/>
                </a:lnTo>
                <a:close/>
              </a:path>
              <a:path w="9038313" h="4633457">
                <a:moveTo>
                  <a:pt x="8315257" y="785679"/>
                </a:moveTo>
                <a:lnTo>
                  <a:pt x="8314145" y="787247"/>
                </a:lnTo>
                <a:lnTo>
                  <a:pt x="8317402" y="801025"/>
                </a:lnTo>
                <a:lnTo>
                  <a:pt x="8336511" y="775304"/>
                </a:lnTo>
                <a:lnTo>
                  <a:pt x="8315257" y="785679"/>
                </a:lnTo>
                <a:close/>
              </a:path>
              <a:path w="9038313" h="4633457">
                <a:moveTo>
                  <a:pt x="8489378" y="758770"/>
                </a:moveTo>
                <a:lnTo>
                  <a:pt x="8473744" y="762444"/>
                </a:lnTo>
                <a:lnTo>
                  <a:pt x="8477218" y="769793"/>
                </a:lnTo>
                <a:lnTo>
                  <a:pt x="8499801" y="778979"/>
                </a:lnTo>
                <a:lnTo>
                  <a:pt x="8513699" y="769793"/>
                </a:lnTo>
                <a:lnTo>
                  <a:pt x="8489378" y="758770"/>
                </a:lnTo>
                <a:close/>
              </a:path>
              <a:path w="9038313" h="4633457">
                <a:moveTo>
                  <a:pt x="8642247" y="3986758"/>
                </a:moveTo>
                <a:lnTo>
                  <a:pt x="8642247" y="3972060"/>
                </a:lnTo>
                <a:lnTo>
                  <a:pt x="8626612" y="3959199"/>
                </a:lnTo>
                <a:lnTo>
                  <a:pt x="8612715" y="3955525"/>
                </a:lnTo>
                <a:lnTo>
                  <a:pt x="8605766" y="3940827"/>
                </a:lnTo>
                <a:lnTo>
                  <a:pt x="8609241" y="3955525"/>
                </a:lnTo>
                <a:lnTo>
                  <a:pt x="8626612" y="3994106"/>
                </a:lnTo>
                <a:lnTo>
                  <a:pt x="8642247" y="4001456"/>
                </a:lnTo>
                <a:lnTo>
                  <a:pt x="8642247" y="3986758"/>
                </a:lnTo>
                <a:close/>
              </a:path>
              <a:path w="9038313" h="4633457">
                <a:moveTo>
                  <a:pt x="8659618" y="4155781"/>
                </a:moveTo>
                <a:lnTo>
                  <a:pt x="8673515" y="4152107"/>
                </a:lnTo>
                <a:lnTo>
                  <a:pt x="8666566" y="4021664"/>
                </a:lnTo>
                <a:lnTo>
                  <a:pt x="8652670" y="4014316"/>
                </a:lnTo>
                <a:lnTo>
                  <a:pt x="8649195" y="4001456"/>
                </a:lnTo>
                <a:lnTo>
                  <a:pt x="8642247" y="3986758"/>
                </a:lnTo>
                <a:lnTo>
                  <a:pt x="8652670" y="4021664"/>
                </a:lnTo>
                <a:lnTo>
                  <a:pt x="8656143" y="4109851"/>
                </a:lnTo>
                <a:lnTo>
                  <a:pt x="8659618" y="4124549"/>
                </a:lnTo>
                <a:lnTo>
                  <a:pt x="8659618" y="4155781"/>
                </a:lnTo>
                <a:close/>
              </a:path>
              <a:path w="9038313" h="4633457">
                <a:moveTo>
                  <a:pt x="8642247" y="4001456"/>
                </a:moveTo>
                <a:lnTo>
                  <a:pt x="8637035" y="4014316"/>
                </a:lnTo>
                <a:lnTo>
                  <a:pt x="8652670" y="4021664"/>
                </a:lnTo>
                <a:lnTo>
                  <a:pt x="8642247" y="3986758"/>
                </a:lnTo>
                <a:lnTo>
                  <a:pt x="8642247" y="4001456"/>
                </a:lnTo>
                <a:close/>
              </a:path>
              <a:path w="9038313" h="4633457">
                <a:moveTo>
                  <a:pt x="8656143" y="4109851"/>
                </a:moveTo>
                <a:lnTo>
                  <a:pt x="8652670" y="4021664"/>
                </a:lnTo>
                <a:lnTo>
                  <a:pt x="8649195" y="4040037"/>
                </a:lnTo>
                <a:lnTo>
                  <a:pt x="8649195" y="4052897"/>
                </a:lnTo>
                <a:lnTo>
                  <a:pt x="8645720" y="4067595"/>
                </a:lnTo>
                <a:lnTo>
                  <a:pt x="8637035" y="4098827"/>
                </a:lnTo>
                <a:lnTo>
                  <a:pt x="8656143" y="4109851"/>
                </a:lnTo>
                <a:close/>
              </a:path>
              <a:path w="9038313" h="4633457">
                <a:moveTo>
                  <a:pt x="8630086" y="4082293"/>
                </a:moveTo>
                <a:lnTo>
                  <a:pt x="8623138" y="4095153"/>
                </a:lnTo>
                <a:lnTo>
                  <a:pt x="8637035" y="4098827"/>
                </a:lnTo>
                <a:lnTo>
                  <a:pt x="8645720" y="4067595"/>
                </a:lnTo>
                <a:lnTo>
                  <a:pt x="8630086" y="4082293"/>
                </a:lnTo>
                <a:close/>
              </a:path>
              <a:path w="9038313" h="4633457">
                <a:moveTo>
                  <a:pt x="8703047" y="4095153"/>
                </a:moveTo>
                <a:lnTo>
                  <a:pt x="8709994" y="4082293"/>
                </a:lnTo>
                <a:lnTo>
                  <a:pt x="8725628" y="4082293"/>
                </a:lnTo>
                <a:lnTo>
                  <a:pt x="8736053" y="4067595"/>
                </a:lnTo>
                <a:lnTo>
                  <a:pt x="8739526" y="4049223"/>
                </a:lnTo>
                <a:lnTo>
                  <a:pt x="8739526" y="4036362"/>
                </a:lnTo>
                <a:lnTo>
                  <a:pt x="8725628" y="4040037"/>
                </a:lnTo>
                <a:lnTo>
                  <a:pt x="8709994" y="4049223"/>
                </a:lnTo>
                <a:lnTo>
                  <a:pt x="8703047" y="4095153"/>
                </a:lnTo>
                <a:close/>
              </a:path>
              <a:path w="9038313" h="4633457">
                <a:moveTo>
                  <a:pt x="8696097" y="4043711"/>
                </a:moveTo>
                <a:lnTo>
                  <a:pt x="8682200" y="4036362"/>
                </a:lnTo>
                <a:lnTo>
                  <a:pt x="8685676" y="4137409"/>
                </a:lnTo>
                <a:lnTo>
                  <a:pt x="8696097" y="4124549"/>
                </a:lnTo>
                <a:lnTo>
                  <a:pt x="8703047" y="4109851"/>
                </a:lnTo>
                <a:lnTo>
                  <a:pt x="8703047" y="4095153"/>
                </a:lnTo>
                <a:lnTo>
                  <a:pt x="8709994" y="4049223"/>
                </a:lnTo>
                <a:lnTo>
                  <a:pt x="8696097" y="4043711"/>
                </a:lnTo>
                <a:close/>
              </a:path>
              <a:path w="9038313" h="4633457">
                <a:moveTo>
                  <a:pt x="8678726" y="4017990"/>
                </a:moveTo>
                <a:lnTo>
                  <a:pt x="8666566" y="4005130"/>
                </a:lnTo>
                <a:lnTo>
                  <a:pt x="8673515" y="4152107"/>
                </a:lnTo>
                <a:lnTo>
                  <a:pt x="8685676" y="4137409"/>
                </a:lnTo>
                <a:lnTo>
                  <a:pt x="8682200" y="4036362"/>
                </a:lnTo>
                <a:lnTo>
                  <a:pt x="8678726" y="4017990"/>
                </a:lnTo>
                <a:close/>
              </a:path>
              <a:path w="9038313" h="4633457">
                <a:moveTo>
                  <a:pt x="8656143" y="4137409"/>
                </a:moveTo>
                <a:lnTo>
                  <a:pt x="8645720" y="4152107"/>
                </a:lnTo>
                <a:lnTo>
                  <a:pt x="8659618" y="4155781"/>
                </a:lnTo>
                <a:lnTo>
                  <a:pt x="8659618" y="4124549"/>
                </a:lnTo>
                <a:lnTo>
                  <a:pt x="8656143" y="4137409"/>
                </a:lnTo>
                <a:close/>
              </a:path>
              <a:path w="9038313" h="4633457">
                <a:moveTo>
                  <a:pt x="8713470" y="3466825"/>
                </a:moveTo>
                <a:lnTo>
                  <a:pt x="8718680" y="3481523"/>
                </a:lnTo>
                <a:lnTo>
                  <a:pt x="8732577" y="3481523"/>
                </a:lnTo>
                <a:lnTo>
                  <a:pt x="8746474" y="3477849"/>
                </a:lnTo>
                <a:lnTo>
                  <a:pt x="8743000" y="3470499"/>
                </a:lnTo>
                <a:lnTo>
                  <a:pt x="8729103" y="3459477"/>
                </a:lnTo>
                <a:lnTo>
                  <a:pt x="8713470" y="3466825"/>
                </a:lnTo>
                <a:close/>
              </a:path>
              <a:path w="9038313" h="4633457">
                <a:moveTo>
                  <a:pt x="8954931" y="894723"/>
                </a:moveTo>
                <a:lnTo>
                  <a:pt x="8968828" y="898397"/>
                </a:lnTo>
                <a:lnTo>
                  <a:pt x="8984462" y="959026"/>
                </a:lnTo>
                <a:lnTo>
                  <a:pt x="8998358" y="959026"/>
                </a:lnTo>
                <a:lnTo>
                  <a:pt x="9015730" y="955352"/>
                </a:lnTo>
                <a:lnTo>
                  <a:pt x="9027890" y="940654"/>
                </a:lnTo>
                <a:lnTo>
                  <a:pt x="9038313" y="933305"/>
                </a:lnTo>
                <a:lnTo>
                  <a:pt x="9024416" y="933305"/>
                </a:lnTo>
                <a:lnTo>
                  <a:pt x="9008783" y="916771"/>
                </a:lnTo>
                <a:lnTo>
                  <a:pt x="8991410" y="905747"/>
                </a:lnTo>
                <a:lnTo>
                  <a:pt x="8972302" y="898397"/>
                </a:lnTo>
                <a:lnTo>
                  <a:pt x="8954931" y="894723"/>
                </a:lnTo>
                <a:close/>
              </a:path>
              <a:path w="9038313" h="4633457">
                <a:moveTo>
                  <a:pt x="8965352" y="955352"/>
                </a:moveTo>
                <a:lnTo>
                  <a:pt x="8958406" y="990259"/>
                </a:lnTo>
                <a:lnTo>
                  <a:pt x="8972302" y="986585"/>
                </a:lnTo>
                <a:lnTo>
                  <a:pt x="8972302" y="970050"/>
                </a:lnTo>
                <a:lnTo>
                  <a:pt x="8965352" y="955352"/>
                </a:lnTo>
                <a:close/>
              </a:path>
              <a:path w="9038313" h="4633457">
                <a:moveTo>
                  <a:pt x="8746474" y="705491"/>
                </a:moveTo>
                <a:lnTo>
                  <a:pt x="8749949" y="720189"/>
                </a:lnTo>
                <a:lnTo>
                  <a:pt x="8772531" y="716513"/>
                </a:lnTo>
                <a:lnTo>
                  <a:pt x="8786428" y="712839"/>
                </a:lnTo>
                <a:lnTo>
                  <a:pt x="8802063" y="712839"/>
                </a:lnTo>
                <a:lnTo>
                  <a:pt x="8815960" y="709165"/>
                </a:lnTo>
                <a:lnTo>
                  <a:pt x="8835068" y="709165"/>
                </a:lnTo>
                <a:lnTo>
                  <a:pt x="8835068" y="694467"/>
                </a:lnTo>
                <a:lnTo>
                  <a:pt x="8819434" y="685281"/>
                </a:lnTo>
                <a:lnTo>
                  <a:pt x="8805537" y="681607"/>
                </a:lnTo>
                <a:lnTo>
                  <a:pt x="8789903" y="681607"/>
                </a:lnTo>
                <a:lnTo>
                  <a:pt x="8776006" y="685281"/>
                </a:lnTo>
                <a:lnTo>
                  <a:pt x="8762109" y="694467"/>
                </a:lnTo>
                <a:lnTo>
                  <a:pt x="8746474" y="705491"/>
                </a:lnTo>
                <a:close/>
              </a:path>
              <a:path w="9038313" h="4633457">
                <a:moveTo>
                  <a:pt x="7705930" y="3975734"/>
                </a:moveTo>
                <a:lnTo>
                  <a:pt x="7688559" y="3983083"/>
                </a:lnTo>
                <a:lnTo>
                  <a:pt x="7702456" y="3990432"/>
                </a:lnTo>
                <a:lnTo>
                  <a:pt x="7719828" y="3986758"/>
                </a:lnTo>
                <a:lnTo>
                  <a:pt x="7719828" y="3979409"/>
                </a:lnTo>
                <a:lnTo>
                  <a:pt x="7705930" y="3975734"/>
                </a:lnTo>
                <a:close/>
              </a:path>
              <a:path w="9038313" h="4633457">
                <a:moveTo>
                  <a:pt x="8765583" y="1506517"/>
                </a:moveTo>
                <a:lnTo>
                  <a:pt x="8746474" y="1499167"/>
                </a:lnTo>
                <a:lnTo>
                  <a:pt x="8762109" y="1506517"/>
                </a:lnTo>
                <a:lnTo>
                  <a:pt x="8765583" y="1506517"/>
                </a:lnTo>
                <a:close/>
              </a:path>
              <a:path w="9038313" h="4633457">
                <a:moveTo>
                  <a:pt x="8928873" y="902073"/>
                </a:moveTo>
                <a:lnTo>
                  <a:pt x="8939296" y="889212"/>
                </a:lnTo>
                <a:lnTo>
                  <a:pt x="8918451" y="889212"/>
                </a:lnTo>
                <a:lnTo>
                  <a:pt x="8928873" y="902073"/>
                </a:lnTo>
                <a:close/>
              </a:path>
              <a:path w="9038313" h="4633457">
                <a:moveTo>
                  <a:pt x="8958406" y="990259"/>
                </a:moveTo>
                <a:lnTo>
                  <a:pt x="8947983" y="1004957"/>
                </a:lnTo>
                <a:lnTo>
                  <a:pt x="8961879" y="1004957"/>
                </a:lnTo>
                <a:lnTo>
                  <a:pt x="8958406" y="990259"/>
                </a:lnTo>
                <a:close/>
              </a:path>
              <a:path w="9038313" h="4633457">
                <a:moveTo>
                  <a:pt x="8968828" y="898397"/>
                </a:moveTo>
                <a:lnTo>
                  <a:pt x="8965352" y="955352"/>
                </a:lnTo>
                <a:lnTo>
                  <a:pt x="8984462" y="959026"/>
                </a:lnTo>
                <a:lnTo>
                  <a:pt x="8968828" y="898397"/>
                </a:lnTo>
                <a:close/>
              </a:path>
              <a:path w="9038313" h="4633457">
                <a:moveTo>
                  <a:pt x="8626612" y="3994106"/>
                </a:moveTo>
                <a:lnTo>
                  <a:pt x="8609241" y="3955525"/>
                </a:lnTo>
                <a:lnTo>
                  <a:pt x="8609241" y="3968385"/>
                </a:lnTo>
                <a:lnTo>
                  <a:pt x="8626612" y="3994106"/>
                </a:lnTo>
                <a:close/>
              </a:path>
              <a:path w="9038313" h="4633457">
                <a:moveTo>
                  <a:pt x="8666566" y="4021664"/>
                </a:moveTo>
                <a:lnTo>
                  <a:pt x="8673515" y="4152107"/>
                </a:lnTo>
                <a:lnTo>
                  <a:pt x="8666566" y="4005130"/>
                </a:lnTo>
                <a:lnTo>
                  <a:pt x="8666566" y="4021664"/>
                </a:lnTo>
                <a:close/>
              </a:path>
              <a:path w="9038313" h="4633457">
                <a:moveTo>
                  <a:pt x="8605766" y="1453238"/>
                </a:moveTo>
                <a:lnTo>
                  <a:pt x="8590132" y="1453238"/>
                </a:lnTo>
                <a:lnTo>
                  <a:pt x="8605766" y="1456912"/>
                </a:lnTo>
                <a:lnTo>
                  <a:pt x="8605766" y="1453238"/>
                </a:lnTo>
                <a:close/>
              </a:path>
              <a:path w="9038313" h="4633457">
                <a:moveTo>
                  <a:pt x="8560601" y="755096"/>
                </a:moveTo>
                <a:lnTo>
                  <a:pt x="8565812" y="1159282"/>
                </a:lnTo>
                <a:lnTo>
                  <a:pt x="8579709" y="758770"/>
                </a:lnTo>
                <a:lnTo>
                  <a:pt x="8560601" y="755096"/>
                </a:lnTo>
                <a:close/>
              </a:path>
              <a:path w="9038313" h="4633457">
                <a:moveTo>
                  <a:pt x="8899342" y="870840"/>
                </a:moveTo>
                <a:lnTo>
                  <a:pt x="8885445" y="979236"/>
                </a:lnTo>
                <a:lnTo>
                  <a:pt x="8899342" y="993933"/>
                </a:lnTo>
                <a:lnTo>
                  <a:pt x="8899342" y="870840"/>
                </a:lnTo>
                <a:close/>
              </a:path>
              <a:path w="9038313" h="4633457">
                <a:moveTo>
                  <a:pt x="8463321" y="3420896"/>
                </a:moveTo>
                <a:lnTo>
                  <a:pt x="8459847" y="3420896"/>
                </a:lnTo>
                <a:lnTo>
                  <a:pt x="8463321" y="3435593"/>
                </a:lnTo>
                <a:lnTo>
                  <a:pt x="8463321" y="3420896"/>
                </a:lnTo>
                <a:close/>
              </a:path>
              <a:path w="9038313" h="4633457">
                <a:moveTo>
                  <a:pt x="8300031" y="824909"/>
                </a:moveTo>
                <a:lnTo>
                  <a:pt x="8331299" y="1124376"/>
                </a:lnTo>
                <a:lnTo>
                  <a:pt x="8313928" y="813887"/>
                </a:lnTo>
                <a:lnTo>
                  <a:pt x="8300031" y="824909"/>
                </a:lnTo>
                <a:close/>
              </a:path>
              <a:path w="9038313" h="4633457">
                <a:moveTo>
                  <a:pt x="8178431" y="1313609"/>
                </a:moveTo>
                <a:lnTo>
                  <a:pt x="8190591" y="1489981"/>
                </a:lnTo>
                <a:lnTo>
                  <a:pt x="8194065" y="1298911"/>
                </a:lnTo>
                <a:lnTo>
                  <a:pt x="8178431" y="1313609"/>
                </a:lnTo>
                <a:close/>
              </a:path>
              <a:path w="9038313" h="4633457">
                <a:moveTo>
                  <a:pt x="8296556" y="3255545"/>
                </a:moveTo>
                <a:lnTo>
                  <a:pt x="8277448" y="3246360"/>
                </a:lnTo>
                <a:lnTo>
                  <a:pt x="8287871" y="3259220"/>
                </a:lnTo>
                <a:lnTo>
                  <a:pt x="8296556" y="3255545"/>
                </a:lnTo>
                <a:close/>
              </a:path>
              <a:path w="9038313" h="4633457">
                <a:moveTo>
                  <a:pt x="8270499" y="3220638"/>
                </a:moveTo>
                <a:lnTo>
                  <a:pt x="8267025" y="3216964"/>
                </a:lnTo>
                <a:lnTo>
                  <a:pt x="8270499" y="3220638"/>
                </a:lnTo>
                <a:close/>
              </a:path>
              <a:path w="9038313" h="4633457">
                <a:moveTo>
                  <a:pt x="8280921" y="1155608"/>
                </a:moveTo>
                <a:lnTo>
                  <a:pt x="8280921" y="1128050"/>
                </a:lnTo>
                <a:lnTo>
                  <a:pt x="8273975" y="1140910"/>
                </a:lnTo>
                <a:lnTo>
                  <a:pt x="8280921" y="1155608"/>
                </a:lnTo>
                <a:close/>
              </a:path>
              <a:path w="9038313" h="4633457">
                <a:moveTo>
                  <a:pt x="8223597" y="3220638"/>
                </a:moveTo>
                <a:lnTo>
                  <a:pt x="8207963" y="3213290"/>
                </a:lnTo>
                <a:lnTo>
                  <a:pt x="8223597" y="3224314"/>
                </a:lnTo>
                <a:lnTo>
                  <a:pt x="8223597" y="3220638"/>
                </a:lnTo>
                <a:close/>
              </a:path>
              <a:path w="9038313" h="4633457">
                <a:moveTo>
                  <a:pt x="8207963" y="3189406"/>
                </a:moveTo>
                <a:lnTo>
                  <a:pt x="8194065" y="3174709"/>
                </a:lnTo>
                <a:lnTo>
                  <a:pt x="8204488" y="3189406"/>
                </a:lnTo>
                <a:lnTo>
                  <a:pt x="8207963" y="3189406"/>
                </a:lnTo>
                <a:close/>
              </a:path>
              <a:path w="9038313" h="4633457">
                <a:moveTo>
                  <a:pt x="8157585" y="3171033"/>
                </a:moveTo>
                <a:lnTo>
                  <a:pt x="8147163" y="3139801"/>
                </a:lnTo>
                <a:lnTo>
                  <a:pt x="8147163" y="3154499"/>
                </a:lnTo>
                <a:lnTo>
                  <a:pt x="8157585" y="3171033"/>
                </a:lnTo>
                <a:close/>
              </a:path>
              <a:path w="9038313" h="4633457">
                <a:moveTo>
                  <a:pt x="8110683" y="3670757"/>
                </a:moveTo>
                <a:lnTo>
                  <a:pt x="8107208" y="3670757"/>
                </a:lnTo>
                <a:lnTo>
                  <a:pt x="8098523" y="3685454"/>
                </a:lnTo>
                <a:lnTo>
                  <a:pt x="8110683" y="3670757"/>
                </a:lnTo>
                <a:close/>
              </a:path>
              <a:path w="9038313" h="4633457">
                <a:moveTo>
                  <a:pt x="8091575" y="3101220"/>
                </a:moveTo>
                <a:lnTo>
                  <a:pt x="8086230" y="3096133"/>
                </a:lnTo>
                <a:lnTo>
                  <a:pt x="8091575" y="3115918"/>
                </a:lnTo>
                <a:lnTo>
                  <a:pt x="8091575" y="3101220"/>
                </a:lnTo>
                <a:close/>
              </a:path>
              <a:path w="9038313" h="4633457">
                <a:moveTo>
                  <a:pt x="8037724" y="1682889"/>
                </a:moveTo>
                <a:lnTo>
                  <a:pt x="8034249" y="1682889"/>
                </a:lnTo>
                <a:lnTo>
                  <a:pt x="8018616" y="1695749"/>
                </a:lnTo>
                <a:lnTo>
                  <a:pt x="8037724" y="1682889"/>
                </a:lnTo>
                <a:close/>
              </a:path>
              <a:path w="9038313" h="4633457">
                <a:moveTo>
                  <a:pt x="7954341" y="3055289"/>
                </a:moveTo>
                <a:lnTo>
                  <a:pt x="7938706" y="3051615"/>
                </a:lnTo>
                <a:lnTo>
                  <a:pt x="7938706" y="3055289"/>
                </a:lnTo>
                <a:lnTo>
                  <a:pt x="7954341" y="3055289"/>
                </a:lnTo>
                <a:close/>
              </a:path>
              <a:path w="9038313" h="4633457">
                <a:moveTo>
                  <a:pt x="7921335" y="674258"/>
                </a:moveTo>
                <a:lnTo>
                  <a:pt x="7914387" y="1208887"/>
                </a:lnTo>
                <a:lnTo>
                  <a:pt x="7924810" y="1221748"/>
                </a:lnTo>
                <a:lnTo>
                  <a:pt x="7921335" y="674258"/>
                </a:lnTo>
                <a:close/>
              </a:path>
              <a:path w="9038313" h="4633457">
                <a:moveTo>
                  <a:pt x="7862272" y="1679215"/>
                </a:moveTo>
                <a:lnTo>
                  <a:pt x="7858799" y="1675540"/>
                </a:lnTo>
                <a:lnTo>
                  <a:pt x="7858799" y="1692075"/>
                </a:lnTo>
                <a:lnTo>
                  <a:pt x="7862272" y="1679215"/>
                </a:lnTo>
                <a:close/>
              </a:path>
              <a:path w="9038313" h="4633457">
                <a:moveTo>
                  <a:pt x="7822318" y="1692075"/>
                </a:moveTo>
                <a:lnTo>
                  <a:pt x="7822318" y="1657168"/>
                </a:lnTo>
                <a:lnTo>
                  <a:pt x="7818845" y="1675540"/>
                </a:lnTo>
                <a:lnTo>
                  <a:pt x="7822318" y="1692075"/>
                </a:lnTo>
                <a:close/>
              </a:path>
              <a:path w="9038313" h="4633457">
                <a:moveTo>
                  <a:pt x="7931758" y="1745354"/>
                </a:moveTo>
                <a:lnTo>
                  <a:pt x="7928284" y="1741680"/>
                </a:lnTo>
                <a:lnTo>
                  <a:pt x="7917861" y="1756378"/>
                </a:lnTo>
                <a:lnTo>
                  <a:pt x="7931758" y="1745354"/>
                </a:lnTo>
                <a:close/>
              </a:path>
              <a:path w="9038313" h="4633457">
                <a:moveTo>
                  <a:pt x="8107208" y="3817734"/>
                </a:moveTo>
                <a:lnTo>
                  <a:pt x="8101998" y="3733222"/>
                </a:lnTo>
                <a:lnTo>
                  <a:pt x="8101998" y="3836106"/>
                </a:lnTo>
                <a:lnTo>
                  <a:pt x="8107208" y="3817734"/>
                </a:lnTo>
                <a:close/>
              </a:path>
              <a:path w="9038313" h="4633457">
                <a:moveTo>
                  <a:pt x="7945655" y="650374"/>
                </a:moveTo>
                <a:lnTo>
                  <a:pt x="7917861" y="650374"/>
                </a:lnTo>
                <a:lnTo>
                  <a:pt x="7931758" y="655886"/>
                </a:lnTo>
                <a:lnTo>
                  <a:pt x="7945655" y="650374"/>
                </a:lnTo>
                <a:close/>
              </a:path>
              <a:path w="9038313" h="4633457">
                <a:moveTo>
                  <a:pt x="7818845" y="1499167"/>
                </a:moveTo>
                <a:lnTo>
                  <a:pt x="7818845" y="1467935"/>
                </a:lnTo>
                <a:lnTo>
                  <a:pt x="7815370" y="1486307"/>
                </a:lnTo>
                <a:lnTo>
                  <a:pt x="7818845" y="1499167"/>
                </a:lnTo>
                <a:close/>
              </a:path>
              <a:path w="9038313" h="4633457">
                <a:moveTo>
                  <a:pt x="7841427" y="1418330"/>
                </a:moveTo>
                <a:lnTo>
                  <a:pt x="7848376" y="1409145"/>
                </a:lnTo>
                <a:lnTo>
                  <a:pt x="7832741" y="1405469"/>
                </a:lnTo>
                <a:lnTo>
                  <a:pt x="7841427" y="1418330"/>
                </a:lnTo>
                <a:close/>
              </a:path>
              <a:path w="9038313" h="4633457">
                <a:moveTo>
                  <a:pt x="7917861" y="1776587"/>
                </a:moveTo>
                <a:lnTo>
                  <a:pt x="7902227" y="1767401"/>
                </a:lnTo>
                <a:lnTo>
                  <a:pt x="7902227" y="1783935"/>
                </a:lnTo>
                <a:lnTo>
                  <a:pt x="7917861" y="1776587"/>
                </a:lnTo>
                <a:close/>
              </a:path>
              <a:path w="9038313" h="4633457">
                <a:moveTo>
                  <a:pt x="7775416" y="1818843"/>
                </a:moveTo>
                <a:lnTo>
                  <a:pt x="7782364" y="1791285"/>
                </a:lnTo>
                <a:lnTo>
                  <a:pt x="7768468" y="1805983"/>
                </a:lnTo>
                <a:lnTo>
                  <a:pt x="7775416" y="1818843"/>
                </a:lnTo>
                <a:close/>
              </a:path>
              <a:path w="9038313" h="4633457">
                <a:moveTo>
                  <a:pt x="7818845" y="1710447"/>
                </a:moveTo>
                <a:lnTo>
                  <a:pt x="7837953" y="1811494"/>
                </a:lnTo>
                <a:lnTo>
                  <a:pt x="7832741" y="1717796"/>
                </a:lnTo>
                <a:lnTo>
                  <a:pt x="7818845" y="1710447"/>
                </a:lnTo>
                <a:close/>
              </a:path>
              <a:path w="9038313" h="4633457">
                <a:moveTo>
                  <a:pt x="7971712" y="3204104"/>
                </a:moveTo>
                <a:lnTo>
                  <a:pt x="7961289" y="3255545"/>
                </a:lnTo>
                <a:lnTo>
                  <a:pt x="7975187" y="3266569"/>
                </a:lnTo>
                <a:lnTo>
                  <a:pt x="7971712" y="3204104"/>
                </a:lnTo>
                <a:close/>
              </a:path>
              <a:path w="9038313" h="4633457">
                <a:moveTo>
                  <a:pt x="7725039" y="1376074"/>
                </a:moveTo>
                <a:lnTo>
                  <a:pt x="7709405" y="1379749"/>
                </a:lnTo>
                <a:lnTo>
                  <a:pt x="7725039" y="1383423"/>
                </a:lnTo>
                <a:lnTo>
                  <a:pt x="7725039" y="1376074"/>
                </a:lnTo>
                <a:close/>
              </a:path>
              <a:path w="9038313" h="4633457">
                <a:moveTo>
                  <a:pt x="7716353" y="681607"/>
                </a:moveTo>
                <a:lnTo>
                  <a:pt x="7702456" y="681607"/>
                </a:lnTo>
                <a:lnTo>
                  <a:pt x="7716353" y="688955"/>
                </a:lnTo>
                <a:lnTo>
                  <a:pt x="7716353" y="681607"/>
                </a:lnTo>
                <a:close/>
              </a:path>
              <a:path w="9038313" h="4633457">
                <a:moveTo>
                  <a:pt x="7848376" y="497885"/>
                </a:moveTo>
                <a:lnTo>
                  <a:pt x="7848376" y="470326"/>
                </a:lnTo>
                <a:lnTo>
                  <a:pt x="7841427" y="485024"/>
                </a:lnTo>
                <a:lnTo>
                  <a:pt x="7848376" y="497885"/>
                </a:lnTo>
                <a:close/>
              </a:path>
              <a:path w="9038313" h="4633457">
                <a:moveTo>
                  <a:pt x="7695507" y="3362104"/>
                </a:moveTo>
                <a:lnTo>
                  <a:pt x="7685084" y="3374965"/>
                </a:lnTo>
                <a:lnTo>
                  <a:pt x="7695507" y="3374965"/>
                </a:lnTo>
                <a:lnTo>
                  <a:pt x="7695507" y="3362104"/>
                </a:lnTo>
                <a:close/>
              </a:path>
              <a:path w="9038313" h="4633457">
                <a:moveTo>
                  <a:pt x="7789313" y="1844564"/>
                </a:moveTo>
                <a:lnTo>
                  <a:pt x="7782364" y="2030122"/>
                </a:lnTo>
                <a:lnTo>
                  <a:pt x="7789313" y="2015425"/>
                </a:lnTo>
                <a:lnTo>
                  <a:pt x="7789313" y="1844564"/>
                </a:lnTo>
                <a:close/>
              </a:path>
              <a:path w="9038313" h="4633457">
                <a:moveTo>
                  <a:pt x="7676399" y="3024056"/>
                </a:moveTo>
                <a:lnTo>
                  <a:pt x="7662503" y="3016708"/>
                </a:lnTo>
                <a:lnTo>
                  <a:pt x="7676399" y="3027732"/>
                </a:lnTo>
                <a:lnTo>
                  <a:pt x="7676399" y="3024056"/>
                </a:lnTo>
                <a:close/>
              </a:path>
              <a:path w="9038313" h="4633457">
                <a:moveTo>
                  <a:pt x="7672925" y="488699"/>
                </a:moveTo>
                <a:lnTo>
                  <a:pt x="7669451" y="474002"/>
                </a:lnTo>
                <a:lnTo>
                  <a:pt x="7659028" y="488699"/>
                </a:lnTo>
                <a:lnTo>
                  <a:pt x="7672925" y="488699"/>
                </a:lnTo>
                <a:close/>
              </a:path>
              <a:path w="9038313" h="4633457">
                <a:moveTo>
                  <a:pt x="7672925" y="565862"/>
                </a:moveTo>
                <a:lnTo>
                  <a:pt x="7662503" y="551164"/>
                </a:lnTo>
                <a:lnTo>
                  <a:pt x="7659028" y="551164"/>
                </a:lnTo>
                <a:lnTo>
                  <a:pt x="7672925" y="565862"/>
                </a:lnTo>
                <a:close/>
              </a:path>
              <a:path w="9038313" h="4633457">
                <a:moveTo>
                  <a:pt x="7636445" y="3165521"/>
                </a:moveTo>
                <a:lnTo>
                  <a:pt x="7626023" y="3165521"/>
                </a:lnTo>
                <a:lnTo>
                  <a:pt x="7626023" y="3178383"/>
                </a:lnTo>
                <a:lnTo>
                  <a:pt x="7636445" y="3165521"/>
                </a:lnTo>
                <a:close/>
              </a:path>
              <a:path w="9038313" h="4633457">
                <a:moveTo>
                  <a:pt x="7599965" y="2092589"/>
                </a:moveTo>
                <a:lnTo>
                  <a:pt x="7586068" y="2083401"/>
                </a:lnTo>
                <a:lnTo>
                  <a:pt x="7586068" y="2096263"/>
                </a:lnTo>
                <a:lnTo>
                  <a:pt x="7599965" y="2092589"/>
                </a:lnTo>
                <a:close/>
              </a:path>
              <a:path w="9038313" h="4633457">
                <a:moveTo>
                  <a:pt x="7539165" y="3308824"/>
                </a:moveTo>
                <a:lnTo>
                  <a:pt x="7523532" y="3301476"/>
                </a:lnTo>
                <a:lnTo>
                  <a:pt x="7523532" y="3308824"/>
                </a:lnTo>
                <a:lnTo>
                  <a:pt x="7539165" y="3308824"/>
                </a:lnTo>
                <a:close/>
              </a:path>
              <a:path w="9038313" h="4633457">
                <a:moveTo>
                  <a:pt x="7520057" y="2096263"/>
                </a:moveTo>
                <a:lnTo>
                  <a:pt x="7516583" y="2079727"/>
                </a:lnTo>
                <a:lnTo>
                  <a:pt x="7513109" y="2083401"/>
                </a:lnTo>
                <a:lnTo>
                  <a:pt x="7520057" y="2096263"/>
                </a:lnTo>
                <a:close/>
              </a:path>
              <a:path w="9038313" h="4633457">
                <a:moveTo>
                  <a:pt x="7480103" y="2276309"/>
                </a:moveTo>
                <a:lnTo>
                  <a:pt x="7466206" y="2279984"/>
                </a:lnTo>
                <a:lnTo>
                  <a:pt x="7466206" y="2287333"/>
                </a:lnTo>
                <a:lnTo>
                  <a:pt x="7480103" y="2276309"/>
                </a:lnTo>
                <a:close/>
              </a:path>
              <a:path w="9038313" h="4633457">
                <a:moveTo>
                  <a:pt x="7473154" y="2965265"/>
                </a:moveTo>
                <a:lnTo>
                  <a:pt x="7483577" y="2970777"/>
                </a:lnTo>
                <a:lnTo>
                  <a:pt x="7487052" y="2957917"/>
                </a:lnTo>
                <a:lnTo>
                  <a:pt x="7473154" y="2965265"/>
                </a:lnTo>
                <a:close/>
              </a:path>
              <a:path w="9038313" h="4633457">
                <a:moveTo>
                  <a:pt x="7462732" y="2978127"/>
                </a:moveTo>
                <a:lnTo>
                  <a:pt x="7459258" y="2954242"/>
                </a:lnTo>
                <a:lnTo>
                  <a:pt x="7459258" y="2965265"/>
                </a:lnTo>
                <a:lnTo>
                  <a:pt x="7462732" y="2978127"/>
                </a:lnTo>
                <a:close/>
              </a:path>
              <a:path w="9038313" h="4633457">
                <a:moveTo>
                  <a:pt x="7396721" y="3216964"/>
                </a:moveTo>
                <a:lnTo>
                  <a:pt x="7382823" y="3213290"/>
                </a:lnTo>
                <a:lnTo>
                  <a:pt x="7382823" y="3220638"/>
                </a:lnTo>
                <a:lnTo>
                  <a:pt x="7396721" y="3216964"/>
                </a:lnTo>
                <a:close/>
              </a:path>
              <a:path w="9038313" h="4633457">
                <a:moveTo>
                  <a:pt x="7386298" y="2676823"/>
                </a:moveTo>
                <a:lnTo>
                  <a:pt x="7393246" y="2665799"/>
                </a:lnTo>
                <a:lnTo>
                  <a:pt x="7379348" y="2662125"/>
                </a:lnTo>
                <a:lnTo>
                  <a:pt x="7386298" y="2676823"/>
                </a:lnTo>
                <a:close/>
              </a:path>
              <a:path w="9038313" h="4633457">
                <a:moveTo>
                  <a:pt x="7509634" y="2006239"/>
                </a:moveTo>
                <a:lnTo>
                  <a:pt x="7506161" y="1991541"/>
                </a:lnTo>
                <a:lnTo>
                  <a:pt x="7506161" y="2026448"/>
                </a:lnTo>
                <a:lnTo>
                  <a:pt x="7509634" y="2006239"/>
                </a:lnTo>
                <a:close/>
              </a:path>
              <a:path w="9038313" h="4633457">
                <a:moveTo>
                  <a:pt x="7334183" y="611793"/>
                </a:moveTo>
                <a:lnTo>
                  <a:pt x="7327235" y="1907029"/>
                </a:lnTo>
                <a:lnTo>
                  <a:pt x="7342869" y="1896007"/>
                </a:lnTo>
                <a:lnTo>
                  <a:pt x="7334183" y="611793"/>
                </a:lnTo>
                <a:close/>
              </a:path>
              <a:path w="9038313" h="4633457">
                <a:moveTo>
                  <a:pt x="7356767" y="578722"/>
                </a:moveTo>
                <a:lnTo>
                  <a:pt x="7374138" y="1886819"/>
                </a:lnTo>
                <a:lnTo>
                  <a:pt x="7370663" y="578722"/>
                </a:lnTo>
                <a:lnTo>
                  <a:pt x="7356767" y="578722"/>
                </a:lnTo>
                <a:close/>
              </a:path>
              <a:path w="9038313" h="4633457">
                <a:moveTo>
                  <a:pt x="7459258" y="1896007"/>
                </a:moveTo>
                <a:lnTo>
                  <a:pt x="7447098" y="2044820"/>
                </a:lnTo>
                <a:lnTo>
                  <a:pt x="7462732" y="2041146"/>
                </a:lnTo>
                <a:lnTo>
                  <a:pt x="7459258" y="1896007"/>
                </a:lnTo>
                <a:close/>
              </a:path>
              <a:path w="9038313" h="4633457">
                <a:moveTo>
                  <a:pt x="7844901" y="3239011"/>
                </a:moveTo>
                <a:lnTo>
                  <a:pt x="7829268" y="3213290"/>
                </a:lnTo>
                <a:lnTo>
                  <a:pt x="7829268" y="3239011"/>
                </a:lnTo>
                <a:lnTo>
                  <a:pt x="7844901" y="3239011"/>
                </a:lnTo>
                <a:close/>
              </a:path>
              <a:path w="9038313" h="4633457">
                <a:moveTo>
                  <a:pt x="7622548" y="3016708"/>
                </a:moveTo>
                <a:lnTo>
                  <a:pt x="7626023" y="3046103"/>
                </a:lnTo>
                <a:lnTo>
                  <a:pt x="7629497" y="3031406"/>
                </a:lnTo>
                <a:lnTo>
                  <a:pt x="7622548" y="3016708"/>
                </a:lnTo>
                <a:close/>
              </a:path>
              <a:path w="9038313" h="4633457">
                <a:moveTo>
                  <a:pt x="7789313" y="1552446"/>
                </a:moveTo>
                <a:lnTo>
                  <a:pt x="7785839" y="1537749"/>
                </a:lnTo>
                <a:lnTo>
                  <a:pt x="7785839" y="1567145"/>
                </a:lnTo>
                <a:lnTo>
                  <a:pt x="7789313" y="1552446"/>
                </a:lnTo>
                <a:close/>
              </a:path>
              <a:path w="9038313" h="4633457">
                <a:moveTo>
                  <a:pt x="7789313" y="1429353"/>
                </a:moveTo>
                <a:lnTo>
                  <a:pt x="7804947" y="1456912"/>
                </a:lnTo>
                <a:lnTo>
                  <a:pt x="7808422" y="1444050"/>
                </a:lnTo>
                <a:lnTo>
                  <a:pt x="7789313" y="1429353"/>
                </a:lnTo>
                <a:close/>
              </a:path>
              <a:path w="9038313" h="4633457">
                <a:moveTo>
                  <a:pt x="7702456" y="1422005"/>
                </a:moveTo>
                <a:lnTo>
                  <a:pt x="7712880" y="1405469"/>
                </a:lnTo>
                <a:lnTo>
                  <a:pt x="7698982" y="1409145"/>
                </a:lnTo>
                <a:lnTo>
                  <a:pt x="7702456" y="1422005"/>
                </a:lnTo>
                <a:close/>
              </a:path>
              <a:path w="9038313" h="4633457">
                <a:moveTo>
                  <a:pt x="7796262" y="632002"/>
                </a:moveTo>
                <a:lnTo>
                  <a:pt x="7811895" y="624653"/>
                </a:lnTo>
                <a:lnTo>
                  <a:pt x="7792787" y="617305"/>
                </a:lnTo>
                <a:lnTo>
                  <a:pt x="7796262" y="632002"/>
                </a:lnTo>
                <a:close/>
              </a:path>
              <a:path w="9038313" h="4633457">
                <a:moveTo>
                  <a:pt x="7374138" y="3266569"/>
                </a:moveTo>
                <a:lnTo>
                  <a:pt x="7363715" y="3255545"/>
                </a:lnTo>
                <a:lnTo>
                  <a:pt x="7360240" y="3270243"/>
                </a:lnTo>
                <a:lnTo>
                  <a:pt x="7374138" y="3266569"/>
                </a:lnTo>
                <a:close/>
              </a:path>
              <a:path w="9038313" h="4633457">
                <a:moveTo>
                  <a:pt x="7363715" y="2726428"/>
                </a:moveTo>
                <a:lnTo>
                  <a:pt x="7360240" y="2726428"/>
                </a:lnTo>
                <a:lnTo>
                  <a:pt x="7353292" y="2742962"/>
                </a:lnTo>
                <a:lnTo>
                  <a:pt x="7363715" y="2726428"/>
                </a:lnTo>
                <a:close/>
              </a:path>
              <a:path w="9038313" h="4633457">
                <a:moveTo>
                  <a:pt x="7363715" y="2676823"/>
                </a:moveTo>
                <a:lnTo>
                  <a:pt x="7360240" y="2665799"/>
                </a:lnTo>
                <a:lnTo>
                  <a:pt x="7349818" y="2680497"/>
                </a:lnTo>
                <a:lnTo>
                  <a:pt x="7363715" y="2676823"/>
                </a:lnTo>
                <a:close/>
              </a:path>
              <a:path w="9038313" h="4633457">
                <a:moveTo>
                  <a:pt x="7356767" y="3277593"/>
                </a:moveTo>
                <a:lnTo>
                  <a:pt x="7342869" y="3281267"/>
                </a:lnTo>
                <a:lnTo>
                  <a:pt x="7342869" y="3284941"/>
                </a:lnTo>
                <a:lnTo>
                  <a:pt x="7356767" y="3277593"/>
                </a:lnTo>
                <a:close/>
              </a:path>
              <a:path w="9038313" h="4633457">
                <a:moveTo>
                  <a:pt x="7346344" y="3123266"/>
                </a:moveTo>
                <a:lnTo>
                  <a:pt x="7342869" y="3123266"/>
                </a:lnTo>
                <a:lnTo>
                  <a:pt x="7337658" y="3136126"/>
                </a:lnTo>
                <a:lnTo>
                  <a:pt x="7346344" y="3123266"/>
                </a:lnTo>
                <a:close/>
              </a:path>
              <a:path w="9038313" h="4633457">
                <a:moveTo>
                  <a:pt x="7337658" y="2750311"/>
                </a:moveTo>
                <a:lnTo>
                  <a:pt x="7342869" y="2722753"/>
                </a:lnTo>
                <a:lnTo>
                  <a:pt x="7330710" y="2735614"/>
                </a:lnTo>
                <a:lnTo>
                  <a:pt x="7337658" y="2750311"/>
                </a:lnTo>
                <a:close/>
              </a:path>
              <a:path w="9038313" h="4633457">
                <a:moveTo>
                  <a:pt x="7337658" y="3119592"/>
                </a:moveTo>
                <a:lnTo>
                  <a:pt x="7327235" y="3136126"/>
                </a:lnTo>
                <a:lnTo>
                  <a:pt x="7330710" y="3132452"/>
                </a:lnTo>
                <a:lnTo>
                  <a:pt x="7337658" y="3119592"/>
                </a:lnTo>
                <a:close/>
              </a:path>
              <a:path w="9038313" h="4633457">
                <a:moveTo>
                  <a:pt x="7276858" y="2388379"/>
                </a:moveTo>
                <a:lnTo>
                  <a:pt x="7273383" y="2360822"/>
                </a:lnTo>
                <a:lnTo>
                  <a:pt x="7273383" y="2373682"/>
                </a:lnTo>
                <a:lnTo>
                  <a:pt x="7276858" y="2388379"/>
                </a:lnTo>
                <a:close/>
              </a:path>
              <a:path w="9038313" h="4633457">
                <a:moveTo>
                  <a:pt x="7283806" y="3227988"/>
                </a:moveTo>
                <a:lnTo>
                  <a:pt x="7273383" y="3216964"/>
                </a:lnTo>
                <a:lnTo>
                  <a:pt x="7269910" y="3231662"/>
                </a:lnTo>
                <a:lnTo>
                  <a:pt x="7283806" y="3227988"/>
                </a:lnTo>
                <a:close/>
              </a:path>
              <a:path w="9038313" h="4633457">
                <a:moveTo>
                  <a:pt x="7367189" y="2654776"/>
                </a:moveTo>
                <a:lnTo>
                  <a:pt x="7363715" y="2641916"/>
                </a:lnTo>
                <a:lnTo>
                  <a:pt x="7353292" y="2651102"/>
                </a:lnTo>
                <a:lnTo>
                  <a:pt x="7367189" y="2654776"/>
                </a:lnTo>
                <a:close/>
              </a:path>
              <a:path w="9038313" h="4633457">
                <a:moveTo>
                  <a:pt x="7302915" y="2634566"/>
                </a:moveTo>
                <a:lnTo>
                  <a:pt x="7287281" y="2616194"/>
                </a:lnTo>
                <a:lnTo>
                  <a:pt x="7287281" y="2630892"/>
                </a:lnTo>
                <a:lnTo>
                  <a:pt x="7302915" y="2634566"/>
                </a:lnTo>
                <a:close/>
              </a:path>
              <a:path w="9038313" h="4633457">
                <a:moveTo>
                  <a:pt x="7210847" y="2765009"/>
                </a:moveTo>
                <a:lnTo>
                  <a:pt x="7203898" y="2765009"/>
                </a:lnTo>
                <a:lnTo>
                  <a:pt x="7200425" y="2777869"/>
                </a:lnTo>
                <a:lnTo>
                  <a:pt x="7210847" y="2765009"/>
                </a:lnTo>
                <a:close/>
              </a:path>
              <a:path w="9038313" h="4633457">
                <a:moveTo>
                  <a:pt x="7302915" y="3101220"/>
                </a:moveTo>
                <a:lnTo>
                  <a:pt x="7297704" y="3069987"/>
                </a:lnTo>
                <a:lnTo>
                  <a:pt x="7294229" y="3084685"/>
                </a:lnTo>
                <a:lnTo>
                  <a:pt x="7302915" y="3101220"/>
                </a:lnTo>
                <a:close/>
              </a:path>
              <a:path w="9038313" h="4633457">
                <a:moveTo>
                  <a:pt x="7269910" y="3009358"/>
                </a:moveTo>
                <a:lnTo>
                  <a:pt x="7276858" y="3143476"/>
                </a:lnTo>
                <a:lnTo>
                  <a:pt x="7276858" y="3126940"/>
                </a:lnTo>
                <a:lnTo>
                  <a:pt x="7269910" y="3009358"/>
                </a:lnTo>
                <a:close/>
              </a:path>
              <a:path w="9038313" h="4633457">
                <a:moveTo>
                  <a:pt x="7108356" y="3185731"/>
                </a:moveTo>
                <a:lnTo>
                  <a:pt x="7094460" y="3178383"/>
                </a:lnTo>
                <a:lnTo>
                  <a:pt x="7094460" y="3185731"/>
                </a:lnTo>
                <a:lnTo>
                  <a:pt x="7108356" y="3185731"/>
                </a:lnTo>
                <a:close/>
              </a:path>
              <a:path w="9038313" h="4633457">
                <a:moveTo>
                  <a:pt x="7360240" y="3463151"/>
                </a:moveTo>
                <a:lnTo>
                  <a:pt x="7356767" y="3924292"/>
                </a:lnTo>
                <a:lnTo>
                  <a:pt x="7370663" y="3913268"/>
                </a:lnTo>
                <a:lnTo>
                  <a:pt x="7360240" y="3463151"/>
                </a:lnTo>
                <a:close/>
              </a:path>
              <a:path w="9038313" h="4633457">
                <a:moveTo>
                  <a:pt x="7745884" y="3975734"/>
                </a:moveTo>
                <a:lnTo>
                  <a:pt x="7735462" y="3948176"/>
                </a:lnTo>
                <a:lnTo>
                  <a:pt x="7731988" y="3968385"/>
                </a:lnTo>
                <a:lnTo>
                  <a:pt x="7745884" y="3975734"/>
                </a:lnTo>
                <a:close/>
              </a:path>
              <a:path w="9038313" h="4633457">
                <a:moveTo>
                  <a:pt x="7709405" y="3962873"/>
                </a:moveTo>
                <a:lnTo>
                  <a:pt x="7709405" y="3948176"/>
                </a:lnTo>
                <a:lnTo>
                  <a:pt x="7695507" y="3968385"/>
                </a:lnTo>
                <a:lnTo>
                  <a:pt x="7709405" y="3962873"/>
                </a:lnTo>
                <a:close/>
              </a:path>
              <a:path w="9038313" h="4633457">
                <a:moveTo>
                  <a:pt x="7643394" y="3909594"/>
                </a:moveTo>
                <a:lnTo>
                  <a:pt x="7629497" y="3891222"/>
                </a:lnTo>
                <a:lnTo>
                  <a:pt x="7629497" y="3905920"/>
                </a:lnTo>
                <a:lnTo>
                  <a:pt x="7643394" y="3909594"/>
                </a:lnTo>
                <a:close/>
              </a:path>
              <a:path w="9038313" h="4633457">
                <a:moveTo>
                  <a:pt x="7363715" y="3448453"/>
                </a:moveTo>
                <a:lnTo>
                  <a:pt x="7370663" y="3428244"/>
                </a:lnTo>
                <a:lnTo>
                  <a:pt x="7356767" y="3435593"/>
                </a:lnTo>
                <a:lnTo>
                  <a:pt x="7363715" y="3448453"/>
                </a:lnTo>
                <a:close/>
              </a:path>
              <a:path w="9038313" h="4633457">
                <a:moveTo>
                  <a:pt x="7419303" y="3382313"/>
                </a:moveTo>
                <a:lnTo>
                  <a:pt x="7419303" y="3878362"/>
                </a:lnTo>
                <a:lnTo>
                  <a:pt x="7440148" y="3878362"/>
                </a:lnTo>
                <a:lnTo>
                  <a:pt x="7419303" y="3382313"/>
                </a:lnTo>
                <a:close/>
              </a:path>
              <a:path w="9038313" h="4633457">
                <a:moveTo>
                  <a:pt x="7144837" y="3817734"/>
                </a:moveTo>
                <a:lnTo>
                  <a:pt x="7141362" y="3786501"/>
                </a:lnTo>
                <a:lnTo>
                  <a:pt x="7141362" y="3804873"/>
                </a:lnTo>
                <a:lnTo>
                  <a:pt x="7144837" y="3817734"/>
                </a:lnTo>
                <a:close/>
              </a:path>
              <a:path w="9038313" h="4633457">
                <a:moveTo>
                  <a:pt x="7156996" y="3571547"/>
                </a:moveTo>
                <a:lnTo>
                  <a:pt x="7156996" y="3848967"/>
                </a:lnTo>
                <a:lnTo>
                  <a:pt x="7163945" y="3867339"/>
                </a:lnTo>
                <a:lnTo>
                  <a:pt x="7156996" y="3571547"/>
                </a:lnTo>
                <a:close/>
              </a:path>
              <a:path w="9038313" h="4633457">
                <a:moveTo>
                  <a:pt x="7108356" y="3670757"/>
                </a:moveTo>
                <a:lnTo>
                  <a:pt x="7108356" y="3635849"/>
                </a:lnTo>
                <a:lnTo>
                  <a:pt x="7104882" y="3648709"/>
                </a:lnTo>
                <a:lnTo>
                  <a:pt x="7108356" y="3670757"/>
                </a:lnTo>
                <a:close/>
              </a:path>
              <a:path w="9038313" h="4633457">
                <a:moveTo>
                  <a:pt x="7104882" y="2384705"/>
                </a:moveTo>
                <a:lnTo>
                  <a:pt x="7094460" y="2399403"/>
                </a:lnTo>
                <a:lnTo>
                  <a:pt x="7108356" y="2399403"/>
                </a:lnTo>
                <a:lnTo>
                  <a:pt x="7104882" y="2384705"/>
                </a:lnTo>
                <a:close/>
              </a:path>
              <a:path w="9038313" h="4633457">
                <a:moveTo>
                  <a:pt x="7108356" y="632002"/>
                </a:moveTo>
                <a:lnTo>
                  <a:pt x="7104882" y="2384705"/>
                </a:lnTo>
                <a:lnTo>
                  <a:pt x="7120516" y="2392055"/>
                </a:lnTo>
                <a:lnTo>
                  <a:pt x="7108356" y="632002"/>
                </a:lnTo>
                <a:close/>
              </a:path>
              <a:path w="9038313" h="4633457">
                <a:moveTo>
                  <a:pt x="7108356" y="600769"/>
                </a:moveTo>
                <a:lnTo>
                  <a:pt x="7120516" y="582397"/>
                </a:lnTo>
                <a:lnTo>
                  <a:pt x="7104882" y="586071"/>
                </a:lnTo>
                <a:lnTo>
                  <a:pt x="7108356" y="600769"/>
                </a:lnTo>
                <a:close/>
              </a:path>
              <a:path w="9038313" h="4633457">
                <a:moveTo>
                  <a:pt x="7313338" y="2215682"/>
                </a:moveTo>
                <a:lnTo>
                  <a:pt x="7309863" y="2202821"/>
                </a:lnTo>
                <a:lnTo>
                  <a:pt x="7309863" y="2230380"/>
                </a:lnTo>
                <a:lnTo>
                  <a:pt x="7313338" y="2215682"/>
                </a:lnTo>
                <a:close/>
              </a:path>
              <a:path w="9038313" h="4633457">
                <a:moveTo>
                  <a:pt x="7104882" y="604443"/>
                </a:moveTo>
                <a:lnTo>
                  <a:pt x="7097933" y="589746"/>
                </a:lnTo>
                <a:lnTo>
                  <a:pt x="7101408" y="617305"/>
                </a:lnTo>
                <a:lnTo>
                  <a:pt x="7104882" y="604443"/>
                </a:lnTo>
                <a:close/>
              </a:path>
              <a:path w="9038313" h="4633457">
                <a:moveTo>
                  <a:pt x="7097933" y="3698314"/>
                </a:moveTo>
                <a:lnTo>
                  <a:pt x="7094460" y="3685454"/>
                </a:lnTo>
                <a:lnTo>
                  <a:pt x="7097933" y="3701989"/>
                </a:lnTo>
                <a:lnTo>
                  <a:pt x="7097933" y="3698314"/>
                </a:lnTo>
                <a:close/>
              </a:path>
              <a:path w="9038313" h="4633457">
                <a:moveTo>
                  <a:pt x="7054505" y="2923010"/>
                </a:moveTo>
                <a:lnTo>
                  <a:pt x="7051031" y="2923010"/>
                </a:lnTo>
                <a:lnTo>
                  <a:pt x="7051031" y="2935870"/>
                </a:lnTo>
                <a:lnTo>
                  <a:pt x="7054505" y="2923010"/>
                </a:lnTo>
                <a:close/>
              </a:path>
              <a:path w="9038313" h="4633457">
                <a:moveTo>
                  <a:pt x="7011076" y="3020382"/>
                </a:moveTo>
                <a:lnTo>
                  <a:pt x="6997180" y="2992824"/>
                </a:lnTo>
                <a:lnTo>
                  <a:pt x="6997180" y="3009358"/>
                </a:lnTo>
                <a:lnTo>
                  <a:pt x="7011076" y="3020382"/>
                </a:lnTo>
                <a:close/>
              </a:path>
              <a:path w="9038313" h="4633457">
                <a:moveTo>
                  <a:pt x="7028447" y="2950568"/>
                </a:moveTo>
                <a:lnTo>
                  <a:pt x="7024974" y="3066313"/>
                </a:lnTo>
                <a:lnTo>
                  <a:pt x="7040608" y="3073661"/>
                </a:lnTo>
                <a:lnTo>
                  <a:pt x="7028447" y="2950568"/>
                </a:lnTo>
                <a:close/>
              </a:path>
              <a:path w="9038313" h="4633457">
                <a:moveTo>
                  <a:pt x="7207373" y="2884429"/>
                </a:moveTo>
                <a:lnTo>
                  <a:pt x="7203898" y="2911986"/>
                </a:lnTo>
                <a:lnTo>
                  <a:pt x="7207373" y="2897289"/>
                </a:lnTo>
                <a:lnTo>
                  <a:pt x="7207373" y="2884429"/>
                </a:lnTo>
                <a:close/>
              </a:path>
              <a:path w="9038313" h="4633457">
                <a:moveTo>
                  <a:pt x="6974597" y="2884429"/>
                </a:moveTo>
                <a:lnTo>
                  <a:pt x="6971122" y="2897289"/>
                </a:lnTo>
                <a:lnTo>
                  <a:pt x="6974597" y="2897289"/>
                </a:lnTo>
                <a:lnTo>
                  <a:pt x="6974597" y="2884429"/>
                </a:lnTo>
                <a:close/>
              </a:path>
              <a:path w="9038313" h="4633457">
                <a:moveTo>
                  <a:pt x="7024974" y="2441660"/>
                </a:moveTo>
                <a:lnTo>
                  <a:pt x="7014551" y="2450846"/>
                </a:lnTo>
                <a:lnTo>
                  <a:pt x="7028447" y="2454520"/>
                </a:lnTo>
                <a:lnTo>
                  <a:pt x="7024974" y="2441660"/>
                </a:lnTo>
                <a:close/>
              </a:path>
              <a:path w="9038313" h="4633457">
                <a:moveTo>
                  <a:pt x="6938117" y="593420"/>
                </a:moveTo>
                <a:lnTo>
                  <a:pt x="6927695" y="428071"/>
                </a:lnTo>
                <a:lnTo>
                  <a:pt x="6924220" y="597095"/>
                </a:lnTo>
                <a:lnTo>
                  <a:pt x="6938117" y="593420"/>
                </a:lnTo>
                <a:close/>
              </a:path>
              <a:path w="9038313" h="4633457">
                <a:moveTo>
                  <a:pt x="6745295" y="3038754"/>
                </a:moveTo>
                <a:lnTo>
                  <a:pt x="6741821" y="3024056"/>
                </a:lnTo>
                <a:lnTo>
                  <a:pt x="6738346" y="3038754"/>
                </a:lnTo>
                <a:lnTo>
                  <a:pt x="6745295" y="3038754"/>
                </a:lnTo>
                <a:close/>
              </a:path>
              <a:path w="9038313" h="4633457">
                <a:moveTo>
                  <a:pt x="6675809" y="2932196"/>
                </a:moveTo>
                <a:lnTo>
                  <a:pt x="6665386" y="2919336"/>
                </a:lnTo>
                <a:lnTo>
                  <a:pt x="6672336" y="2932196"/>
                </a:lnTo>
                <a:lnTo>
                  <a:pt x="6675809" y="2932196"/>
                </a:lnTo>
                <a:close/>
              </a:path>
              <a:path w="9038313" h="4633457">
                <a:moveTo>
                  <a:pt x="6679284" y="442768"/>
                </a:moveTo>
                <a:lnTo>
                  <a:pt x="6661913" y="439094"/>
                </a:lnTo>
                <a:lnTo>
                  <a:pt x="6675809" y="446443"/>
                </a:lnTo>
                <a:lnTo>
                  <a:pt x="6679284" y="442768"/>
                </a:lnTo>
                <a:close/>
              </a:path>
              <a:path w="9038313" h="4633457">
                <a:moveTo>
                  <a:pt x="6672336" y="400513"/>
                </a:moveTo>
                <a:lnTo>
                  <a:pt x="6649753" y="396838"/>
                </a:lnTo>
                <a:lnTo>
                  <a:pt x="6658438" y="400513"/>
                </a:lnTo>
                <a:lnTo>
                  <a:pt x="6672336" y="400513"/>
                </a:lnTo>
                <a:close/>
              </a:path>
              <a:path w="9038313" h="4633457">
                <a:moveTo>
                  <a:pt x="6912060" y="3104894"/>
                </a:moveTo>
                <a:lnTo>
                  <a:pt x="6901637" y="3143476"/>
                </a:lnTo>
                <a:lnTo>
                  <a:pt x="6915534" y="3126940"/>
                </a:lnTo>
                <a:lnTo>
                  <a:pt x="6912060" y="3104894"/>
                </a:lnTo>
                <a:close/>
              </a:path>
              <a:path w="9038313" h="4633457">
                <a:moveTo>
                  <a:pt x="6912060" y="2731940"/>
                </a:moveTo>
                <a:lnTo>
                  <a:pt x="6901637" y="2765009"/>
                </a:lnTo>
                <a:lnTo>
                  <a:pt x="6924220" y="2746637"/>
                </a:lnTo>
                <a:lnTo>
                  <a:pt x="6912060" y="2731940"/>
                </a:lnTo>
                <a:close/>
              </a:path>
              <a:path w="9038313" h="4633457">
                <a:moveTo>
                  <a:pt x="6924220" y="2726428"/>
                </a:moveTo>
                <a:lnTo>
                  <a:pt x="6912060" y="2731940"/>
                </a:lnTo>
                <a:lnTo>
                  <a:pt x="6927695" y="2742962"/>
                </a:lnTo>
                <a:lnTo>
                  <a:pt x="6924220" y="2726428"/>
                </a:lnTo>
                <a:close/>
              </a:path>
              <a:path w="9038313" h="4633457">
                <a:moveTo>
                  <a:pt x="7004128" y="2654776"/>
                </a:moveTo>
                <a:lnTo>
                  <a:pt x="7000654" y="2638242"/>
                </a:lnTo>
                <a:lnTo>
                  <a:pt x="7000654" y="2669473"/>
                </a:lnTo>
                <a:lnTo>
                  <a:pt x="7004128" y="2654776"/>
                </a:lnTo>
                <a:close/>
              </a:path>
              <a:path w="9038313" h="4633457">
                <a:moveTo>
                  <a:pt x="6802621" y="3073661"/>
                </a:moveTo>
                <a:lnTo>
                  <a:pt x="6788724" y="3046103"/>
                </a:lnTo>
                <a:lnTo>
                  <a:pt x="6788724" y="3058963"/>
                </a:lnTo>
                <a:lnTo>
                  <a:pt x="6802621" y="3073661"/>
                </a:lnTo>
                <a:close/>
              </a:path>
              <a:path w="9038313" h="4633457">
                <a:moveTo>
                  <a:pt x="6632381" y="2564753"/>
                </a:moveTo>
                <a:lnTo>
                  <a:pt x="6628907" y="2564753"/>
                </a:lnTo>
                <a:lnTo>
                  <a:pt x="6625432" y="2577613"/>
                </a:lnTo>
                <a:lnTo>
                  <a:pt x="6632381" y="2564753"/>
                </a:lnTo>
                <a:close/>
              </a:path>
              <a:path w="9038313" h="4633457">
                <a:moveTo>
                  <a:pt x="6774826" y="2851358"/>
                </a:moveTo>
                <a:lnTo>
                  <a:pt x="6771352" y="2792567"/>
                </a:lnTo>
                <a:lnTo>
                  <a:pt x="6771352" y="2831148"/>
                </a:lnTo>
                <a:lnTo>
                  <a:pt x="6774826" y="2851358"/>
                </a:lnTo>
                <a:close/>
              </a:path>
              <a:path w="9038313" h="4633457">
                <a:moveTo>
                  <a:pt x="6745295" y="446443"/>
                </a:moveTo>
                <a:lnTo>
                  <a:pt x="6745295" y="2726428"/>
                </a:lnTo>
                <a:lnTo>
                  <a:pt x="6752244" y="2708055"/>
                </a:lnTo>
                <a:lnTo>
                  <a:pt x="6745295" y="446443"/>
                </a:lnTo>
                <a:close/>
              </a:path>
              <a:path w="9038313" h="4633457">
                <a:moveTo>
                  <a:pt x="6879054" y="2719078"/>
                </a:moveTo>
                <a:lnTo>
                  <a:pt x="6872105" y="396838"/>
                </a:lnTo>
                <a:lnTo>
                  <a:pt x="6861683" y="2708055"/>
                </a:lnTo>
                <a:lnTo>
                  <a:pt x="6879054" y="2719078"/>
                </a:lnTo>
                <a:close/>
              </a:path>
              <a:path w="9038313" h="4633457">
                <a:moveTo>
                  <a:pt x="6861683" y="2708055"/>
                </a:moveTo>
                <a:lnTo>
                  <a:pt x="6847786" y="2693358"/>
                </a:lnTo>
                <a:lnTo>
                  <a:pt x="6847786" y="2708055"/>
                </a:lnTo>
                <a:lnTo>
                  <a:pt x="6861683" y="2708055"/>
                </a:lnTo>
                <a:close/>
              </a:path>
              <a:path w="9038313" h="4633457">
                <a:moveTo>
                  <a:pt x="6792197" y="424397"/>
                </a:moveTo>
                <a:lnTo>
                  <a:pt x="6802621" y="389489"/>
                </a:lnTo>
                <a:lnTo>
                  <a:pt x="6788724" y="407861"/>
                </a:lnTo>
                <a:lnTo>
                  <a:pt x="6792197" y="424397"/>
                </a:lnTo>
                <a:close/>
              </a:path>
              <a:path w="9038313" h="4633457">
                <a:moveTo>
                  <a:pt x="6526416" y="2368171"/>
                </a:moveTo>
                <a:lnTo>
                  <a:pt x="6519467" y="477676"/>
                </a:lnTo>
                <a:lnTo>
                  <a:pt x="6526416" y="2384705"/>
                </a:lnTo>
                <a:lnTo>
                  <a:pt x="6526416" y="2368171"/>
                </a:lnTo>
                <a:close/>
              </a:path>
              <a:path w="9038313" h="4633457">
                <a:moveTo>
                  <a:pt x="6585479" y="2680497"/>
                </a:moveTo>
                <a:lnTo>
                  <a:pt x="6582004" y="2680497"/>
                </a:lnTo>
                <a:lnTo>
                  <a:pt x="6582004" y="2693358"/>
                </a:lnTo>
                <a:lnTo>
                  <a:pt x="6585479" y="2680497"/>
                </a:lnTo>
                <a:close/>
              </a:path>
              <a:path w="9038313" h="4633457">
                <a:moveTo>
                  <a:pt x="6323171" y="2553729"/>
                </a:moveTo>
                <a:lnTo>
                  <a:pt x="6319697" y="731211"/>
                </a:lnTo>
                <a:lnTo>
                  <a:pt x="6307537" y="2561078"/>
                </a:lnTo>
                <a:lnTo>
                  <a:pt x="6323171" y="2553729"/>
                </a:lnTo>
                <a:close/>
              </a:path>
              <a:path w="9038313" h="4633457">
                <a:moveTo>
                  <a:pt x="6356177" y="578722"/>
                </a:moveTo>
                <a:lnTo>
                  <a:pt x="6366600" y="2507799"/>
                </a:lnTo>
                <a:lnTo>
                  <a:pt x="6380496" y="575048"/>
                </a:lnTo>
                <a:lnTo>
                  <a:pt x="6356177" y="578722"/>
                </a:lnTo>
                <a:close/>
              </a:path>
              <a:path w="9038313" h="4633457">
                <a:moveTo>
                  <a:pt x="6432610" y="536467"/>
                </a:moveTo>
                <a:lnTo>
                  <a:pt x="6439559" y="519931"/>
                </a:lnTo>
                <a:lnTo>
                  <a:pt x="6420450" y="519931"/>
                </a:lnTo>
                <a:lnTo>
                  <a:pt x="6432610" y="536467"/>
                </a:lnTo>
                <a:close/>
              </a:path>
              <a:path w="9038313" h="4633457">
                <a:moveTo>
                  <a:pt x="6267583" y="2627218"/>
                </a:moveTo>
                <a:lnTo>
                  <a:pt x="6264108" y="2673149"/>
                </a:lnTo>
                <a:lnTo>
                  <a:pt x="6272794" y="2641916"/>
                </a:lnTo>
                <a:lnTo>
                  <a:pt x="6267583" y="2627218"/>
                </a:lnTo>
                <a:close/>
              </a:path>
              <a:path w="9038313" h="4633457">
                <a:moveTo>
                  <a:pt x="6137297" y="608117"/>
                </a:moveTo>
                <a:lnTo>
                  <a:pt x="6123401" y="604443"/>
                </a:lnTo>
                <a:lnTo>
                  <a:pt x="6123401" y="617305"/>
                </a:lnTo>
                <a:lnTo>
                  <a:pt x="6137297" y="608117"/>
                </a:lnTo>
                <a:close/>
              </a:path>
              <a:path w="9038313" h="4633457">
                <a:moveTo>
                  <a:pt x="6217206" y="867166"/>
                </a:moveTo>
                <a:lnTo>
                  <a:pt x="6213731" y="839607"/>
                </a:lnTo>
                <a:lnTo>
                  <a:pt x="6203308" y="856142"/>
                </a:lnTo>
                <a:lnTo>
                  <a:pt x="6217206" y="867166"/>
                </a:lnTo>
                <a:close/>
              </a:path>
              <a:path w="9038313" h="4633457">
                <a:moveTo>
                  <a:pt x="6187674" y="2774195"/>
                </a:moveTo>
                <a:lnTo>
                  <a:pt x="6173778" y="2742962"/>
                </a:lnTo>
                <a:lnTo>
                  <a:pt x="6173778" y="2757660"/>
                </a:lnTo>
                <a:lnTo>
                  <a:pt x="6187674" y="2774195"/>
                </a:lnTo>
                <a:close/>
              </a:path>
              <a:path w="9038313" h="4633457">
                <a:moveTo>
                  <a:pt x="6224155" y="643025"/>
                </a:moveTo>
                <a:lnTo>
                  <a:pt x="6227629" y="712839"/>
                </a:lnTo>
                <a:lnTo>
                  <a:pt x="6260635" y="650374"/>
                </a:lnTo>
                <a:lnTo>
                  <a:pt x="6224155" y="643025"/>
                </a:lnTo>
                <a:close/>
              </a:path>
              <a:path w="9038313" h="4633457">
                <a:moveTo>
                  <a:pt x="6323171" y="698141"/>
                </a:moveTo>
                <a:lnTo>
                  <a:pt x="6319697" y="731211"/>
                </a:lnTo>
                <a:lnTo>
                  <a:pt x="6323171" y="716513"/>
                </a:lnTo>
                <a:lnTo>
                  <a:pt x="6323171" y="698141"/>
                </a:lnTo>
                <a:close/>
              </a:path>
              <a:path w="9038313" h="4633457">
                <a:moveTo>
                  <a:pt x="6151195" y="677932"/>
                </a:moveTo>
                <a:lnTo>
                  <a:pt x="6144246" y="663234"/>
                </a:lnTo>
                <a:lnTo>
                  <a:pt x="6144246" y="694467"/>
                </a:lnTo>
                <a:lnTo>
                  <a:pt x="6151195" y="677932"/>
                </a:lnTo>
                <a:close/>
              </a:path>
              <a:path w="9038313" h="4633457">
                <a:moveTo>
                  <a:pt x="6074760" y="870840"/>
                </a:moveTo>
                <a:lnTo>
                  <a:pt x="6078235" y="808375"/>
                </a:lnTo>
                <a:lnTo>
                  <a:pt x="6074760" y="786328"/>
                </a:lnTo>
                <a:lnTo>
                  <a:pt x="6074760" y="870840"/>
                </a:lnTo>
                <a:close/>
              </a:path>
              <a:path w="9038313" h="4633457">
                <a:moveTo>
                  <a:pt x="6078235" y="766118"/>
                </a:moveTo>
                <a:lnTo>
                  <a:pt x="6074760" y="751420"/>
                </a:lnTo>
                <a:lnTo>
                  <a:pt x="6074760" y="786328"/>
                </a:lnTo>
                <a:lnTo>
                  <a:pt x="6078235" y="766118"/>
                </a:lnTo>
                <a:close/>
              </a:path>
              <a:path w="9038313" h="4633457">
                <a:moveTo>
                  <a:pt x="6067812" y="2403077"/>
                </a:moveTo>
                <a:lnTo>
                  <a:pt x="6060864" y="2430636"/>
                </a:lnTo>
                <a:lnTo>
                  <a:pt x="6067812" y="2415938"/>
                </a:lnTo>
                <a:lnTo>
                  <a:pt x="6067812" y="2403077"/>
                </a:lnTo>
                <a:close/>
              </a:path>
              <a:path w="9038313" h="4633457">
                <a:moveTo>
                  <a:pt x="5987905" y="909421"/>
                </a:moveTo>
                <a:lnTo>
                  <a:pt x="5991378" y="808375"/>
                </a:lnTo>
                <a:lnTo>
                  <a:pt x="5980955" y="824909"/>
                </a:lnTo>
                <a:lnTo>
                  <a:pt x="5987905" y="909421"/>
                </a:lnTo>
                <a:close/>
              </a:path>
              <a:path w="9038313" h="4633457">
                <a:moveTo>
                  <a:pt x="6090395" y="2526170"/>
                </a:moveTo>
                <a:lnTo>
                  <a:pt x="6086920" y="2493101"/>
                </a:lnTo>
                <a:lnTo>
                  <a:pt x="6086920" y="2507799"/>
                </a:lnTo>
                <a:lnTo>
                  <a:pt x="6090395" y="2526170"/>
                </a:lnTo>
                <a:close/>
              </a:path>
              <a:path w="9038313" h="4633457">
                <a:moveTo>
                  <a:pt x="5991378" y="2384705"/>
                </a:moveTo>
                <a:lnTo>
                  <a:pt x="5980955" y="2357147"/>
                </a:lnTo>
                <a:lnTo>
                  <a:pt x="5977481" y="2373682"/>
                </a:lnTo>
                <a:lnTo>
                  <a:pt x="5991378" y="2384705"/>
                </a:lnTo>
                <a:close/>
              </a:path>
              <a:path w="9038313" h="4633457">
                <a:moveTo>
                  <a:pt x="5612683" y="2669473"/>
                </a:moveTo>
                <a:lnTo>
                  <a:pt x="5605735" y="2662125"/>
                </a:lnTo>
                <a:lnTo>
                  <a:pt x="5591837" y="2665799"/>
                </a:lnTo>
                <a:lnTo>
                  <a:pt x="5612683" y="2669473"/>
                </a:lnTo>
                <a:close/>
              </a:path>
              <a:path w="9038313" h="4633457">
                <a:moveTo>
                  <a:pt x="5588363" y="701815"/>
                </a:moveTo>
                <a:lnTo>
                  <a:pt x="5576202" y="688955"/>
                </a:lnTo>
                <a:lnTo>
                  <a:pt x="5576202" y="701815"/>
                </a:lnTo>
                <a:lnTo>
                  <a:pt x="5588363" y="701815"/>
                </a:lnTo>
                <a:close/>
              </a:path>
              <a:path w="9038313" h="4633457">
                <a:moveTo>
                  <a:pt x="5645688" y="670584"/>
                </a:moveTo>
                <a:lnTo>
                  <a:pt x="5631792" y="723863"/>
                </a:lnTo>
                <a:lnTo>
                  <a:pt x="5652637" y="723863"/>
                </a:lnTo>
                <a:lnTo>
                  <a:pt x="5645688" y="670584"/>
                </a:lnTo>
                <a:close/>
              </a:path>
              <a:path w="9038313" h="4633457">
                <a:moveTo>
                  <a:pt x="5692592" y="569536"/>
                </a:moveTo>
                <a:lnTo>
                  <a:pt x="5682169" y="593420"/>
                </a:lnTo>
                <a:lnTo>
                  <a:pt x="5696065" y="582397"/>
                </a:lnTo>
                <a:lnTo>
                  <a:pt x="5692592" y="569536"/>
                </a:lnTo>
                <a:close/>
              </a:path>
              <a:path w="9038313" h="4633457">
                <a:moveTo>
                  <a:pt x="5609208" y="1822518"/>
                </a:moveTo>
                <a:lnTo>
                  <a:pt x="5598786" y="839607"/>
                </a:lnTo>
                <a:lnTo>
                  <a:pt x="5595312" y="1815169"/>
                </a:lnTo>
                <a:lnTo>
                  <a:pt x="5609208" y="1822518"/>
                </a:lnTo>
                <a:close/>
              </a:path>
              <a:path w="9038313" h="4633457">
                <a:moveTo>
                  <a:pt x="5741231" y="762444"/>
                </a:moveTo>
                <a:lnTo>
                  <a:pt x="5729071" y="740398"/>
                </a:lnTo>
                <a:lnTo>
                  <a:pt x="5725596" y="755096"/>
                </a:lnTo>
                <a:lnTo>
                  <a:pt x="5741231" y="762444"/>
                </a:lnTo>
                <a:close/>
              </a:path>
              <a:path w="9038313" h="4633457">
                <a:moveTo>
                  <a:pt x="5558831" y="688955"/>
                </a:moveTo>
                <a:lnTo>
                  <a:pt x="5548409" y="659560"/>
                </a:lnTo>
                <a:lnTo>
                  <a:pt x="5543198" y="674258"/>
                </a:lnTo>
                <a:lnTo>
                  <a:pt x="5558831" y="688955"/>
                </a:lnTo>
                <a:close/>
              </a:path>
              <a:path w="9038313" h="4633457">
                <a:moveTo>
                  <a:pt x="5595312" y="617305"/>
                </a:moveTo>
                <a:lnTo>
                  <a:pt x="5602260" y="597095"/>
                </a:lnTo>
                <a:lnTo>
                  <a:pt x="5588363" y="604443"/>
                </a:lnTo>
                <a:lnTo>
                  <a:pt x="5595312" y="617305"/>
                </a:lnTo>
                <a:close/>
              </a:path>
              <a:path w="9038313" h="4633457">
                <a:moveTo>
                  <a:pt x="5475450" y="817561"/>
                </a:moveTo>
                <a:lnTo>
                  <a:pt x="5466764" y="790002"/>
                </a:lnTo>
                <a:lnTo>
                  <a:pt x="5463289" y="804699"/>
                </a:lnTo>
                <a:lnTo>
                  <a:pt x="5475450" y="817561"/>
                </a:lnTo>
                <a:close/>
              </a:path>
              <a:path w="9038313" h="4633457">
                <a:moveTo>
                  <a:pt x="5515404" y="2287333"/>
                </a:moveTo>
                <a:lnTo>
                  <a:pt x="5508454" y="2272635"/>
                </a:lnTo>
                <a:lnTo>
                  <a:pt x="5511929" y="2300193"/>
                </a:lnTo>
                <a:lnTo>
                  <a:pt x="5515404" y="2287333"/>
                </a:lnTo>
                <a:close/>
              </a:path>
              <a:path w="9038313" h="4633457">
                <a:moveTo>
                  <a:pt x="5445918" y="1763726"/>
                </a:moveTo>
                <a:lnTo>
                  <a:pt x="5438970" y="1749028"/>
                </a:lnTo>
                <a:lnTo>
                  <a:pt x="5445918" y="1780261"/>
                </a:lnTo>
                <a:lnTo>
                  <a:pt x="5445918" y="1763726"/>
                </a:lnTo>
                <a:close/>
              </a:path>
              <a:path w="9038313" h="4633457">
                <a:moveTo>
                  <a:pt x="5350376" y="3624826"/>
                </a:moveTo>
                <a:lnTo>
                  <a:pt x="5339952" y="3593593"/>
                </a:lnTo>
                <a:lnTo>
                  <a:pt x="5339952" y="3610128"/>
                </a:lnTo>
                <a:lnTo>
                  <a:pt x="5350376" y="3624826"/>
                </a:lnTo>
                <a:close/>
              </a:path>
              <a:path w="9038313" h="4633457">
                <a:moveTo>
                  <a:pt x="5704751" y="2357147"/>
                </a:moveTo>
                <a:lnTo>
                  <a:pt x="5704751" y="2458194"/>
                </a:lnTo>
                <a:lnTo>
                  <a:pt x="5711700" y="2445334"/>
                </a:lnTo>
                <a:lnTo>
                  <a:pt x="5704751" y="2357147"/>
                </a:lnTo>
                <a:close/>
              </a:path>
              <a:path w="9038313" h="4633457">
                <a:moveTo>
                  <a:pt x="5343427" y="3297802"/>
                </a:moveTo>
                <a:lnTo>
                  <a:pt x="5339952" y="3297802"/>
                </a:lnTo>
                <a:lnTo>
                  <a:pt x="5339952" y="3312500"/>
                </a:lnTo>
                <a:lnTo>
                  <a:pt x="5343427" y="3297802"/>
                </a:lnTo>
                <a:close/>
              </a:path>
              <a:path w="9038313" h="4633457">
                <a:moveTo>
                  <a:pt x="5536250" y="1763726"/>
                </a:moveTo>
                <a:lnTo>
                  <a:pt x="5525827" y="1734332"/>
                </a:lnTo>
                <a:lnTo>
                  <a:pt x="5525827" y="1749028"/>
                </a:lnTo>
                <a:lnTo>
                  <a:pt x="5536250" y="1763726"/>
                </a:lnTo>
                <a:close/>
              </a:path>
              <a:path w="9038313" h="4633457">
                <a:moveTo>
                  <a:pt x="4961257" y="1991541"/>
                </a:moveTo>
                <a:lnTo>
                  <a:pt x="4947361" y="1998891"/>
                </a:lnTo>
                <a:lnTo>
                  <a:pt x="4947361" y="2006239"/>
                </a:lnTo>
                <a:lnTo>
                  <a:pt x="4961257" y="1991541"/>
                </a:lnTo>
                <a:close/>
              </a:path>
              <a:path w="9038313" h="4633457">
                <a:moveTo>
                  <a:pt x="4914355" y="1903355"/>
                </a:moveTo>
                <a:lnTo>
                  <a:pt x="4900457" y="1907029"/>
                </a:lnTo>
                <a:lnTo>
                  <a:pt x="4914355" y="1914378"/>
                </a:lnTo>
                <a:lnTo>
                  <a:pt x="4914355" y="1903355"/>
                </a:lnTo>
                <a:close/>
              </a:path>
              <a:path w="9038313" h="4633457">
                <a:moveTo>
                  <a:pt x="4924778" y="1868448"/>
                </a:moveTo>
                <a:lnTo>
                  <a:pt x="4924778" y="1864774"/>
                </a:lnTo>
                <a:lnTo>
                  <a:pt x="4910881" y="1872122"/>
                </a:lnTo>
                <a:lnTo>
                  <a:pt x="4924778" y="1868448"/>
                </a:lnTo>
                <a:close/>
              </a:path>
              <a:path w="9038313" h="4633457">
                <a:moveTo>
                  <a:pt x="4924778" y="1208887"/>
                </a:moveTo>
                <a:lnTo>
                  <a:pt x="4940411" y="1857424"/>
                </a:lnTo>
                <a:lnTo>
                  <a:pt x="4940411" y="1208887"/>
                </a:lnTo>
                <a:lnTo>
                  <a:pt x="4924778" y="1208887"/>
                </a:lnTo>
                <a:close/>
              </a:path>
              <a:path w="9038313" h="4633457">
                <a:moveTo>
                  <a:pt x="4997737" y="1714122"/>
                </a:moveTo>
                <a:lnTo>
                  <a:pt x="4994263" y="1699425"/>
                </a:lnTo>
                <a:lnTo>
                  <a:pt x="4994263" y="1728820"/>
                </a:lnTo>
                <a:lnTo>
                  <a:pt x="4997737" y="1714122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4987314" y="1844564"/>
                </a:lnTo>
                <a:lnTo>
                  <a:pt x="4987314" y="1857424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4976892" y="716513"/>
                </a:moveTo>
                <a:lnTo>
                  <a:pt x="4976892" y="755096"/>
                </a:lnTo>
                <a:lnTo>
                  <a:pt x="5001211" y="755096"/>
                </a:lnTo>
                <a:lnTo>
                  <a:pt x="4976892" y="716513"/>
                </a:lnTo>
                <a:close/>
              </a:path>
              <a:path w="9038313" h="4633457">
                <a:moveTo>
                  <a:pt x="4824023" y="1232771"/>
                </a:moveTo>
                <a:lnTo>
                  <a:pt x="4804915" y="1229097"/>
                </a:lnTo>
                <a:lnTo>
                  <a:pt x="4808390" y="1232771"/>
                </a:lnTo>
                <a:lnTo>
                  <a:pt x="4824023" y="1232771"/>
                </a:lnTo>
                <a:close/>
              </a:path>
              <a:path w="9038313" h="4633457">
                <a:moveTo>
                  <a:pt x="5233987" y="2419612"/>
                </a:moveTo>
                <a:lnTo>
                  <a:pt x="5230514" y="2388379"/>
                </a:lnTo>
                <a:lnTo>
                  <a:pt x="5230514" y="2406752"/>
                </a:lnTo>
                <a:lnTo>
                  <a:pt x="5233987" y="2419612"/>
                </a:lnTo>
                <a:close/>
              </a:path>
              <a:path w="9038313" h="4633457">
                <a:moveTo>
                  <a:pt x="5329530" y="2595985"/>
                </a:moveTo>
                <a:lnTo>
                  <a:pt x="5326056" y="2561078"/>
                </a:lnTo>
                <a:lnTo>
                  <a:pt x="5326056" y="2581287"/>
                </a:lnTo>
                <a:lnTo>
                  <a:pt x="5329530" y="2595985"/>
                </a:lnTo>
                <a:close/>
              </a:path>
              <a:path w="9038313" h="4633457">
                <a:moveTo>
                  <a:pt x="5343427" y="2658451"/>
                </a:moveTo>
                <a:lnTo>
                  <a:pt x="5336479" y="2627218"/>
                </a:lnTo>
                <a:lnTo>
                  <a:pt x="5336479" y="2645590"/>
                </a:lnTo>
                <a:lnTo>
                  <a:pt x="5343427" y="2658451"/>
                </a:lnTo>
                <a:close/>
              </a:path>
              <a:path w="9038313" h="4633457">
                <a:moveTo>
                  <a:pt x="5383381" y="824909"/>
                </a:moveTo>
                <a:lnTo>
                  <a:pt x="5379906" y="878189"/>
                </a:lnTo>
                <a:lnTo>
                  <a:pt x="5395541" y="863492"/>
                </a:lnTo>
                <a:lnTo>
                  <a:pt x="5383381" y="824909"/>
                </a:lnTo>
                <a:close/>
              </a:path>
              <a:path w="9038313" h="4633457">
                <a:moveTo>
                  <a:pt x="5157553" y="1976843"/>
                </a:moveTo>
                <a:lnTo>
                  <a:pt x="5157553" y="2268961"/>
                </a:lnTo>
                <a:lnTo>
                  <a:pt x="5169714" y="2292845"/>
                </a:lnTo>
                <a:lnTo>
                  <a:pt x="5157553" y="1976843"/>
                </a:lnTo>
                <a:close/>
              </a:path>
              <a:path w="9038313" h="4633457">
                <a:moveTo>
                  <a:pt x="5190559" y="1848238"/>
                </a:moveTo>
                <a:lnTo>
                  <a:pt x="5190559" y="2335100"/>
                </a:lnTo>
                <a:lnTo>
                  <a:pt x="5206193" y="2346124"/>
                </a:lnTo>
                <a:lnTo>
                  <a:pt x="5190559" y="1848238"/>
                </a:lnTo>
                <a:close/>
              </a:path>
              <a:path w="9038313" h="4633457">
                <a:moveTo>
                  <a:pt x="5299999" y="927793"/>
                </a:moveTo>
                <a:lnTo>
                  <a:pt x="5313895" y="2531682"/>
                </a:lnTo>
                <a:lnTo>
                  <a:pt x="5322582" y="920445"/>
                </a:lnTo>
                <a:lnTo>
                  <a:pt x="5299999" y="927793"/>
                </a:lnTo>
                <a:close/>
              </a:path>
              <a:path w="9038313" h="4633457">
                <a:moveTo>
                  <a:pt x="5001211" y="1857424"/>
                </a:moveTo>
                <a:lnTo>
                  <a:pt x="5001211" y="1998891"/>
                </a:lnTo>
                <a:lnTo>
                  <a:pt x="5016846" y="1995215"/>
                </a:lnTo>
                <a:lnTo>
                  <a:pt x="5001211" y="1857424"/>
                </a:lnTo>
                <a:close/>
              </a:path>
              <a:path w="9038313" h="4633457">
                <a:moveTo>
                  <a:pt x="5129759" y="3551337"/>
                </a:moveTo>
                <a:lnTo>
                  <a:pt x="5136708" y="3656059"/>
                </a:lnTo>
                <a:lnTo>
                  <a:pt x="5133234" y="3571547"/>
                </a:lnTo>
                <a:lnTo>
                  <a:pt x="5129759" y="3551337"/>
                </a:lnTo>
                <a:close/>
              </a:path>
              <a:path w="9038313" h="4633457">
                <a:moveTo>
                  <a:pt x="5237462" y="3442942"/>
                </a:moveTo>
                <a:lnTo>
                  <a:pt x="5227039" y="3161847"/>
                </a:lnTo>
                <a:lnTo>
                  <a:pt x="5223564" y="3452127"/>
                </a:lnTo>
                <a:lnTo>
                  <a:pt x="5237462" y="3442942"/>
                </a:lnTo>
                <a:close/>
              </a:path>
              <a:path w="9038313" h="4633457">
                <a:moveTo>
                  <a:pt x="5343427" y="2981801"/>
                </a:moveTo>
                <a:lnTo>
                  <a:pt x="5322582" y="2693358"/>
                </a:lnTo>
                <a:lnTo>
                  <a:pt x="5319107" y="3009358"/>
                </a:lnTo>
                <a:lnTo>
                  <a:pt x="5343427" y="2981801"/>
                </a:lnTo>
                <a:close/>
              </a:path>
              <a:path w="9038313" h="4633457">
                <a:moveTo>
                  <a:pt x="4801442" y="374792"/>
                </a:moveTo>
                <a:lnTo>
                  <a:pt x="4784069" y="365606"/>
                </a:lnTo>
                <a:lnTo>
                  <a:pt x="4778858" y="378466"/>
                </a:lnTo>
                <a:lnTo>
                  <a:pt x="4801442" y="374792"/>
                </a:lnTo>
                <a:close/>
              </a:path>
              <a:path w="9038313" h="4633457">
                <a:moveTo>
                  <a:pt x="4830972" y="382140"/>
                </a:moveTo>
                <a:lnTo>
                  <a:pt x="4815338" y="369280"/>
                </a:lnTo>
                <a:lnTo>
                  <a:pt x="4815338" y="382140"/>
                </a:lnTo>
                <a:lnTo>
                  <a:pt x="4830972" y="382140"/>
                </a:lnTo>
                <a:close/>
              </a:path>
              <a:path w="9038313" h="4633457">
                <a:moveTo>
                  <a:pt x="4778858" y="1363214"/>
                </a:moveTo>
                <a:lnTo>
                  <a:pt x="4770521" y="1376441"/>
                </a:lnTo>
                <a:lnTo>
                  <a:pt x="4771910" y="1376074"/>
                </a:lnTo>
                <a:lnTo>
                  <a:pt x="4778858" y="1363214"/>
                </a:lnTo>
                <a:close/>
              </a:path>
              <a:path w="9038313" h="4633457">
                <a:moveTo>
                  <a:pt x="4728481" y="242512"/>
                </a:moveTo>
                <a:lnTo>
                  <a:pt x="4725007" y="227815"/>
                </a:lnTo>
                <a:lnTo>
                  <a:pt x="4711110" y="231489"/>
                </a:lnTo>
                <a:lnTo>
                  <a:pt x="4728481" y="242512"/>
                </a:lnTo>
                <a:close/>
              </a:path>
              <a:path w="9038313" h="4633457">
                <a:moveTo>
                  <a:pt x="4622516" y="3663407"/>
                </a:moveTo>
                <a:lnTo>
                  <a:pt x="4615568" y="3632175"/>
                </a:lnTo>
                <a:lnTo>
                  <a:pt x="4615568" y="3648709"/>
                </a:lnTo>
                <a:lnTo>
                  <a:pt x="4622516" y="3663407"/>
                </a:lnTo>
                <a:close/>
              </a:path>
              <a:path w="9038313" h="4633457">
                <a:moveTo>
                  <a:pt x="4615568" y="2107286"/>
                </a:moveTo>
                <a:lnTo>
                  <a:pt x="4622516" y="3663407"/>
                </a:lnTo>
                <a:lnTo>
                  <a:pt x="4631202" y="2110960"/>
                </a:lnTo>
                <a:lnTo>
                  <a:pt x="4615568" y="2107286"/>
                </a:lnTo>
                <a:close/>
              </a:path>
              <a:path w="9038313" h="4633457">
                <a:moveTo>
                  <a:pt x="4631202" y="2110960"/>
                </a:moveTo>
                <a:lnTo>
                  <a:pt x="4631202" y="3720362"/>
                </a:lnTo>
                <a:lnTo>
                  <a:pt x="4634677" y="3733222"/>
                </a:lnTo>
                <a:lnTo>
                  <a:pt x="4631202" y="2110960"/>
                </a:lnTo>
                <a:close/>
              </a:path>
              <a:path w="9038313" h="4633457">
                <a:moveTo>
                  <a:pt x="4558242" y="1734332"/>
                </a:moveTo>
                <a:lnTo>
                  <a:pt x="4565191" y="1398121"/>
                </a:lnTo>
                <a:lnTo>
                  <a:pt x="4546083" y="1409145"/>
                </a:lnTo>
                <a:lnTo>
                  <a:pt x="4558242" y="1734332"/>
                </a:lnTo>
                <a:close/>
              </a:path>
              <a:path w="9038313" h="4633457">
                <a:moveTo>
                  <a:pt x="4561716" y="1706773"/>
                </a:moveTo>
                <a:lnTo>
                  <a:pt x="4558242" y="1734332"/>
                </a:lnTo>
                <a:lnTo>
                  <a:pt x="4561716" y="1721471"/>
                </a:lnTo>
                <a:lnTo>
                  <a:pt x="4561716" y="1706773"/>
                </a:lnTo>
                <a:close/>
              </a:path>
              <a:path w="9038313" h="4633457">
                <a:moveTo>
                  <a:pt x="4634677" y="1409145"/>
                </a:moveTo>
                <a:lnTo>
                  <a:pt x="4641625" y="1745354"/>
                </a:lnTo>
                <a:lnTo>
                  <a:pt x="4652048" y="1405469"/>
                </a:lnTo>
                <a:lnTo>
                  <a:pt x="4634677" y="1409145"/>
                </a:lnTo>
                <a:close/>
              </a:path>
              <a:path w="9038313" h="4633457">
                <a:moveTo>
                  <a:pt x="4685054" y="1387097"/>
                </a:moveTo>
                <a:lnTo>
                  <a:pt x="4695475" y="1791285"/>
                </a:lnTo>
                <a:lnTo>
                  <a:pt x="4698950" y="1387097"/>
                </a:lnTo>
                <a:lnTo>
                  <a:pt x="4685054" y="1387097"/>
                </a:lnTo>
                <a:close/>
              </a:path>
              <a:path w="9038313" h="4633457">
                <a:moveTo>
                  <a:pt x="4791019" y="1004957"/>
                </a:moveTo>
                <a:lnTo>
                  <a:pt x="4784069" y="990259"/>
                </a:lnTo>
                <a:lnTo>
                  <a:pt x="4778858" y="1017817"/>
                </a:lnTo>
                <a:lnTo>
                  <a:pt x="4791019" y="1004957"/>
                </a:lnTo>
                <a:close/>
              </a:path>
              <a:path w="9038313" h="4633457">
                <a:moveTo>
                  <a:pt x="4811863" y="1056398"/>
                </a:moveTo>
                <a:lnTo>
                  <a:pt x="4801442" y="1166632"/>
                </a:lnTo>
                <a:lnTo>
                  <a:pt x="4815338" y="1175818"/>
                </a:lnTo>
                <a:lnTo>
                  <a:pt x="4811863" y="1056398"/>
                </a:lnTo>
                <a:close/>
              </a:path>
              <a:path w="9038313" h="4633457">
                <a:moveTo>
                  <a:pt x="4775384" y="1910704"/>
                </a:moveTo>
                <a:lnTo>
                  <a:pt x="4768435" y="1379749"/>
                </a:lnTo>
                <a:lnTo>
                  <a:pt x="4761486" y="1903355"/>
                </a:lnTo>
                <a:lnTo>
                  <a:pt x="4775384" y="1910704"/>
                </a:lnTo>
                <a:close/>
              </a:path>
              <a:path w="9038313" h="4633457">
                <a:moveTo>
                  <a:pt x="4787544" y="1098655"/>
                </a:moveTo>
                <a:lnTo>
                  <a:pt x="4791019" y="1071096"/>
                </a:lnTo>
                <a:lnTo>
                  <a:pt x="4784069" y="1085794"/>
                </a:lnTo>
                <a:lnTo>
                  <a:pt x="4787544" y="1098655"/>
                </a:lnTo>
                <a:close/>
              </a:path>
              <a:path w="9038313" h="4633457">
                <a:moveTo>
                  <a:pt x="4681579" y="1783935"/>
                </a:moveTo>
                <a:lnTo>
                  <a:pt x="4667681" y="1780261"/>
                </a:lnTo>
                <a:lnTo>
                  <a:pt x="4662470" y="1780261"/>
                </a:lnTo>
                <a:lnTo>
                  <a:pt x="4681579" y="1783935"/>
                </a:lnTo>
                <a:close/>
              </a:path>
              <a:path w="9038313" h="4633457">
                <a:moveTo>
                  <a:pt x="4634677" y="808375"/>
                </a:moveTo>
                <a:lnTo>
                  <a:pt x="4619042" y="813887"/>
                </a:lnTo>
                <a:lnTo>
                  <a:pt x="4634677" y="824909"/>
                </a:lnTo>
                <a:lnTo>
                  <a:pt x="4634677" y="808375"/>
                </a:lnTo>
                <a:close/>
              </a:path>
              <a:path w="9038313" h="4633457">
                <a:moveTo>
                  <a:pt x="4658996" y="281094"/>
                </a:moveTo>
                <a:lnTo>
                  <a:pt x="4652048" y="238838"/>
                </a:lnTo>
                <a:lnTo>
                  <a:pt x="4648573" y="255372"/>
                </a:lnTo>
                <a:lnTo>
                  <a:pt x="4658996" y="281094"/>
                </a:lnTo>
                <a:close/>
              </a:path>
              <a:path w="9038313" h="4633457">
                <a:moveTo>
                  <a:pt x="4714584" y="347233"/>
                </a:moveTo>
                <a:lnTo>
                  <a:pt x="4707636" y="374792"/>
                </a:lnTo>
                <a:lnTo>
                  <a:pt x="4714584" y="361932"/>
                </a:lnTo>
                <a:lnTo>
                  <a:pt x="4714584" y="347233"/>
                </a:lnTo>
                <a:close/>
              </a:path>
              <a:path w="9038313" h="4633457">
                <a:moveTo>
                  <a:pt x="4655521" y="821235"/>
                </a:moveTo>
                <a:lnTo>
                  <a:pt x="4658996" y="824909"/>
                </a:lnTo>
                <a:lnTo>
                  <a:pt x="4658996" y="808375"/>
                </a:lnTo>
                <a:lnTo>
                  <a:pt x="4655521" y="821235"/>
                </a:lnTo>
                <a:close/>
              </a:path>
              <a:path w="9038313" h="4633457">
                <a:moveTo>
                  <a:pt x="4598196" y="1401795"/>
                </a:moveTo>
                <a:lnTo>
                  <a:pt x="4582562" y="1390771"/>
                </a:lnTo>
                <a:lnTo>
                  <a:pt x="4582562" y="1401795"/>
                </a:lnTo>
                <a:lnTo>
                  <a:pt x="4598196" y="1401795"/>
                </a:lnTo>
                <a:close/>
              </a:path>
              <a:path w="9038313" h="4633457">
                <a:moveTo>
                  <a:pt x="4608619" y="1344842"/>
                </a:moveTo>
                <a:lnTo>
                  <a:pt x="4598196" y="1363214"/>
                </a:lnTo>
                <a:lnTo>
                  <a:pt x="4612093" y="1359540"/>
                </a:lnTo>
                <a:lnTo>
                  <a:pt x="4608619" y="1344842"/>
                </a:lnTo>
                <a:close/>
              </a:path>
              <a:path w="9038313" h="4633457">
                <a:moveTo>
                  <a:pt x="4681579" y="1289725"/>
                </a:moveTo>
                <a:lnTo>
                  <a:pt x="4678104" y="1295237"/>
                </a:lnTo>
                <a:lnTo>
                  <a:pt x="4677718" y="1296871"/>
                </a:lnTo>
                <a:lnTo>
                  <a:pt x="4681579" y="1289725"/>
                </a:lnTo>
                <a:close/>
              </a:path>
              <a:path w="9038313" h="4633457">
                <a:moveTo>
                  <a:pt x="4658996" y="846956"/>
                </a:moveTo>
                <a:lnTo>
                  <a:pt x="4678104" y="1240120"/>
                </a:lnTo>
                <a:lnTo>
                  <a:pt x="4667681" y="832258"/>
                </a:lnTo>
                <a:lnTo>
                  <a:pt x="4658996" y="846956"/>
                </a:lnTo>
                <a:close/>
              </a:path>
              <a:path w="9038313" h="4633457">
                <a:moveTo>
                  <a:pt x="4688527" y="1089469"/>
                </a:moveTo>
                <a:lnTo>
                  <a:pt x="4685054" y="1120701"/>
                </a:lnTo>
                <a:lnTo>
                  <a:pt x="4688527" y="1106003"/>
                </a:lnTo>
                <a:lnTo>
                  <a:pt x="4688527" y="1089469"/>
                </a:lnTo>
                <a:close/>
              </a:path>
              <a:path w="9038313" h="4633457">
                <a:moveTo>
                  <a:pt x="4671156" y="1286051"/>
                </a:moveTo>
                <a:lnTo>
                  <a:pt x="4667681" y="1271353"/>
                </a:lnTo>
                <a:lnTo>
                  <a:pt x="4662470" y="1306261"/>
                </a:lnTo>
                <a:lnTo>
                  <a:pt x="4671156" y="1286051"/>
                </a:lnTo>
                <a:close/>
              </a:path>
              <a:path w="9038313" h="4633457">
                <a:moveTo>
                  <a:pt x="4702425" y="1214399"/>
                </a:moveTo>
                <a:lnTo>
                  <a:pt x="4711110" y="1225422"/>
                </a:lnTo>
                <a:lnTo>
                  <a:pt x="4718058" y="1208887"/>
                </a:lnTo>
                <a:lnTo>
                  <a:pt x="4702425" y="1214399"/>
                </a:lnTo>
                <a:close/>
              </a:path>
              <a:path w="9038313" h="4633457">
                <a:moveTo>
                  <a:pt x="4598196" y="839607"/>
                </a:moveTo>
                <a:lnTo>
                  <a:pt x="4582562" y="843282"/>
                </a:lnTo>
                <a:lnTo>
                  <a:pt x="4598196" y="846956"/>
                </a:lnTo>
                <a:lnTo>
                  <a:pt x="4598196" y="839607"/>
                </a:lnTo>
                <a:close/>
              </a:path>
              <a:path w="9038313" h="4633457">
                <a:moveTo>
                  <a:pt x="4619042" y="393164"/>
                </a:moveTo>
                <a:lnTo>
                  <a:pt x="4612093" y="369280"/>
                </a:lnTo>
                <a:lnTo>
                  <a:pt x="4605145" y="382140"/>
                </a:lnTo>
                <a:lnTo>
                  <a:pt x="4619042" y="393164"/>
                </a:lnTo>
                <a:close/>
              </a:path>
              <a:path w="9038313" h="4633457">
                <a:moveTo>
                  <a:pt x="4528710" y="273744"/>
                </a:moveTo>
                <a:lnTo>
                  <a:pt x="4521762" y="246186"/>
                </a:lnTo>
                <a:lnTo>
                  <a:pt x="4521762" y="259046"/>
                </a:lnTo>
                <a:lnTo>
                  <a:pt x="4528710" y="273744"/>
                </a:lnTo>
                <a:close/>
              </a:path>
              <a:path w="9038313" h="4633457">
                <a:moveTo>
                  <a:pt x="4546083" y="1379749"/>
                </a:moveTo>
                <a:lnTo>
                  <a:pt x="4535660" y="1352190"/>
                </a:lnTo>
                <a:lnTo>
                  <a:pt x="4532185" y="1366888"/>
                </a:lnTo>
                <a:lnTo>
                  <a:pt x="4546083" y="1379749"/>
                </a:lnTo>
                <a:close/>
              </a:path>
              <a:path w="9038313" h="4633457">
                <a:moveTo>
                  <a:pt x="4143067" y="1405469"/>
                </a:moveTo>
                <a:lnTo>
                  <a:pt x="4139592" y="1398121"/>
                </a:lnTo>
                <a:lnTo>
                  <a:pt x="4127432" y="1414655"/>
                </a:lnTo>
                <a:lnTo>
                  <a:pt x="4143067" y="1405469"/>
                </a:lnTo>
                <a:close/>
              </a:path>
              <a:path w="9038313" h="4633457">
                <a:moveTo>
                  <a:pt x="4203867" y="1352190"/>
                </a:moveTo>
                <a:lnTo>
                  <a:pt x="4219501" y="1524889"/>
                </a:lnTo>
                <a:lnTo>
                  <a:pt x="4212553" y="1366888"/>
                </a:lnTo>
                <a:lnTo>
                  <a:pt x="4203867" y="1352190"/>
                </a:lnTo>
                <a:close/>
              </a:path>
              <a:path w="9038313" h="4633457">
                <a:moveTo>
                  <a:pt x="4176072" y="1436702"/>
                </a:moveTo>
                <a:lnTo>
                  <a:pt x="4172598" y="1409145"/>
                </a:lnTo>
                <a:lnTo>
                  <a:pt x="4172598" y="1422005"/>
                </a:lnTo>
                <a:lnTo>
                  <a:pt x="4176072" y="1436702"/>
                </a:lnTo>
                <a:close/>
              </a:path>
              <a:path w="9038313" h="4633457">
                <a:moveTo>
                  <a:pt x="4172598" y="1344842"/>
                </a:moveTo>
                <a:lnTo>
                  <a:pt x="4176072" y="1436702"/>
                </a:lnTo>
                <a:lnTo>
                  <a:pt x="4186495" y="1341166"/>
                </a:lnTo>
                <a:lnTo>
                  <a:pt x="4172598" y="1344842"/>
                </a:lnTo>
                <a:close/>
              </a:path>
              <a:path w="9038313" h="4633457">
                <a:moveTo>
                  <a:pt x="4252506" y="1453238"/>
                </a:moveTo>
                <a:lnTo>
                  <a:pt x="4255980" y="1528563"/>
                </a:lnTo>
                <a:lnTo>
                  <a:pt x="4266403" y="1453238"/>
                </a:lnTo>
                <a:lnTo>
                  <a:pt x="4252506" y="1453238"/>
                </a:lnTo>
                <a:close/>
              </a:path>
              <a:path w="9038313" h="4633457">
                <a:moveTo>
                  <a:pt x="4150015" y="1267678"/>
                </a:moveTo>
                <a:lnTo>
                  <a:pt x="4139592" y="1243794"/>
                </a:lnTo>
                <a:lnTo>
                  <a:pt x="4150015" y="1282376"/>
                </a:lnTo>
                <a:lnTo>
                  <a:pt x="4150015" y="1267678"/>
                </a:lnTo>
                <a:close/>
              </a:path>
              <a:path w="9038313" h="4633457">
                <a:moveTo>
                  <a:pt x="4106588" y="1328306"/>
                </a:moveTo>
                <a:lnTo>
                  <a:pt x="4090953" y="1317283"/>
                </a:lnTo>
                <a:lnTo>
                  <a:pt x="4090953" y="1328306"/>
                </a:lnTo>
                <a:lnTo>
                  <a:pt x="4106588" y="1328306"/>
                </a:lnTo>
                <a:close/>
              </a:path>
              <a:path w="9038313" h="4633457">
                <a:moveTo>
                  <a:pt x="4030153" y="1502843"/>
                </a:moveTo>
                <a:lnTo>
                  <a:pt x="4007570" y="1489981"/>
                </a:lnTo>
                <a:lnTo>
                  <a:pt x="4004096" y="1502843"/>
                </a:lnTo>
                <a:lnTo>
                  <a:pt x="4030153" y="1502843"/>
                </a:lnTo>
                <a:close/>
              </a:path>
              <a:path w="9038313" h="4633457">
                <a:moveTo>
                  <a:pt x="4030153" y="1464260"/>
                </a:moveTo>
                <a:lnTo>
                  <a:pt x="4030153" y="1502843"/>
                </a:lnTo>
                <a:lnTo>
                  <a:pt x="4040576" y="1489981"/>
                </a:lnTo>
                <a:lnTo>
                  <a:pt x="4030153" y="1464260"/>
                </a:lnTo>
                <a:close/>
              </a:path>
              <a:path w="9038313" h="4633457">
                <a:moveTo>
                  <a:pt x="4019730" y="1440376"/>
                </a:moveTo>
                <a:lnTo>
                  <a:pt x="4000621" y="1414655"/>
                </a:lnTo>
                <a:lnTo>
                  <a:pt x="4000621" y="1429353"/>
                </a:lnTo>
                <a:lnTo>
                  <a:pt x="4019730" y="1440376"/>
                </a:lnTo>
                <a:close/>
              </a:path>
              <a:path w="9038313" h="4633457">
                <a:moveTo>
                  <a:pt x="3903342" y="2219356"/>
                </a:moveTo>
                <a:lnTo>
                  <a:pt x="3898131" y="2219356"/>
                </a:lnTo>
                <a:lnTo>
                  <a:pt x="3891182" y="2234054"/>
                </a:lnTo>
                <a:lnTo>
                  <a:pt x="3903342" y="2219356"/>
                </a:lnTo>
                <a:close/>
              </a:path>
              <a:path w="9038313" h="4633457">
                <a:moveTo>
                  <a:pt x="4393214" y="1186841"/>
                </a:moveTo>
                <a:lnTo>
                  <a:pt x="4382791" y="1179492"/>
                </a:lnTo>
                <a:lnTo>
                  <a:pt x="4379318" y="1194189"/>
                </a:lnTo>
                <a:lnTo>
                  <a:pt x="4393214" y="1186841"/>
                </a:lnTo>
                <a:close/>
              </a:path>
              <a:path w="9038313" h="4633457">
                <a:moveTo>
                  <a:pt x="4382791" y="1128050"/>
                </a:moveTo>
                <a:lnTo>
                  <a:pt x="4396689" y="1113353"/>
                </a:lnTo>
                <a:lnTo>
                  <a:pt x="4379318" y="1113353"/>
                </a:lnTo>
                <a:lnTo>
                  <a:pt x="4382791" y="1128050"/>
                </a:lnTo>
                <a:close/>
              </a:path>
              <a:path w="9038313" h="4633457">
                <a:moveTo>
                  <a:pt x="4473122" y="1414655"/>
                </a:moveTo>
                <a:lnTo>
                  <a:pt x="4469648" y="1387097"/>
                </a:lnTo>
                <a:lnTo>
                  <a:pt x="4466174" y="1401795"/>
                </a:lnTo>
                <a:lnTo>
                  <a:pt x="4473122" y="1414655"/>
                </a:lnTo>
                <a:close/>
              </a:path>
              <a:path w="9038313" h="4633457">
                <a:moveTo>
                  <a:pt x="3927662" y="2792567"/>
                </a:moveTo>
                <a:lnTo>
                  <a:pt x="3917240" y="2765009"/>
                </a:lnTo>
                <a:lnTo>
                  <a:pt x="3917240" y="2777869"/>
                </a:lnTo>
                <a:lnTo>
                  <a:pt x="3927662" y="2792567"/>
                </a:lnTo>
                <a:close/>
              </a:path>
              <a:path w="9038313" h="4633457">
                <a:moveTo>
                  <a:pt x="4007570" y="2177100"/>
                </a:moveTo>
                <a:lnTo>
                  <a:pt x="4007570" y="2851358"/>
                </a:lnTo>
                <a:lnTo>
                  <a:pt x="4040576" y="2877079"/>
                </a:lnTo>
                <a:lnTo>
                  <a:pt x="4007570" y="2177100"/>
                </a:lnTo>
                <a:close/>
              </a:path>
              <a:path w="9038313" h="4633457">
                <a:moveTo>
                  <a:pt x="4506128" y="1967657"/>
                </a:moveTo>
                <a:lnTo>
                  <a:pt x="4506128" y="2068704"/>
                </a:lnTo>
                <a:lnTo>
                  <a:pt x="4506128" y="1967657"/>
                </a:lnTo>
                <a:close/>
              </a:path>
              <a:path w="9038313" h="4633457">
                <a:moveTo>
                  <a:pt x="4518289" y="2006239"/>
                </a:moveTo>
                <a:lnTo>
                  <a:pt x="4525237" y="2037472"/>
                </a:lnTo>
                <a:lnTo>
                  <a:pt x="4528710" y="2022774"/>
                </a:lnTo>
                <a:lnTo>
                  <a:pt x="4518289" y="2006239"/>
                </a:lnTo>
                <a:close/>
              </a:path>
              <a:path w="9038313" h="4633457">
                <a:moveTo>
                  <a:pt x="4575614" y="1352190"/>
                </a:moveTo>
                <a:lnTo>
                  <a:pt x="4572139" y="1324632"/>
                </a:lnTo>
                <a:lnTo>
                  <a:pt x="4568664" y="1337492"/>
                </a:lnTo>
                <a:lnTo>
                  <a:pt x="4575614" y="1352190"/>
                </a:lnTo>
                <a:close/>
              </a:path>
              <a:path w="9038313" h="4633457">
                <a:moveTo>
                  <a:pt x="4488756" y="3046103"/>
                </a:moveTo>
                <a:lnTo>
                  <a:pt x="4481808" y="3013034"/>
                </a:lnTo>
                <a:lnTo>
                  <a:pt x="4478333" y="3031406"/>
                </a:lnTo>
                <a:lnTo>
                  <a:pt x="4488756" y="3046103"/>
                </a:lnTo>
                <a:close/>
              </a:path>
              <a:path w="9038313" h="4633457">
                <a:moveTo>
                  <a:pt x="4492231" y="2978127"/>
                </a:moveTo>
                <a:lnTo>
                  <a:pt x="4495706" y="2950568"/>
                </a:lnTo>
                <a:lnTo>
                  <a:pt x="4485283" y="2965265"/>
                </a:lnTo>
                <a:lnTo>
                  <a:pt x="4492231" y="2978127"/>
                </a:lnTo>
                <a:close/>
              </a:path>
              <a:path w="9038313" h="4633457">
                <a:moveTo>
                  <a:pt x="4478333" y="1298911"/>
                </a:moveTo>
                <a:lnTo>
                  <a:pt x="4462699" y="1306261"/>
                </a:lnTo>
                <a:lnTo>
                  <a:pt x="4478333" y="1302585"/>
                </a:lnTo>
                <a:lnTo>
                  <a:pt x="4478333" y="1298911"/>
                </a:lnTo>
                <a:close/>
              </a:path>
              <a:path w="9038313" h="4633457">
                <a:moveTo>
                  <a:pt x="4419271" y="1082120"/>
                </a:moveTo>
                <a:lnTo>
                  <a:pt x="4405374" y="1089469"/>
                </a:lnTo>
                <a:lnTo>
                  <a:pt x="4419271" y="1089469"/>
                </a:lnTo>
                <a:lnTo>
                  <a:pt x="4419271" y="1082120"/>
                </a:lnTo>
                <a:close/>
              </a:path>
              <a:path w="9038313" h="4633457">
                <a:moveTo>
                  <a:pt x="4216026" y="1679215"/>
                </a:moveTo>
                <a:lnTo>
                  <a:pt x="4200392" y="1647982"/>
                </a:lnTo>
                <a:lnTo>
                  <a:pt x="4196918" y="1660842"/>
                </a:lnTo>
                <a:lnTo>
                  <a:pt x="4216026" y="1679215"/>
                </a:lnTo>
                <a:close/>
              </a:path>
              <a:path w="9038313" h="4633457">
                <a:moveTo>
                  <a:pt x="4143067" y="1614912"/>
                </a:moveTo>
                <a:lnTo>
                  <a:pt x="4153490" y="1598377"/>
                </a:lnTo>
                <a:lnTo>
                  <a:pt x="4136118" y="1602051"/>
                </a:lnTo>
                <a:lnTo>
                  <a:pt x="4143067" y="1614912"/>
                </a:lnTo>
                <a:close/>
              </a:path>
              <a:path w="9038313" h="4633457">
                <a:moveTo>
                  <a:pt x="3840806" y="2226704"/>
                </a:moveTo>
                <a:lnTo>
                  <a:pt x="3826908" y="2226704"/>
                </a:lnTo>
                <a:lnTo>
                  <a:pt x="3826908" y="2234054"/>
                </a:lnTo>
                <a:lnTo>
                  <a:pt x="3840806" y="2226704"/>
                </a:lnTo>
                <a:close/>
              </a:path>
              <a:path w="9038313" h="4633457">
                <a:moveTo>
                  <a:pt x="2511897" y="4622434"/>
                </a:moveTo>
                <a:lnTo>
                  <a:pt x="2497999" y="4611411"/>
                </a:lnTo>
                <a:lnTo>
                  <a:pt x="2497999" y="4626108"/>
                </a:lnTo>
                <a:lnTo>
                  <a:pt x="2511897" y="4622434"/>
                </a:lnTo>
                <a:close/>
              </a:path>
              <a:path w="9038313" h="4633457">
                <a:moveTo>
                  <a:pt x="2475417" y="4611411"/>
                </a:moveTo>
                <a:lnTo>
                  <a:pt x="2461520" y="4611411"/>
                </a:lnTo>
                <a:lnTo>
                  <a:pt x="2475417" y="4618760"/>
                </a:lnTo>
                <a:lnTo>
                  <a:pt x="2475417" y="4611411"/>
                </a:lnTo>
                <a:close/>
              </a:path>
              <a:path w="9038313" h="4633457">
                <a:moveTo>
                  <a:pt x="4033627" y="1929076"/>
                </a:moveTo>
                <a:lnTo>
                  <a:pt x="4026678" y="1914378"/>
                </a:lnTo>
                <a:lnTo>
                  <a:pt x="4019730" y="1929076"/>
                </a:lnTo>
                <a:lnTo>
                  <a:pt x="4033627" y="1929076"/>
                </a:lnTo>
                <a:close/>
              </a:path>
              <a:path w="9038313" h="4633457">
                <a:moveTo>
                  <a:pt x="4026678" y="1914378"/>
                </a:moveTo>
                <a:lnTo>
                  <a:pt x="4019730" y="1896007"/>
                </a:lnTo>
                <a:lnTo>
                  <a:pt x="4011044" y="1910704"/>
                </a:lnTo>
                <a:lnTo>
                  <a:pt x="4026678" y="1914378"/>
                </a:lnTo>
                <a:close/>
              </a:path>
              <a:path w="9038313" h="4633457">
                <a:moveTo>
                  <a:pt x="3851229" y="2638242"/>
                </a:moveTo>
                <a:lnTo>
                  <a:pt x="3833856" y="2623544"/>
                </a:lnTo>
                <a:lnTo>
                  <a:pt x="3833856" y="2638242"/>
                </a:lnTo>
                <a:lnTo>
                  <a:pt x="3851229" y="2638242"/>
                </a:lnTo>
                <a:close/>
              </a:path>
              <a:path w="9038313" h="4633457">
                <a:moveTo>
                  <a:pt x="3833856" y="2445334"/>
                </a:moveTo>
                <a:lnTo>
                  <a:pt x="3821697" y="2412264"/>
                </a:lnTo>
                <a:lnTo>
                  <a:pt x="3818223" y="2437984"/>
                </a:lnTo>
                <a:lnTo>
                  <a:pt x="3833856" y="2445334"/>
                </a:lnTo>
                <a:close/>
              </a:path>
              <a:path w="9038313" h="4633457">
                <a:moveTo>
                  <a:pt x="3531595" y="736723"/>
                </a:moveTo>
                <a:lnTo>
                  <a:pt x="3548966" y="101047"/>
                </a:lnTo>
                <a:lnTo>
                  <a:pt x="3524647" y="104721"/>
                </a:lnTo>
                <a:lnTo>
                  <a:pt x="3531595" y="736723"/>
                </a:lnTo>
                <a:close/>
              </a:path>
              <a:path w="9038313" h="4633457">
                <a:moveTo>
                  <a:pt x="3687937" y="411535"/>
                </a:moveTo>
                <a:lnTo>
                  <a:pt x="3687937" y="597095"/>
                </a:lnTo>
                <a:lnTo>
                  <a:pt x="3687937" y="411535"/>
                </a:lnTo>
                <a:close/>
              </a:path>
              <a:path w="9038313" h="4633457">
                <a:moveTo>
                  <a:pt x="3708783" y="1008631"/>
                </a:moveTo>
                <a:lnTo>
                  <a:pt x="3705308" y="997607"/>
                </a:lnTo>
                <a:lnTo>
                  <a:pt x="3694885" y="1014143"/>
                </a:lnTo>
                <a:lnTo>
                  <a:pt x="3708783" y="1008631"/>
                </a:lnTo>
                <a:close/>
              </a:path>
              <a:path w="9038313" h="4633457">
                <a:moveTo>
                  <a:pt x="3880759" y="1008631"/>
                </a:moveTo>
                <a:lnTo>
                  <a:pt x="3877285" y="951678"/>
                </a:lnTo>
                <a:lnTo>
                  <a:pt x="3866862" y="1014143"/>
                </a:lnTo>
                <a:lnTo>
                  <a:pt x="3880759" y="1008631"/>
                </a:lnTo>
                <a:close/>
              </a:path>
              <a:path w="9038313" h="4633457">
                <a:moveTo>
                  <a:pt x="2857587" y="628327"/>
                </a:moveTo>
                <a:lnTo>
                  <a:pt x="2840216" y="624653"/>
                </a:lnTo>
                <a:lnTo>
                  <a:pt x="2843690" y="628327"/>
                </a:lnTo>
                <a:lnTo>
                  <a:pt x="2857587" y="628327"/>
                </a:lnTo>
                <a:close/>
              </a:path>
              <a:path w="9038313" h="4633457">
                <a:moveTo>
                  <a:pt x="1817043" y="604443"/>
                </a:moveTo>
                <a:lnTo>
                  <a:pt x="1813568" y="604443"/>
                </a:lnTo>
                <a:lnTo>
                  <a:pt x="1810095" y="617305"/>
                </a:lnTo>
                <a:lnTo>
                  <a:pt x="1817043" y="604443"/>
                </a:lnTo>
                <a:close/>
              </a:path>
              <a:path w="9038313" h="4633457">
                <a:moveTo>
                  <a:pt x="1387971" y="417047"/>
                </a:moveTo>
                <a:lnTo>
                  <a:pt x="1384496" y="407861"/>
                </a:lnTo>
                <a:lnTo>
                  <a:pt x="1368863" y="407861"/>
                </a:lnTo>
                <a:lnTo>
                  <a:pt x="1387971" y="417047"/>
                </a:lnTo>
                <a:close/>
              </a:path>
              <a:path w="9038313" h="4633457">
                <a:moveTo>
                  <a:pt x="1398394" y="505233"/>
                </a:moveTo>
                <a:lnTo>
                  <a:pt x="1394919" y="485024"/>
                </a:lnTo>
                <a:lnTo>
                  <a:pt x="1384496" y="497885"/>
                </a:lnTo>
                <a:lnTo>
                  <a:pt x="1398394" y="505233"/>
                </a:lnTo>
                <a:close/>
              </a:path>
              <a:path w="9038313" h="4633457">
                <a:moveTo>
                  <a:pt x="1544313" y="462978"/>
                </a:moveTo>
                <a:lnTo>
                  <a:pt x="1537364" y="508909"/>
                </a:lnTo>
                <a:lnTo>
                  <a:pt x="1554736" y="512583"/>
                </a:lnTo>
                <a:lnTo>
                  <a:pt x="1544313" y="462978"/>
                </a:lnTo>
                <a:close/>
              </a:path>
              <a:path w="9038313" h="4633457">
                <a:moveTo>
                  <a:pt x="1321960" y="477676"/>
                </a:moveTo>
                <a:lnTo>
                  <a:pt x="1321960" y="466652"/>
                </a:lnTo>
                <a:lnTo>
                  <a:pt x="1308063" y="470326"/>
                </a:lnTo>
                <a:lnTo>
                  <a:pt x="1321960" y="477676"/>
                </a:lnTo>
                <a:close/>
              </a:path>
              <a:path w="9038313" h="4633457">
                <a:moveTo>
                  <a:pt x="2996558" y="2989149"/>
                </a:moveTo>
                <a:lnTo>
                  <a:pt x="2980923" y="2992824"/>
                </a:lnTo>
                <a:lnTo>
                  <a:pt x="2996558" y="2996498"/>
                </a:lnTo>
                <a:lnTo>
                  <a:pt x="2996558" y="2989149"/>
                </a:lnTo>
                <a:close/>
              </a:path>
              <a:path w="9038313" h="4633457">
                <a:moveTo>
                  <a:pt x="2993083" y="3042428"/>
                </a:moveTo>
                <a:lnTo>
                  <a:pt x="2977450" y="3027732"/>
                </a:lnTo>
                <a:lnTo>
                  <a:pt x="2977450" y="3042428"/>
                </a:lnTo>
                <a:lnTo>
                  <a:pt x="2993083" y="3042428"/>
                </a:lnTo>
                <a:close/>
              </a:path>
              <a:path w="9038313" h="4633457">
                <a:moveTo>
                  <a:pt x="2883644" y="762444"/>
                </a:moveTo>
                <a:lnTo>
                  <a:pt x="2890592" y="744072"/>
                </a:lnTo>
                <a:lnTo>
                  <a:pt x="2873221" y="747746"/>
                </a:lnTo>
                <a:lnTo>
                  <a:pt x="2883644" y="762444"/>
                </a:lnTo>
                <a:close/>
              </a:path>
              <a:path w="9038313" h="4633457">
                <a:moveTo>
                  <a:pt x="2868010" y="1644308"/>
                </a:moveTo>
                <a:lnTo>
                  <a:pt x="2861061" y="1636958"/>
                </a:lnTo>
                <a:lnTo>
                  <a:pt x="2854112" y="1653494"/>
                </a:lnTo>
                <a:lnTo>
                  <a:pt x="2868010" y="1644308"/>
                </a:lnTo>
                <a:close/>
              </a:path>
              <a:path w="9038313" h="4633457">
                <a:moveTo>
                  <a:pt x="2901016" y="1653494"/>
                </a:moveTo>
                <a:lnTo>
                  <a:pt x="2890592" y="1647982"/>
                </a:lnTo>
                <a:lnTo>
                  <a:pt x="2887118" y="1660842"/>
                </a:lnTo>
                <a:lnTo>
                  <a:pt x="2901016" y="1653494"/>
                </a:lnTo>
                <a:close/>
              </a:path>
              <a:path w="9038313" h="4633457">
                <a:moveTo>
                  <a:pt x="2890592" y="1647982"/>
                </a:moveTo>
                <a:lnTo>
                  <a:pt x="2887118" y="1609401"/>
                </a:lnTo>
                <a:lnTo>
                  <a:pt x="2887118" y="1633284"/>
                </a:lnTo>
                <a:lnTo>
                  <a:pt x="2890592" y="1647982"/>
                </a:lnTo>
                <a:close/>
              </a:path>
              <a:path w="9038313" h="4633457">
                <a:moveTo>
                  <a:pt x="2916650" y="1668191"/>
                </a:moveTo>
                <a:lnTo>
                  <a:pt x="2901016" y="1653494"/>
                </a:lnTo>
                <a:lnTo>
                  <a:pt x="2901016" y="1668191"/>
                </a:lnTo>
                <a:lnTo>
                  <a:pt x="2916650" y="1668191"/>
                </a:lnTo>
                <a:close/>
              </a:path>
              <a:path w="9038313" h="4633457">
                <a:moveTo>
                  <a:pt x="2847164" y="1640634"/>
                </a:moveTo>
                <a:lnTo>
                  <a:pt x="2840216" y="1576331"/>
                </a:lnTo>
                <a:lnTo>
                  <a:pt x="2831531" y="1636958"/>
                </a:lnTo>
                <a:lnTo>
                  <a:pt x="2847164" y="1640634"/>
                </a:lnTo>
                <a:close/>
              </a:path>
              <a:path w="9038313" h="4633457">
                <a:moveTo>
                  <a:pt x="2774204" y="1636958"/>
                </a:moveTo>
                <a:lnTo>
                  <a:pt x="2767256" y="1618587"/>
                </a:lnTo>
                <a:lnTo>
                  <a:pt x="2755096" y="1633284"/>
                </a:lnTo>
                <a:lnTo>
                  <a:pt x="2774204" y="1636958"/>
                </a:lnTo>
                <a:close/>
              </a:path>
              <a:path w="9038313" h="4633457">
                <a:moveTo>
                  <a:pt x="2774204" y="4510364"/>
                </a:moveTo>
                <a:lnTo>
                  <a:pt x="2763781" y="4491992"/>
                </a:lnTo>
                <a:lnTo>
                  <a:pt x="2751622" y="4506689"/>
                </a:lnTo>
                <a:lnTo>
                  <a:pt x="2774204" y="4510364"/>
                </a:lnTo>
                <a:close/>
              </a:path>
              <a:path w="9038313" h="4633457">
                <a:moveTo>
                  <a:pt x="2956604" y="948002"/>
                </a:moveTo>
                <a:lnTo>
                  <a:pt x="2956604" y="1001281"/>
                </a:lnTo>
                <a:lnTo>
                  <a:pt x="2970500" y="997607"/>
                </a:lnTo>
                <a:lnTo>
                  <a:pt x="2956604" y="948002"/>
                </a:lnTo>
                <a:close/>
              </a:path>
              <a:path w="9038313" h="4633457">
                <a:moveTo>
                  <a:pt x="2967027" y="1056398"/>
                </a:moveTo>
                <a:lnTo>
                  <a:pt x="2960077" y="1025166"/>
                </a:lnTo>
                <a:lnTo>
                  <a:pt x="2956604" y="1039864"/>
                </a:lnTo>
                <a:lnTo>
                  <a:pt x="2967027" y="1056398"/>
                </a:lnTo>
                <a:close/>
              </a:path>
              <a:path w="9038313" h="4633457">
                <a:moveTo>
                  <a:pt x="3017404" y="1133562"/>
                </a:moveTo>
                <a:lnTo>
                  <a:pt x="3010454" y="1106003"/>
                </a:lnTo>
                <a:lnTo>
                  <a:pt x="3010454" y="1120701"/>
                </a:lnTo>
                <a:lnTo>
                  <a:pt x="3017404" y="1133562"/>
                </a:lnTo>
                <a:close/>
              </a:path>
              <a:path w="9038313" h="4633457">
                <a:moveTo>
                  <a:pt x="3105997" y="1170306"/>
                </a:moveTo>
                <a:lnTo>
                  <a:pt x="3090363" y="1144584"/>
                </a:lnTo>
                <a:lnTo>
                  <a:pt x="3090363" y="1162958"/>
                </a:lnTo>
                <a:lnTo>
                  <a:pt x="3105997" y="1170306"/>
                </a:lnTo>
                <a:close/>
              </a:path>
              <a:path w="9038313" h="4633457">
                <a:moveTo>
                  <a:pt x="3126842" y="1186841"/>
                </a:moveTo>
                <a:lnTo>
                  <a:pt x="3123369" y="1162958"/>
                </a:lnTo>
                <a:lnTo>
                  <a:pt x="3112946" y="1175818"/>
                </a:lnTo>
                <a:lnTo>
                  <a:pt x="3126842" y="1186841"/>
                </a:lnTo>
                <a:close/>
              </a:path>
              <a:path w="9038313" h="4633457">
                <a:moveTo>
                  <a:pt x="3178957" y="1144584"/>
                </a:moveTo>
                <a:lnTo>
                  <a:pt x="3173746" y="1082120"/>
                </a:lnTo>
                <a:lnTo>
                  <a:pt x="3173746" y="1159282"/>
                </a:lnTo>
                <a:lnTo>
                  <a:pt x="3178957" y="1144584"/>
                </a:lnTo>
                <a:close/>
              </a:path>
              <a:path w="9038313" h="4633457">
                <a:moveTo>
                  <a:pt x="3295345" y="933305"/>
                </a:moveTo>
                <a:lnTo>
                  <a:pt x="3290134" y="920445"/>
                </a:lnTo>
                <a:lnTo>
                  <a:pt x="3286659" y="951678"/>
                </a:lnTo>
                <a:lnTo>
                  <a:pt x="3295345" y="933305"/>
                </a:lnTo>
                <a:close/>
              </a:path>
              <a:path w="9038313" h="4633457">
                <a:moveTo>
                  <a:pt x="3326613" y="3674"/>
                </a:moveTo>
                <a:lnTo>
                  <a:pt x="3338774" y="944328"/>
                </a:lnTo>
                <a:lnTo>
                  <a:pt x="3356145" y="3674"/>
                </a:lnTo>
                <a:lnTo>
                  <a:pt x="3326613" y="3674"/>
                </a:lnTo>
                <a:close/>
              </a:path>
              <a:path w="9038313" h="4633457">
                <a:moveTo>
                  <a:pt x="2907964" y="898397"/>
                </a:moveTo>
                <a:lnTo>
                  <a:pt x="2901016" y="874514"/>
                </a:lnTo>
                <a:lnTo>
                  <a:pt x="2894067" y="889212"/>
                </a:lnTo>
                <a:lnTo>
                  <a:pt x="2907964" y="898397"/>
                </a:lnTo>
                <a:close/>
              </a:path>
              <a:path w="9038313" h="4633457">
                <a:moveTo>
                  <a:pt x="2973975" y="874514"/>
                </a:moveTo>
                <a:lnTo>
                  <a:pt x="2970500" y="982910"/>
                </a:lnTo>
                <a:lnTo>
                  <a:pt x="2984398" y="993933"/>
                </a:lnTo>
                <a:lnTo>
                  <a:pt x="2973975" y="874514"/>
                </a:lnTo>
                <a:close/>
              </a:path>
              <a:path w="9038313" h="4633457">
                <a:moveTo>
                  <a:pt x="2980923" y="769793"/>
                </a:moveTo>
                <a:lnTo>
                  <a:pt x="2984398" y="993933"/>
                </a:lnTo>
                <a:lnTo>
                  <a:pt x="2980923" y="755096"/>
                </a:lnTo>
                <a:lnTo>
                  <a:pt x="2980923" y="769793"/>
                </a:lnTo>
                <a:close/>
              </a:path>
              <a:path w="9038313" h="4633457">
                <a:moveTo>
                  <a:pt x="2916650" y="112069"/>
                </a:moveTo>
                <a:lnTo>
                  <a:pt x="2923598" y="84512"/>
                </a:lnTo>
                <a:lnTo>
                  <a:pt x="2913175" y="97372"/>
                </a:lnTo>
                <a:lnTo>
                  <a:pt x="2916650" y="112069"/>
                </a:lnTo>
                <a:close/>
              </a:path>
              <a:path w="9038313" h="4633457">
                <a:moveTo>
                  <a:pt x="2963552" y="1017817"/>
                </a:moveTo>
                <a:lnTo>
                  <a:pt x="2956604" y="1004957"/>
                </a:lnTo>
                <a:lnTo>
                  <a:pt x="2949656" y="1017817"/>
                </a:lnTo>
                <a:lnTo>
                  <a:pt x="2963552" y="1017817"/>
                </a:lnTo>
                <a:close/>
              </a:path>
              <a:path w="9038313" h="4633457">
                <a:moveTo>
                  <a:pt x="2916650" y="863492"/>
                </a:moveTo>
                <a:lnTo>
                  <a:pt x="2916650" y="839607"/>
                </a:lnTo>
                <a:lnTo>
                  <a:pt x="2901016" y="859816"/>
                </a:lnTo>
                <a:lnTo>
                  <a:pt x="2916650" y="863492"/>
                </a:lnTo>
                <a:close/>
              </a:path>
              <a:path w="9038313" h="4633457">
                <a:moveTo>
                  <a:pt x="2960077" y="817561"/>
                </a:moveTo>
                <a:lnTo>
                  <a:pt x="2967027" y="859816"/>
                </a:lnTo>
                <a:lnTo>
                  <a:pt x="2963552" y="797351"/>
                </a:lnTo>
                <a:lnTo>
                  <a:pt x="2960077" y="817561"/>
                </a:lnTo>
                <a:close/>
              </a:path>
              <a:path w="9038313" h="4633457">
                <a:moveTo>
                  <a:pt x="2868010" y="643025"/>
                </a:moveTo>
                <a:lnTo>
                  <a:pt x="2854112" y="635676"/>
                </a:lnTo>
                <a:lnTo>
                  <a:pt x="2850639" y="650374"/>
                </a:lnTo>
                <a:lnTo>
                  <a:pt x="2868010" y="643025"/>
                </a:lnTo>
                <a:close/>
              </a:path>
              <a:path w="9038313" h="4633457">
                <a:moveTo>
                  <a:pt x="2873221" y="632002"/>
                </a:moveTo>
                <a:lnTo>
                  <a:pt x="2873221" y="694467"/>
                </a:lnTo>
                <a:lnTo>
                  <a:pt x="2887118" y="688955"/>
                </a:lnTo>
                <a:lnTo>
                  <a:pt x="2873221" y="632002"/>
                </a:lnTo>
                <a:close/>
              </a:path>
              <a:path w="9038313" h="4633457">
                <a:moveTo>
                  <a:pt x="2894067" y="88186"/>
                </a:moveTo>
                <a:lnTo>
                  <a:pt x="2901016" y="659560"/>
                </a:lnTo>
                <a:lnTo>
                  <a:pt x="2901016" y="101047"/>
                </a:lnTo>
                <a:lnTo>
                  <a:pt x="2894067" y="88186"/>
                </a:lnTo>
                <a:close/>
              </a:path>
              <a:path w="9038313" h="4633457">
                <a:moveTo>
                  <a:pt x="2897541" y="674258"/>
                </a:moveTo>
                <a:lnTo>
                  <a:pt x="2894067" y="646700"/>
                </a:lnTo>
                <a:lnTo>
                  <a:pt x="2887118" y="688955"/>
                </a:lnTo>
                <a:lnTo>
                  <a:pt x="2897541" y="674258"/>
                </a:lnTo>
                <a:close/>
              </a:path>
              <a:path w="9038313" h="4633457">
                <a:moveTo>
                  <a:pt x="2857587" y="84512"/>
                </a:moveTo>
                <a:lnTo>
                  <a:pt x="2861061" y="617305"/>
                </a:lnTo>
                <a:lnTo>
                  <a:pt x="2876696" y="80838"/>
                </a:lnTo>
                <a:lnTo>
                  <a:pt x="2857587" y="84512"/>
                </a:lnTo>
                <a:close/>
              </a:path>
              <a:path w="9038313" h="4633457">
                <a:moveTo>
                  <a:pt x="2847164" y="593420"/>
                </a:moveTo>
                <a:lnTo>
                  <a:pt x="2840216" y="565862"/>
                </a:lnTo>
                <a:lnTo>
                  <a:pt x="2840216" y="578722"/>
                </a:lnTo>
                <a:lnTo>
                  <a:pt x="2847164" y="593420"/>
                </a:lnTo>
                <a:close/>
              </a:path>
              <a:path w="9038313" h="4633457">
                <a:moveTo>
                  <a:pt x="2720353" y="2612520"/>
                </a:moveTo>
                <a:lnTo>
                  <a:pt x="2711668" y="2599660"/>
                </a:lnTo>
                <a:lnTo>
                  <a:pt x="2711668" y="2612520"/>
                </a:lnTo>
                <a:lnTo>
                  <a:pt x="2720353" y="2612520"/>
                </a:lnTo>
                <a:close/>
              </a:path>
              <a:path w="9038313" h="4633457">
                <a:moveTo>
                  <a:pt x="3026089" y="3762617"/>
                </a:moveTo>
                <a:lnTo>
                  <a:pt x="3020877" y="3705664"/>
                </a:lnTo>
                <a:lnTo>
                  <a:pt x="3017404" y="3775478"/>
                </a:lnTo>
                <a:lnTo>
                  <a:pt x="3026089" y="3762617"/>
                </a:lnTo>
                <a:close/>
              </a:path>
              <a:path w="9038313" h="4633457">
                <a:moveTo>
                  <a:pt x="3371778" y="3182057"/>
                </a:moveTo>
                <a:lnTo>
                  <a:pt x="3375253" y="3196755"/>
                </a:lnTo>
                <a:lnTo>
                  <a:pt x="3375253" y="3182057"/>
                </a:lnTo>
                <a:lnTo>
                  <a:pt x="3371778" y="3182057"/>
                </a:lnTo>
                <a:close/>
              </a:path>
              <a:path w="9038313" h="4633457">
                <a:moveTo>
                  <a:pt x="3578498" y="821235"/>
                </a:moveTo>
                <a:lnTo>
                  <a:pt x="3564601" y="755096"/>
                </a:lnTo>
                <a:lnTo>
                  <a:pt x="3564601" y="824909"/>
                </a:lnTo>
                <a:lnTo>
                  <a:pt x="3578498" y="821235"/>
                </a:lnTo>
                <a:close/>
              </a:path>
              <a:path w="9038313" h="4633457">
                <a:moveTo>
                  <a:pt x="3691412" y="547490"/>
                </a:moveTo>
                <a:lnTo>
                  <a:pt x="3708783" y="589746"/>
                </a:lnTo>
                <a:lnTo>
                  <a:pt x="3698360" y="562188"/>
                </a:lnTo>
                <a:lnTo>
                  <a:pt x="3691412" y="547490"/>
                </a:lnTo>
                <a:close/>
              </a:path>
              <a:path w="9038313" h="4633457">
                <a:moveTo>
                  <a:pt x="3774794" y="319675"/>
                </a:moveTo>
                <a:lnTo>
                  <a:pt x="3764371" y="336210"/>
                </a:lnTo>
                <a:lnTo>
                  <a:pt x="3774794" y="323349"/>
                </a:lnTo>
                <a:lnTo>
                  <a:pt x="3774794" y="319675"/>
                </a:lnTo>
                <a:close/>
              </a:path>
              <a:path w="9038313" h="4633457">
                <a:moveTo>
                  <a:pt x="3698360" y="530955"/>
                </a:moveTo>
                <a:lnTo>
                  <a:pt x="3694885" y="505233"/>
                </a:lnTo>
                <a:lnTo>
                  <a:pt x="3691412" y="547490"/>
                </a:lnTo>
                <a:lnTo>
                  <a:pt x="3698360" y="530955"/>
                </a:lnTo>
                <a:close/>
              </a:path>
              <a:path w="9038313" h="4633457">
                <a:moveTo>
                  <a:pt x="3677514" y="174536"/>
                </a:moveTo>
                <a:lnTo>
                  <a:pt x="3684463" y="101047"/>
                </a:lnTo>
                <a:lnTo>
                  <a:pt x="3668829" y="104721"/>
                </a:lnTo>
                <a:lnTo>
                  <a:pt x="3677514" y="174536"/>
                </a:lnTo>
                <a:close/>
              </a:path>
              <a:path w="9038313" h="4633457">
                <a:moveTo>
                  <a:pt x="3568075" y="712839"/>
                </a:moveTo>
                <a:lnTo>
                  <a:pt x="3561126" y="608117"/>
                </a:lnTo>
                <a:lnTo>
                  <a:pt x="3552441" y="712839"/>
                </a:lnTo>
                <a:lnTo>
                  <a:pt x="3568075" y="712839"/>
                </a:lnTo>
                <a:close/>
              </a:path>
              <a:path w="9038313" h="4633457">
                <a:moveTo>
                  <a:pt x="3116419" y="3035080"/>
                </a:moveTo>
                <a:lnTo>
                  <a:pt x="3126842" y="3062638"/>
                </a:lnTo>
                <a:lnTo>
                  <a:pt x="3130317" y="3046103"/>
                </a:lnTo>
                <a:lnTo>
                  <a:pt x="3116419" y="3035080"/>
                </a:lnTo>
                <a:close/>
              </a:path>
              <a:path w="9038313" h="4633457">
                <a:moveTo>
                  <a:pt x="2960077" y="3814060"/>
                </a:moveTo>
                <a:lnTo>
                  <a:pt x="2956604" y="3843455"/>
                </a:lnTo>
                <a:lnTo>
                  <a:pt x="2960077" y="3828757"/>
                </a:lnTo>
                <a:lnTo>
                  <a:pt x="2960077" y="3814060"/>
                </a:lnTo>
                <a:close/>
              </a:path>
              <a:path w="9038313" h="4633457">
                <a:moveTo>
                  <a:pt x="2960077" y="2884429"/>
                </a:moveTo>
                <a:lnTo>
                  <a:pt x="2953303" y="3013309"/>
                </a:lnTo>
                <a:lnTo>
                  <a:pt x="2960077" y="3000173"/>
                </a:lnTo>
                <a:lnTo>
                  <a:pt x="2960077" y="2884429"/>
                </a:lnTo>
                <a:close/>
              </a:path>
              <a:path w="9038313" h="4633457">
                <a:moveTo>
                  <a:pt x="2784627" y="3933478"/>
                </a:moveTo>
                <a:lnTo>
                  <a:pt x="2788102" y="3898571"/>
                </a:lnTo>
                <a:lnTo>
                  <a:pt x="2781153" y="3913268"/>
                </a:lnTo>
                <a:lnTo>
                  <a:pt x="2784627" y="3933478"/>
                </a:lnTo>
                <a:close/>
              </a:path>
              <a:path w="9038313" h="4633457">
                <a:moveTo>
                  <a:pt x="2548376" y="2719078"/>
                </a:moveTo>
                <a:lnTo>
                  <a:pt x="2548376" y="4306433"/>
                </a:lnTo>
                <a:lnTo>
                  <a:pt x="2558799" y="4291735"/>
                </a:lnTo>
                <a:lnTo>
                  <a:pt x="2548376" y="2719078"/>
                </a:lnTo>
                <a:close/>
              </a:path>
              <a:path w="9038313" h="4633457">
                <a:moveTo>
                  <a:pt x="2730776" y="1679215"/>
                </a:moveTo>
                <a:lnTo>
                  <a:pt x="2734250" y="1699425"/>
                </a:lnTo>
                <a:lnTo>
                  <a:pt x="2744673" y="1686563"/>
                </a:lnTo>
                <a:lnTo>
                  <a:pt x="2730776" y="1679215"/>
                </a:lnTo>
                <a:close/>
              </a:path>
              <a:path w="9038313" h="4633457">
                <a:moveTo>
                  <a:pt x="2767256" y="1418330"/>
                </a:moveTo>
                <a:lnTo>
                  <a:pt x="2755096" y="1534074"/>
                </a:lnTo>
                <a:lnTo>
                  <a:pt x="2774204" y="1513865"/>
                </a:lnTo>
                <a:lnTo>
                  <a:pt x="2767256" y="1418330"/>
                </a:lnTo>
                <a:close/>
              </a:path>
              <a:path w="9038313" h="4633457">
                <a:moveTo>
                  <a:pt x="2734250" y="1372400"/>
                </a:moveTo>
                <a:lnTo>
                  <a:pt x="2744673" y="1383423"/>
                </a:lnTo>
                <a:lnTo>
                  <a:pt x="2748147" y="1366888"/>
                </a:lnTo>
                <a:lnTo>
                  <a:pt x="2734250" y="1372400"/>
                </a:lnTo>
                <a:close/>
              </a:path>
              <a:path w="9038313" h="4633457">
                <a:moveTo>
                  <a:pt x="2675187" y="1247468"/>
                </a:moveTo>
                <a:lnTo>
                  <a:pt x="2661291" y="1247468"/>
                </a:lnTo>
                <a:lnTo>
                  <a:pt x="2664764" y="1264004"/>
                </a:lnTo>
                <a:lnTo>
                  <a:pt x="2675187" y="1247468"/>
                </a:lnTo>
                <a:close/>
              </a:path>
              <a:path w="9038313" h="4633457">
                <a:moveTo>
                  <a:pt x="2544903" y="1170306"/>
                </a:moveTo>
                <a:lnTo>
                  <a:pt x="2541428" y="1166632"/>
                </a:lnTo>
                <a:lnTo>
                  <a:pt x="2531005" y="1179492"/>
                </a:lnTo>
                <a:lnTo>
                  <a:pt x="2544903" y="1170306"/>
                </a:lnTo>
                <a:close/>
              </a:path>
              <a:path w="9038313" h="4633457">
                <a:moveTo>
                  <a:pt x="2518845" y="446443"/>
                </a:moveTo>
                <a:lnTo>
                  <a:pt x="2515372" y="424397"/>
                </a:lnTo>
                <a:lnTo>
                  <a:pt x="2501474" y="435420"/>
                </a:lnTo>
                <a:lnTo>
                  <a:pt x="2518845" y="446443"/>
                </a:lnTo>
                <a:close/>
              </a:path>
              <a:path w="9038313" h="4633457">
                <a:moveTo>
                  <a:pt x="2697770" y="158000"/>
                </a:moveTo>
                <a:lnTo>
                  <a:pt x="2687347" y="442768"/>
                </a:lnTo>
                <a:lnTo>
                  <a:pt x="2704720" y="446443"/>
                </a:lnTo>
                <a:lnTo>
                  <a:pt x="2697770" y="158000"/>
                </a:lnTo>
                <a:close/>
              </a:path>
              <a:path w="9038313" h="4633457">
                <a:moveTo>
                  <a:pt x="2475417" y="1078445"/>
                </a:moveTo>
                <a:lnTo>
                  <a:pt x="2461520" y="1071096"/>
                </a:lnTo>
                <a:lnTo>
                  <a:pt x="2471943" y="1085794"/>
                </a:lnTo>
                <a:lnTo>
                  <a:pt x="2475417" y="1078445"/>
                </a:lnTo>
                <a:close/>
              </a:path>
              <a:path w="9038313" h="4633457">
                <a:moveTo>
                  <a:pt x="2562274" y="1078445"/>
                </a:moveTo>
                <a:lnTo>
                  <a:pt x="2551851" y="1102329"/>
                </a:lnTo>
                <a:lnTo>
                  <a:pt x="2570960" y="1109677"/>
                </a:lnTo>
                <a:lnTo>
                  <a:pt x="2562274" y="1078445"/>
                </a:lnTo>
                <a:close/>
              </a:path>
              <a:path w="9038313" h="4633457">
                <a:moveTo>
                  <a:pt x="2555326" y="966376"/>
                </a:moveTo>
                <a:lnTo>
                  <a:pt x="2551851" y="1047212"/>
                </a:lnTo>
                <a:lnTo>
                  <a:pt x="2567485" y="1060074"/>
                </a:lnTo>
                <a:lnTo>
                  <a:pt x="2555326" y="966376"/>
                </a:lnTo>
                <a:close/>
              </a:path>
              <a:path w="9038313" h="4633457">
                <a:moveTo>
                  <a:pt x="2598754" y="1004957"/>
                </a:moveTo>
                <a:lnTo>
                  <a:pt x="2610914" y="1025166"/>
                </a:lnTo>
                <a:lnTo>
                  <a:pt x="2614388" y="1004957"/>
                </a:lnTo>
                <a:lnTo>
                  <a:pt x="2598754" y="1004957"/>
                </a:lnTo>
                <a:close/>
              </a:path>
              <a:path w="9038313" h="4633457">
                <a:moveTo>
                  <a:pt x="2650868" y="1225422"/>
                </a:moveTo>
                <a:lnTo>
                  <a:pt x="2661291" y="1247468"/>
                </a:lnTo>
                <a:lnTo>
                  <a:pt x="2664764" y="1232771"/>
                </a:lnTo>
                <a:lnTo>
                  <a:pt x="2650868" y="1225422"/>
                </a:lnTo>
                <a:close/>
              </a:path>
              <a:path w="9038313" h="4633457">
                <a:moveTo>
                  <a:pt x="2531005" y="150651"/>
                </a:moveTo>
                <a:lnTo>
                  <a:pt x="2515372" y="192907"/>
                </a:lnTo>
                <a:lnTo>
                  <a:pt x="2544903" y="178210"/>
                </a:lnTo>
                <a:lnTo>
                  <a:pt x="2531005" y="150651"/>
                </a:lnTo>
                <a:close/>
              </a:path>
              <a:path w="9038313" h="4633457">
                <a:moveTo>
                  <a:pt x="2548376" y="944328"/>
                </a:moveTo>
                <a:lnTo>
                  <a:pt x="2544903" y="927793"/>
                </a:lnTo>
                <a:lnTo>
                  <a:pt x="2534480" y="933305"/>
                </a:lnTo>
                <a:lnTo>
                  <a:pt x="2548376" y="944328"/>
                </a:lnTo>
                <a:close/>
              </a:path>
              <a:path w="9038313" h="4633457">
                <a:moveTo>
                  <a:pt x="2621337" y="927793"/>
                </a:moveTo>
                <a:lnTo>
                  <a:pt x="2614388" y="859816"/>
                </a:lnTo>
                <a:lnTo>
                  <a:pt x="2607439" y="940654"/>
                </a:lnTo>
                <a:lnTo>
                  <a:pt x="2621337" y="927793"/>
                </a:lnTo>
                <a:close/>
              </a:path>
              <a:path w="9038313" h="4633457">
                <a:moveTo>
                  <a:pt x="2515372" y="801025"/>
                </a:moveTo>
                <a:lnTo>
                  <a:pt x="2511897" y="782654"/>
                </a:lnTo>
                <a:lnTo>
                  <a:pt x="2515372" y="1036189"/>
                </a:lnTo>
                <a:lnTo>
                  <a:pt x="2515372" y="801025"/>
                </a:lnTo>
                <a:close/>
              </a:path>
              <a:path w="9038313" h="4633457">
                <a:moveTo>
                  <a:pt x="2464995" y="4602224"/>
                </a:moveTo>
                <a:lnTo>
                  <a:pt x="2461520" y="4594876"/>
                </a:lnTo>
                <a:lnTo>
                  <a:pt x="2445886" y="4594876"/>
                </a:lnTo>
                <a:lnTo>
                  <a:pt x="2464995" y="4602224"/>
                </a:lnTo>
                <a:close/>
              </a:path>
              <a:path w="9038313" h="4633457">
                <a:moveTo>
                  <a:pt x="2475417" y="4563643"/>
                </a:moveTo>
                <a:lnTo>
                  <a:pt x="2482366" y="4607737"/>
                </a:lnTo>
                <a:lnTo>
                  <a:pt x="2478891" y="4583853"/>
                </a:lnTo>
                <a:lnTo>
                  <a:pt x="2475417" y="4563643"/>
                </a:lnTo>
                <a:close/>
              </a:path>
              <a:path w="9038313" h="4633457">
                <a:moveTo>
                  <a:pt x="2405932" y="835933"/>
                </a:moveTo>
                <a:lnTo>
                  <a:pt x="2392034" y="821235"/>
                </a:lnTo>
                <a:lnTo>
                  <a:pt x="2392034" y="835933"/>
                </a:lnTo>
                <a:lnTo>
                  <a:pt x="2405932" y="835933"/>
                </a:lnTo>
                <a:close/>
              </a:path>
              <a:path w="9038313" h="4633457">
                <a:moveTo>
                  <a:pt x="2454572" y="688955"/>
                </a:moveTo>
                <a:lnTo>
                  <a:pt x="2438938" y="709165"/>
                </a:lnTo>
                <a:lnTo>
                  <a:pt x="2454572" y="705491"/>
                </a:lnTo>
                <a:lnTo>
                  <a:pt x="2454572" y="688955"/>
                </a:lnTo>
                <a:close/>
              </a:path>
              <a:path w="9038313" h="4633457">
                <a:moveTo>
                  <a:pt x="2418092" y="4534247"/>
                </a:moveTo>
                <a:lnTo>
                  <a:pt x="2402457" y="4530573"/>
                </a:lnTo>
                <a:lnTo>
                  <a:pt x="2402457" y="4545271"/>
                </a:lnTo>
                <a:lnTo>
                  <a:pt x="2418092" y="4534247"/>
                </a:lnTo>
                <a:close/>
              </a:path>
              <a:path w="9038313" h="4633457">
                <a:moveTo>
                  <a:pt x="2225269" y="3066313"/>
                </a:moveTo>
                <a:lnTo>
                  <a:pt x="2216584" y="3038754"/>
                </a:lnTo>
                <a:lnTo>
                  <a:pt x="2216584" y="3051615"/>
                </a:lnTo>
                <a:lnTo>
                  <a:pt x="2225269" y="3066313"/>
                </a:lnTo>
                <a:close/>
              </a:path>
              <a:path w="9038313" h="4633457">
                <a:moveTo>
                  <a:pt x="2409407" y="2434310"/>
                </a:moveTo>
                <a:lnTo>
                  <a:pt x="2395509" y="2430636"/>
                </a:lnTo>
                <a:lnTo>
                  <a:pt x="2395509" y="2434310"/>
                </a:lnTo>
                <a:lnTo>
                  <a:pt x="2409407" y="2434310"/>
                </a:lnTo>
                <a:close/>
              </a:path>
              <a:path w="9038313" h="4633457">
                <a:moveTo>
                  <a:pt x="2598754" y="1772913"/>
                </a:moveTo>
                <a:lnTo>
                  <a:pt x="2588331" y="1741680"/>
                </a:lnTo>
                <a:lnTo>
                  <a:pt x="2584857" y="1760052"/>
                </a:lnTo>
                <a:lnTo>
                  <a:pt x="2598754" y="1772913"/>
                </a:lnTo>
                <a:close/>
              </a:path>
              <a:path w="9038313" h="4633457">
                <a:moveTo>
                  <a:pt x="2621337" y="1703099"/>
                </a:moveTo>
                <a:lnTo>
                  <a:pt x="2617862" y="1653494"/>
                </a:lnTo>
                <a:lnTo>
                  <a:pt x="2607439" y="1706773"/>
                </a:lnTo>
                <a:lnTo>
                  <a:pt x="2621337" y="1703099"/>
                </a:lnTo>
                <a:close/>
              </a:path>
              <a:path w="9038313" h="4633457">
                <a:moveTo>
                  <a:pt x="2265224" y="1510191"/>
                </a:moveTo>
                <a:lnTo>
                  <a:pt x="2265224" y="1780261"/>
                </a:lnTo>
                <a:lnTo>
                  <a:pt x="2265224" y="1510191"/>
                </a:lnTo>
                <a:close/>
              </a:path>
              <a:path w="9038313" h="4633457">
                <a:moveTo>
                  <a:pt x="2388561" y="1714122"/>
                </a:moveTo>
                <a:lnTo>
                  <a:pt x="2388561" y="1868448"/>
                </a:lnTo>
                <a:lnTo>
                  <a:pt x="2388561" y="1714122"/>
                </a:lnTo>
                <a:close/>
              </a:path>
              <a:path w="9038313" h="4633457">
                <a:moveTo>
                  <a:pt x="2464995" y="1063748"/>
                </a:moveTo>
                <a:lnTo>
                  <a:pt x="2449360" y="1039864"/>
                </a:lnTo>
                <a:lnTo>
                  <a:pt x="2445886" y="1060074"/>
                </a:lnTo>
                <a:lnTo>
                  <a:pt x="2464995" y="1063748"/>
                </a:lnTo>
                <a:close/>
              </a:path>
              <a:path w="9038313" h="4633457">
                <a:moveTo>
                  <a:pt x="2508423" y="420723"/>
                </a:moveTo>
                <a:lnTo>
                  <a:pt x="2497999" y="400513"/>
                </a:lnTo>
                <a:lnTo>
                  <a:pt x="2494526" y="417047"/>
                </a:lnTo>
                <a:lnTo>
                  <a:pt x="2508423" y="420723"/>
                </a:lnTo>
                <a:close/>
              </a:path>
              <a:path w="9038313" h="4633457">
                <a:moveTo>
                  <a:pt x="2369452" y="4514038"/>
                </a:moveTo>
                <a:lnTo>
                  <a:pt x="2365978" y="4495666"/>
                </a:lnTo>
                <a:lnTo>
                  <a:pt x="2362503" y="4510364"/>
                </a:lnTo>
                <a:lnTo>
                  <a:pt x="2369452" y="4514038"/>
                </a:lnTo>
                <a:close/>
              </a:path>
              <a:path w="9038313" h="4633457">
                <a:moveTo>
                  <a:pt x="2385086" y="4464434"/>
                </a:moveTo>
                <a:lnTo>
                  <a:pt x="2385086" y="4436876"/>
                </a:lnTo>
                <a:lnTo>
                  <a:pt x="2378138" y="4449736"/>
                </a:lnTo>
                <a:lnTo>
                  <a:pt x="2385086" y="4464434"/>
                </a:lnTo>
                <a:close/>
              </a:path>
              <a:path w="9038313" h="4633457">
                <a:moveTo>
                  <a:pt x="2405932" y="4087804"/>
                </a:moveTo>
                <a:lnTo>
                  <a:pt x="2402457" y="4052897"/>
                </a:lnTo>
                <a:lnTo>
                  <a:pt x="2398984" y="4067595"/>
                </a:lnTo>
                <a:lnTo>
                  <a:pt x="2405932" y="4087804"/>
                </a:lnTo>
                <a:close/>
              </a:path>
              <a:path w="9038313" h="4633457">
                <a:moveTo>
                  <a:pt x="2405932" y="4488318"/>
                </a:moveTo>
                <a:lnTo>
                  <a:pt x="2398984" y="4510364"/>
                </a:lnTo>
                <a:lnTo>
                  <a:pt x="2414617" y="4503015"/>
                </a:lnTo>
                <a:lnTo>
                  <a:pt x="2405932" y="4488318"/>
                </a:lnTo>
                <a:close/>
              </a:path>
              <a:path w="9038313" h="4633457">
                <a:moveTo>
                  <a:pt x="2395509" y="4288061"/>
                </a:moveTo>
                <a:lnTo>
                  <a:pt x="2402457" y="4376247"/>
                </a:lnTo>
                <a:lnTo>
                  <a:pt x="2409407" y="4282549"/>
                </a:lnTo>
                <a:lnTo>
                  <a:pt x="2395509" y="4288061"/>
                </a:lnTo>
                <a:close/>
              </a:path>
              <a:path w="9038313" h="4633457">
                <a:moveTo>
                  <a:pt x="2381611" y="4422177"/>
                </a:moveTo>
                <a:lnTo>
                  <a:pt x="2381611" y="4387271"/>
                </a:lnTo>
                <a:lnTo>
                  <a:pt x="2378138" y="4407480"/>
                </a:lnTo>
                <a:lnTo>
                  <a:pt x="2381611" y="4422177"/>
                </a:lnTo>
                <a:close/>
              </a:path>
              <a:path w="9038313" h="4633457">
                <a:moveTo>
                  <a:pt x="2365978" y="828584"/>
                </a:moveTo>
                <a:lnTo>
                  <a:pt x="2352080" y="821235"/>
                </a:lnTo>
                <a:lnTo>
                  <a:pt x="2362503" y="835933"/>
                </a:lnTo>
                <a:lnTo>
                  <a:pt x="2365978" y="828584"/>
                </a:lnTo>
                <a:close/>
              </a:path>
              <a:path w="9038313" h="4633457">
                <a:moveTo>
                  <a:pt x="2359030" y="4398293"/>
                </a:moveTo>
                <a:lnTo>
                  <a:pt x="2348607" y="4411155"/>
                </a:lnTo>
                <a:lnTo>
                  <a:pt x="2352080" y="4411155"/>
                </a:lnTo>
                <a:lnTo>
                  <a:pt x="2359030" y="4398293"/>
                </a:lnTo>
                <a:close/>
              </a:path>
              <a:path w="9038313" h="4633457">
                <a:moveTo>
                  <a:pt x="2359030" y="4390945"/>
                </a:moveTo>
                <a:lnTo>
                  <a:pt x="2355555" y="4376247"/>
                </a:lnTo>
                <a:lnTo>
                  <a:pt x="2345132" y="4390945"/>
                </a:lnTo>
                <a:lnTo>
                  <a:pt x="2359030" y="4390945"/>
                </a:lnTo>
                <a:close/>
              </a:path>
              <a:path w="9038313" h="4633457">
                <a:moveTo>
                  <a:pt x="2319075" y="786328"/>
                </a:moveTo>
                <a:lnTo>
                  <a:pt x="2305178" y="786328"/>
                </a:lnTo>
                <a:lnTo>
                  <a:pt x="2319075" y="790002"/>
                </a:lnTo>
                <a:lnTo>
                  <a:pt x="2319075" y="786328"/>
                </a:lnTo>
                <a:close/>
              </a:path>
              <a:path w="9038313" h="4633457">
                <a:moveTo>
                  <a:pt x="2332972" y="316001"/>
                </a:moveTo>
                <a:lnTo>
                  <a:pt x="2338184" y="347233"/>
                </a:lnTo>
                <a:lnTo>
                  <a:pt x="2348607" y="330699"/>
                </a:lnTo>
                <a:lnTo>
                  <a:pt x="2332972" y="316001"/>
                </a:lnTo>
                <a:close/>
              </a:path>
              <a:path w="9038313" h="4633457">
                <a:moveTo>
                  <a:pt x="2195738" y="1822518"/>
                </a:moveTo>
                <a:lnTo>
                  <a:pt x="2185315" y="1802309"/>
                </a:lnTo>
                <a:lnTo>
                  <a:pt x="2180104" y="1815169"/>
                </a:lnTo>
                <a:lnTo>
                  <a:pt x="2195738" y="1822518"/>
                </a:lnTo>
                <a:close/>
              </a:path>
              <a:path w="9038313" h="4633457">
                <a:moveTo>
                  <a:pt x="2256538" y="1738006"/>
                </a:moveTo>
                <a:lnTo>
                  <a:pt x="2265224" y="1780261"/>
                </a:lnTo>
                <a:lnTo>
                  <a:pt x="2256538" y="1725145"/>
                </a:lnTo>
                <a:lnTo>
                  <a:pt x="2256538" y="1738006"/>
                </a:lnTo>
                <a:close/>
              </a:path>
              <a:path w="9038313" h="4633457">
                <a:moveTo>
                  <a:pt x="2332972" y="2002565"/>
                </a:moveTo>
                <a:lnTo>
                  <a:pt x="2326024" y="2022774"/>
                </a:lnTo>
                <a:lnTo>
                  <a:pt x="2345132" y="2015425"/>
                </a:lnTo>
                <a:lnTo>
                  <a:pt x="2332972" y="2002565"/>
                </a:lnTo>
                <a:close/>
              </a:path>
              <a:path w="9038313" h="4633457">
                <a:moveTo>
                  <a:pt x="2293019" y="1008631"/>
                </a:moveTo>
                <a:lnTo>
                  <a:pt x="2289544" y="979236"/>
                </a:lnTo>
                <a:lnTo>
                  <a:pt x="2282595" y="993933"/>
                </a:lnTo>
                <a:lnTo>
                  <a:pt x="2293019" y="1008631"/>
                </a:lnTo>
                <a:close/>
              </a:path>
              <a:path w="9038313" h="4633457">
                <a:moveTo>
                  <a:pt x="2428515" y="881863"/>
                </a:moveTo>
                <a:lnTo>
                  <a:pt x="2421566" y="720189"/>
                </a:lnTo>
                <a:lnTo>
                  <a:pt x="2414617" y="856142"/>
                </a:lnTo>
                <a:lnTo>
                  <a:pt x="2428515" y="881863"/>
                </a:lnTo>
                <a:close/>
              </a:path>
              <a:path w="9038313" h="4633457">
                <a:moveTo>
                  <a:pt x="2392034" y="948002"/>
                </a:moveTo>
                <a:lnTo>
                  <a:pt x="2398984" y="916771"/>
                </a:lnTo>
                <a:lnTo>
                  <a:pt x="2378138" y="933305"/>
                </a:lnTo>
                <a:lnTo>
                  <a:pt x="2392034" y="948002"/>
                </a:lnTo>
                <a:close/>
              </a:path>
              <a:path w="9038313" h="4633457">
                <a:moveTo>
                  <a:pt x="2352080" y="1760052"/>
                </a:moveTo>
                <a:lnTo>
                  <a:pt x="2362503" y="1907029"/>
                </a:lnTo>
                <a:lnTo>
                  <a:pt x="2355555" y="1745354"/>
                </a:lnTo>
                <a:lnTo>
                  <a:pt x="2352080" y="1760052"/>
                </a:lnTo>
                <a:close/>
              </a:path>
              <a:path w="9038313" h="4633457">
                <a:moveTo>
                  <a:pt x="2312127" y="2279984"/>
                </a:moveTo>
                <a:lnTo>
                  <a:pt x="2305178" y="2276309"/>
                </a:lnTo>
                <a:lnTo>
                  <a:pt x="2305178" y="2292845"/>
                </a:lnTo>
                <a:lnTo>
                  <a:pt x="2312127" y="2279984"/>
                </a:lnTo>
                <a:close/>
              </a:path>
              <a:path w="9038313" h="4633457">
                <a:moveTo>
                  <a:pt x="2289544" y="2325914"/>
                </a:moveTo>
                <a:lnTo>
                  <a:pt x="2275646" y="2335100"/>
                </a:lnTo>
                <a:lnTo>
                  <a:pt x="2282595" y="2338776"/>
                </a:lnTo>
                <a:lnTo>
                  <a:pt x="2289544" y="2325914"/>
                </a:lnTo>
                <a:close/>
              </a:path>
              <a:path w="9038313" h="4633457">
                <a:moveTo>
                  <a:pt x="2272173" y="1324632"/>
                </a:moveTo>
                <a:lnTo>
                  <a:pt x="2265224" y="1337492"/>
                </a:lnTo>
                <a:lnTo>
                  <a:pt x="2268698" y="1337492"/>
                </a:lnTo>
                <a:lnTo>
                  <a:pt x="2272173" y="1324632"/>
                </a:lnTo>
                <a:close/>
              </a:path>
              <a:path w="9038313" h="4633457">
                <a:moveTo>
                  <a:pt x="2256538" y="1333818"/>
                </a:moveTo>
                <a:lnTo>
                  <a:pt x="2246115" y="1333818"/>
                </a:lnTo>
                <a:lnTo>
                  <a:pt x="2242642" y="1348516"/>
                </a:lnTo>
                <a:lnTo>
                  <a:pt x="2256538" y="1333818"/>
                </a:lnTo>
                <a:close/>
              </a:path>
              <a:path w="9038313" h="4633457">
                <a:moveTo>
                  <a:pt x="2173156" y="2419612"/>
                </a:moveTo>
                <a:lnTo>
                  <a:pt x="2162733" y="2406752"/>
                </a:lnTo>
                <a:lnTo>
                  <a:pt x="2162733" y="2419612"/>
                </a:lnTo>
                <a:lnTo>
                  <a:pt x="2173156" y="2419612"/>
                </a:lnTo>
                <a:close/>
              </a:path>
              <a:path w="9038313" h="4633457">
                <a:moveTo>
                  <a:pt x="2072402" y="874514"/>
                </a:moveTo>
                <a:lnTo>
                  <a:pt x="2082825" y="916771"/>
                </a:lnTo>
                <a:lnTo>
                  <a:pt x="2075877" y="859816"/>
                </a:lnTo>
                <a:lnTo>
                  <a:pt x="2072402" y="874514"/>
                </a:lnTo>
                <a:close/>
              </a:path>
              <a:path w="9038313" h="4633457">
                <a:moveTo>
                  <a:pt x="2202688" y="870840"/>
                </a:moveTo>
                <a:lnTo>
                  <a:pt x="2195738" y="898397"/>
                </a:lnTo>
                <a:lnTo>
                  <a:pt x="2202688" y="885537"/>
                </a:lnTo>
                <a:lnTo>
                  <a:pt x="2202688" y="870840"/>
                </a:lnTo>
                <a:close/>
              </a:path>
              <a:path w="9038313" h="4633457">
                <a:moveTo>
                  <a:pt x="2122779" y="955352"/>
                </a:moveTo>
                <a:lnTo>
                  <a:pt x="2115831" y="940654"/>
                </a:lnTo>
                <a:lnTo>
                  <a:pt x="2108881" y="948002"/>
                </a:lnTo>
                <a:lnTo>
                  <a:pt x="2122779" y="955352"/>
                </a:lnTo>
                <a:close/>
              </a:path>
              <a:path w="9038313" h="4633457">
                <a:moveTo>
                  <a:pt x="2075877" y="843282"/>
                </a:moveTo>
                <a:lnTo>
                  <a:pt x="2060242" y="843282"/>
                </a:lnTo>
                <a:lnTo>
                  <a:pt x="2063716" y="856142"/>
                </a:lnTo>
                <a:lnTo>
                  <a:pt x="2075877" y="843282"/>
                </a:lnTo>
                <a:close/>
              </a:path>
              <a:path w="9038313" h="4633457">
                <a:moveTo>
                  <a:pt x="1962962" y="3013034"/>
                </a:moveTo>
                <a:lnTo>
                  <a:pt x="1956014" y="3000173"/>
                </a:lnTo>
                <a:lnTo>
                  <a:pt x="1959488" y="3013034"/>
                </a:lnTo>
                <a:lnTo>
                  <a:pt x="1962962" y="3013034"/>
                </a:lnTo>
                <a:close/>
              </a:path>
              <a:path w="9038313" h="4633457">
                <a:moveTo>
                  <a:pt x="1863945" y="1190515"/>
                </a:moveTo>
                <a:lnTo>
                  <a:pt x="1863945" y="1229097"/>
                </a:lnTo>
                <a:lnTo>
                  <a:pt x="1863945" y="1190515"/>
                </a:lnTo>
                <a:close/>
              </a:path>
              <a:path w="9038313" h="4633457">
                <a:moveTo>
                  <a:pt x="1856997" y="846956"/>
                </a:moveTo>
                <a:lnTo>
                  <a:pt x="1843100" y="863492"/>
                </a:lnTo>
                <a:lnTo>
                  <a:pt x="1853523" y="878189"/>
                </a:lnTo>
                <a:lnTo>
                  <a:pt x="1856997" y="846956"/>
                </a:lnTo>
                <a:close/>
              </a:path>
              <a:path w="9038313" h="4633457">
                <a:moveTo>
                  <a:pt x="2072402" y="2167914"/>
                </a:moveTo>
                <a:lnTo>
                  <a:pt x="2060242" y="1802309"/>
                </a:lnTo>
                <a:lnTo>
                  <a:pt x="2056768" y="2167914"/>
                </a:lnTo>
                <a:lnTo>
                  <a:pt x="2072402" y="2167914"/>
                </a:lnTo>
                <a:close/>
              </a:path>
              <a:path w="9038313" h="4633457">
                <a:moveTo>
                  <a:pt x="1810095" y="2234054"/>
                </a:moveTo>
                <a:lnTo>
                  <a:pt x="1806620" y="2241402"/>
                </a:lnTo>
                <a:lnTo>
                  <a:pt x="1810095" y="2234054"/>
                </a:lnTo>
                <a:close/>
              </a:path>
              <a:path w="9038313" h="4633457">
                <a:moveTo>
                  <a:pt x="1714552" y="582397"/>
                </a:moveTo>
                <a:lnTo>
                  <a:pt x="1733660" y="562188"/>
                </a:lnTo>
                <a:lnTo>
                  <a:pt x="1711078" y="569536"/>
                </a:lnTo>
                <a:lnTo>
                  <a:pt x="1714552" y="582397"/>
                </a:lnTo>
                <a:close/>
              </a:path>
              <a:path w="9038313" h="4633457">
                <a:moveTo>
                  <a:pt x="1681547" y="639351"/>
                </a:moveTo>
                <a:lnTo>
                  <a:pt x="1678072" y="608117"/>
                </a:lnTo>
                <a:lnTo>
                  <a:pt x="1667649" y="620979"/>
                </a:lnTo>
                <a:lnTo>
                  <a:pt x="1681547" y="639351"/>
                </a:lnTo>
                <a:close/>
              </a:path>
              <a:path w="9038313" h="4633457">
                <a:moveTo>
                  <a:pt x="1773614" y="674258"/>
                </a:moveTo>
                <a:lnTo>
                  <a:pt x="1766666" y="698141"/>
                </a:lnTo>
                <a:lnTo>
                  <a:pt x="1780564" y="688955"/>
                </a:lnTo>
                <a:lnTo>
                  <a:pt x="1773614" y="674258"/>
                </a:lnTo>
                <a:close/>
              </a:path>
              <a:path w="9038313" h="4633457">
                <a:moveTo>
                  <a:pt x="1784037" y="608117"/>
                </a:moveTo>
                <a:lnTo>
                  <a:pt x="1773614" y="674258"/>
                </a:lnTo>
                <a:lnTo>
                  <a:pt x="1794460" y="681607"/>
                </a:lnTo>
                <a:lnTo>
                  <a:pt x="1784037" y="608117"/>
                </a:lnTo>
                <a:close/>
              </a:path>
              <a:path w="9038313" h="4633457">
                <a:moveTo>
                  <a:pt x="1427925" y="2318566"/>
                </a:moveTo>
                <a:lnTo>
                  <a:pt x="1424451" y="2331426"/>
                </a:lnTo>
                <a:lnTo>
                  <a:pt x="1427925" y="2335100"/>
                </a:lnTo>
                <a:lnTo>
                  <a:pt x="1427925" y="2318566"/>
                </a:lnTo>
                <a:close/>
              </a:path>
              <a:path w="9038313" h="4633457">
                <a:moveTo>
                  <a:pt x="1358440" y="2138518"/>
                </a:moveTo>
                <a:lnTo>
                  <a:pt x="1365388" y="2206495"/>
                </a:lnTo>
                <a:lnTo>
                  <a:pt x="1361913" y="2160565"/>
                </a:lnTo>
                <a:lnTo>
                  <a:pt x="1358440" y="2138518"/>
                </a:lnTo>
                <a:close/>
              </a:path>
              <a:path w="9038313" h="4633457">
                <a:moveTo>
                  <a:pt x="1295902" y="688955"/>
                </a:moveTo>
                <a:lnTo>
                  <a:pt x="1282006" y="677932"/>
                </a:lnTo>
                <a:lnTo>
                  <a:pt x="1282006" y="694467"/>
                </a:lnTo>
                <a:lnTo>
                  <a:pt x="1295902" y="688955"/>
                </a:lnTo>
                <a:close/>
              </a:path>
              <a:path w="9038313" h="4633457">
                <a:moveTo>
                  <a:pt x="1431399" y="617305"/>
                </a:moveTo>
                <a:lnTo>
                  <a:pt x="1441822" y="643025"/>
                </a:lnTo>
                <a:lnTo>
                  <a:pt x="1448771" y="628327"/>
                </a:lnTo>
                <a:lnTo>
                  <a:pt x="1431399" y="617305"/>
                </a:lnTo>
                <a:close/>
              </a:path>
              <a:path w="9038313" h="4633457">
                <a:moveTo>
                  <a:pt x="1308063" y="769793"/>
                </a:moveTo>
                <a:lnTo>
                  <a:pt x="1318486" y="751420"/>
                </a:lnTo>
                <a:lnTo>
                  <a:pt x="1302851" y="755096"/>
                </a:lnTo>
                <a:lnTo>
                  <a:pt x="1308063" y="769793"/>
                </a:lnTo>
                <a:close/>
              </a:path>
              <a:path w="9038313" h="4633457">
                <a:moveTo>
                  <a:pt x="1613799" y="670584"/>
                </a:moveTo>
                <a:lnTo>
                  <a:pt x="1620747" y="698141"/>
                </a:lnTo>
                <a:lnTo>
                  <a:pt x="1624222" y="685281"/>
                </a:lnTo>
                <a:lnTo>
                  <a:pt x="1613799" y="670584"/>
                </a:lnTo>
                <a:close/>
              </a:path>
              <a:path w="9038313" h="4633457">
                <a:moveTo>
                  <a:pt x="1045756" y="1552446"/>
                </a:moveTo>
                <a:lnTo>
                  <a:pt x="1042281" y="1537749"/>
                </a:lnTo>
                <a:lnTo>
                  <a:pt x="1030121" y="1552446"/>
                </a:lnTo>
                <a:lnTo>
                  <a:pt x="1045756" y="1552446"/>
                </a:lnTo>
                <a:close/>
              </a:path>
              <a:path w="9038313" h="4633457">
                <a:moveTo>
                  <a:pt x="1042281" y="1537749"/>
                </a:moveTo>
                <a:lnTo>
                  <a:pt x="1030121" y="1524889"/>
                </a:lnTo>
                <a:lnTo>
                  <a:pt x="1026647" y="1537749"/>
                </a:lnTo>
                <a:lnTo>
                  <a:pt x="1042281" y="1537749"/>
                </a:lnTo>
                <a:close/>
              </a:path>
              <a:path w="9038313" h="4633457">
                <a:moveTo>
                  <a:pt x="969321" y="1409145"/>
                </a:moveTo>
                <a:lnTo>
                  <a:pt x="962372" y="1422005"/>
                </a:lnTo>
                <a:lnTo>
                  <a:pt x="969321" y="1422005"/>
                </a:lnTo>
                <a:lnTo>
                  <a:pt x="969321" y="1409145"/>
                </a:lnTo>
                <a:close/>
              </a:path>
              <a:path w="9038313" h="4633457">
                <a:moveTo>
                  <a:pt x="1110029" y="1556122"/>
                </a:moveTo>
                <a:lnTo>
                  <a:pt x="1106556" y="1528563"/>
                </a:lnTo>
                <a:lnTo>
                  <a:pt x="1103081" y="1541424"/>
                </a:lnTo>
                <a:lnTo>
                  <a:pt x="1110029" y="1556122"/>
                </a:lnTo>
                <a:close/>
              </a:path>
              <a:path w="9038313" h="4633457">
                <a:moveTo>
                  <a:pt x="1169092" y="1622261"/>
                </a:moveTo>
                <a:lnTo>
                  <a:pt x="1162143" y="1594703"/>
                </a:lnTo>
                <a:lnTo>
                  <a:pt x="1162143" y="1609401"/>
                </a:lnTo>
                <a:lnTo>
                  <a:pt x="1169092" y="1622261"/>
                </a:lnTo>
                <a:close/>
              </a:path>
              <a:path w="9038313" h="4633457">
                <a:moveTo>
                  <a:pt x="1169092" y="1963983"/>
                </a:moveTo>
                <a:lnTo>
                  <a:pt x="1179515" y="1960309"/>
                </a:lnTo>
                <a:lnTo>
                  <a:pt x="1165617" y="1949286"/>
                </a:lnTo>
                <a:lnTo>
                  <a:pt x="1169092" y="1963983"/>
                </a:lnTo>
                <a:close/>
              </a:path>
              <a:path w="9038313" h="4633457">
                <a:moveTo>
                  <a:pt x="1169092" y="766118"/>
                </a:moveTo>
                <a:lnTo>
                  <a:pt x="1172566" y="1941936"/>
                </a:lnTo>
                <a:lnTo>
                  <a:pt x="1191675" y="769793"/>
                </a:lnTo>
                <a:lnTo>
                  <a:pt x="1169092" y="766118"/>
                </a:lnTo>
                <a:close/>
              </a:path>
              <a:path w="9038313" h="4633457">
                <a:moveTo>
                  <a:pt x="1408817" y="2173425"/>
                </a:moveTo>
                <a:lnTo>
                  <a:pt x="1405342" y="2145868"/>
                </a:lnTo>
                <a:lnTo>
                  <a:pt x="1405342" y="2160565"/>
                </a:lnTo>
                <a:lnTo>
                  <a:pt x="1408817" y="2173425"/>
                </a:lnTo>
                <a:close/>
              </a:path>
              <a:path w="9038313" h="4633457">
                <a:moveTo>
                  <a:pt x="1544313" y="913095"/>
                </a:moveTo>
                <a:lnTo>
                  <a:pt x="1554736" y="902073"/>
                </a:lnTo>
                <a:lnTo>
                  <a:pt x="1540838" y="894723"/>
                </a:lnTo>
                <a:lnTo>
                  <a:pt x="1544313" y="913095"/>
                </a:lnTo>
                <a:close/>
              </a:path>
              <a:path w="9038313" h="4633457">
                <a:moveTo>
                  <a:pt x="2235692" y="3174709"/>
                </a:moveTo>
                <a:lnTo>
                  <a:pt x="2213110" y="3139801"/>
                </a:lnTo>
                <a:lnTo>
                  <a:pt x="2206161" y="3154499"/>
                </a:lnTo>
                <a:lnTo>
                  <a:pt x="2235692" y="3174709"/>
                </a:lnTo>
                <a:close/>
              </a:path>
              <a:path w="9038313" h="4633457">
                <a:moveTo>
                  <a:pt x="2213110" y="3139801"/>
                </a:moveTo>
                <a:lnTo>
                  <a:pt x="2206161" y="3108568"/>
                </a:lnTo>
                <a:lnTo>
                  <a:pt x="2206161" y="3123266"/>
                </a:lnTo>
                <a:lnTo>
                  <a:pt x="2213110" y="3139801"/>
                </a:lnTo>
                <a:close/>
              </a:path>
              <a:path w="9038313" h="4633457">
                <a:moveTo>
                  <a:pt x="2103671" y="2739288"/>
                </a:moveTo>
                <a:lnTo>
                  <a:pt x="2093248" y="2711730"/>
                </a:lnTo>
                <a:lnTo>
                  <a:pt x="2089773" y="2726428"/>
                </a:lnTo>
                <a:lnTo>
                  <a:pt x="2103671" y="2739288"/>
                </a:lnTo>
                <a:close/>
              </a:path>
              <a:path w="9038313" h="4633457">
                <a:moveTo>
                  <a:pt x="2032448" y="2645590"/>
                </a:moveTo>
                <a:lnTo>
                  <a:pt x="2020288" y="2573939"/>
                </a:lnTo>
                <a:lnTo>
                  <a:pt x="2013339" y="2641916"/>
                </a:lnTo>
                <a:lnTo>
                  <a:pt x="2032448" y="2645590"/>
                </a:lnTo>
                <a:close/>
              </a:path>
              <a:path w="9038313" h="4633457">
                <a:moveTo>
                  <a:pt x="2049819" y="2458194"/>
                </a:moveTo>
                <a:lnTo>
                  <a:pt x="2046345" y="2487589"/>
                </a:lnTo>
                <a:lnTo>
                  <a:pt x="2049819" y="2472891"/>
                </a:lnTo>
                <a:lnTo>
                  <a:pt x="2049819" y="2458194"/>
                </a:lnTo>
                <a:close/>
              </a:path>
              <a:path w="9038313" h="4633457">
                <a:moveTo>
                  <a:pt x="1797935" y="2279984"/>
                </a:moveTo>
                <a:lnTo>
                  <a:pt x="1803145" y="2307543"/>
                </a:lnTo>
                <a:lnTo>
                  <a:pt x="1806620" y="2292845"/>
                </a:lnTo>
                <a:lnTo>
                  <a:pt x="1797935" y="2279984"/>
                </a:lnTo>
                <a:close/>
              </a:path>
              <a:path w="9038313" h="4633457">
                <a:moveTo>
                  <a:pt x="1500884" y="2307543"/>
                </a:moveTo>
                <a:lnTo>
                  <a:pt x="1497411" y="2276309"/>
                </a:lnTo>
                <a:lnTo>
                  <a:pt x="1497411" y="2292845"/>
                </a:lnTo>
                <a:lnTo>
                  <a:pt x="1500884" y="2307543"/>
                </a:lnTo>
                <a:close/>
              </a:path>
              <a:path w="9038313" h="4633457">
                <a:moveTo>
                  <a:pt x="1179515" y="1960309"/>
                </a:moveTo>
                <a:lnTo>
                  <a:pt x="1186463" y="1941936"/>
                </a:lnTo>
                <a:lnTo>
                  <a:pt x="1172566" y="1945612"/>
                </a:lnTo>
                <a:lnTo>
                  <a:pt x="1179515" y="1960309"/>
                </a:lnTo>
                <a:close/>
              </a:path>
              <a:path w="9038313" h="4633457">
                <a:moveTo>
                  <a:pt x="1149983" y="1929076"/>
                </a:moveTo>
                <a:lnTo>
                  <a:pt x="1136086" y="1899681"/>
                </a:lnTo>
                <a:lnTo>
                  <a:pt x="1136086" y="1914378"/>
                </a:lnTo>
                <a:lnTo>
                  <a:pt x="1149983" y="1929076"/>
                </a:lnTo>
                <a:close/>
              </a:path>
              <a:path w="9038313" h="4633457">
                <a:moveTo>
                  <a:pt x="1132612" y="1710447"/>
                </a:moveTo>
                <a:lnTo>
                  <a:pt x="1132612" y="1886819"/>
                </a:lnTo>
                <a:lnTo>
                  <a:pt x="1136086" y="1899681"/>
                </a:lnTo>
                <a:lnTo>
                  <a:pt x="1132612" y="1710447"/>
                </a:lnTo>
                <a:close/>
              </a:path>
              <a:path w="9038313" h="4633457">
                <a:moveTo>
                  <a:pt x="1125664" y="1818843"/>
                </a:moveTo>
                <a:lnTo>
                  <a:pt x="1118715" y="1791285"/>
                </a:lnTo>
                <a:lnTo>
                  <a:pt x="1118715" y="1805983"/>
                </a:lnTo>
                <a:lnTo>
                  <a:pt x="1125664" y="1818843"/>
                </a:lnTo>
                <a:close/>
              </a:path>
              <a:path w="9038313" h="4633457">
                <a:moveTo>
                  <a:pt x="990166" y="766118"/>
                </a:moveTo>
                <a:lnTo>
                  <a:pt x="997116" y="1436702"/>
                </a:lnTo>
                <a:lnTo>
                  <a:pt x="1005801" y="769793"/>
                </a:lnTo>
                <a:lnTo>
                  <a:pt x="990166" y="766118"/>
                </a:lnTo>
                <a:close/>
              </a:path>
              <a:path w="9038313" h="4633457">
                <a:moveTo>
                  <a:pt x="920681" y="1456912"/>
                </a:moveTo>
                <a:lnTo>
                  <a:pt x="936316" y="1444050"/>
                </a:lnTo>
                <a:lnTo>
                  <a:pt x="917207" y="1444050"/>
                </a:lnTo>
                <a:lnTo>
                  <a:pt x="920681" y="1456912"/>
                </a:lnTo>
                <a:close/>
              </a:path>
              <a:path w="9038313" h="4633457">
                <a:moveTo>
                  <a:pt x="920681" y="1324632"/>
                </a:moveTo>
                <a:lnTo>
                  <a:pt x="910259" y="1337492"/>
                </a:lnTo>
                <a:lnTo>
                  <a:pt x="917207" y="1344842"/>
                </a:lnTo>
                <a:lnTo>
                  <a:pt x="920681" y="1324632"/>
                </a:lnTo>
                <a:close/>
              </a:path>
              <a:path w="9038313" h="4633457">
                <a:moveTo>
                  <a:pt x="946739" y="1341166"/>
                </a:moveTo>
                <a:lnTo>
                  <a:pt x="929368" y="1333818"/>
                </a:lnTo>
                <a:lnTo>
                  <a:pt x="925893" y="1348516"/>
                </a:lnTo>
                <a:lnTo>
                  <a:pt x="946739" y="1341166"/>
                </a:lnTo>
                <a:close/>
              </a:path>
              <a:path w="9038313" h="4633457">
                <a:moveTo>
                  <a:pt x="856407" y="782654"/>
                </a:moveTo>
                <a:lnTo>
                  <a:pt x="856407" y="1240120"/>
                </a:lnTo>
                <a:lnTo>
                  <a:pt x="859882" y="1252980"/>
                </a:lnTo>
                <a:lnTo>
                  <a:pt x="856407" y="782654"/>
                </a:lnTo>
                <a:close/>
              </a:path>
              <a:path w="9038313" h="4633457">
                <a:moveTo>
                  <a:pt x="896362" y="813887"/>
                </a:moveTo>
                <a:lnTo>
                  <a:pt x="899836" y="1271353"/>
                </a:lnTo>
                <a:lnTo>
                  <a:pt x="913733" y="813887"/>
                </a:lnTo>
                <a:lnTo>
                  <a:pt x="896362" y="813887"/>
                </a:lnTo>
                <a:close/>
              </a:path>
              <a:path w="9038313" h="4633457">
                <a:moveTo>
                  <a:pt x="943264" y="1383423"/>
                </a:moveTo>
                <a:lnTo>
                  <a:pt x="939789" y="1366888"/>
                </a:lnTo>
                <a:lnTo>
                  <a:pt x="939789" y="1379749"/>
                </a:lnTo>
                <a:lnTo>
                  <a:pt x="943264" y="1383423"/>
                </a:lnTo>
                <a:close/>
              </a:path>
              <a:path w="9038313" h="4633457">
                <a:moveTo>
                  <a:pt x="917207" y="1436702"/>
                </a:moveTo>
                <a:lnTo>
                  <a:pt x="906785" y="1409145"/>
                </a:lnTo>
                <a:lnTo>
                  <a:pt x="899836" y="1422005"/>
                </a:lnTo>
                <a:lnTo>
                  <a:pt x="917207" y="1436702"/>
                </a:lnTo>
                <a:close/>
              </a:path>
              <a:path w="9038313" h="4633457">
                <a:moveTo>
                  <a:pt x="929368" y="1429353"/>
                </a:moveTo>
                <a:lnTo>
                  <a:pt x="917207" y="1436702"/>
                </a:lnTo>
                <a:lnTo>
                  <a:pt x="917207" y="1444050"/>
                </a:lnTo>
                <a:lnTo>
                  <a:pt x="929368" y="1429353"/>
                </a:lnTo>
                <a:close/>
              </a:path>
              <a:path w="9038313" h="4633457">
                <a:moveTo>
                  <a:pt x="913733" y="1383423"/>
                </a:moveTo>
                <a:lnTo>
                  <a:pt x="899836" y="1372400"/>
                </a:lnTo>
                <a:lnTo>
                  <a:pt x="899836" y="1383423"/>
                </a:lnTo>
                <a:lnTo>
                  <a:pt x="913733" y="1383423"/>
                </a:lnTo>
                <a:close/>
              </a:path>
              <a:path w="9038313" h="4633457">
                <a:moveTo>
                  <a:pt x="889414" y="1341166"/>
                </a:moveTo>
                <a:lnTo>
                  <a:pt x="899836" y="1337492"/>
                </a:lnTo>
                <a:lnTo>
                  <a:pt x="885939" y="1341166"/>
                </a:lnTo>
                <a:lnTo>
                  <a:pt x="889414" y="1341166"/>
                </a:lnTo>
                <a:close/>
              </a:path>
              <a:path w="9038313" h="4633457">
                <a:moveTo>
                  <a:pt x="899836" y="1324632"/>
                </a:moveTo>
                <a:lnTo>
                  <a:pt x="885939" y="1313609"/>
                </a:lnTo>
                <a:lnTo>
                  <a:pt x="885939" y="1317283"/>
                </a:lnTo>
                <a:lnTo>
                  <a:pt x="899836" y="1324632"/>
                </a:lnTo>
                <a:close/>
              </a:path>
              <a:path w="9038313" h="4633457">
                <a:moveTo>
                  <a:pt x="885939" y="1271353"/>
                </a:moveTo>
                <a:lnTo>
                  <a:pt x="880727" y="1243794"/>
                </a:lnTo>
                <a:lnTo>
                  <a:pt x="877253" y="1256656"/>
                </a:lnTo>
                <a:lnTo>
                  <a:pt x="885939" y="1271353"/>
                </a:lnTo>
                <a:close/>
              </a:path>
              <a:path w="9038313" h="4633457">
                <a:moveTo>
                  <a:pt x="873779" y="1295237"/>
                </a:moveTo>
                <a:lnTo>
                  <a:pt x="863356" y="1282376"/>
                </a:lnTo>
                <a:lnTo>
                  <a:pt x="863356" y="1295237"/>
                </a:lnTo>
                <a:lnTo>
                  <a:pt x="873779" y="1295237"/>
                </a:lnTo>
                <a:close/>
              </a:path>
              <a:path w="9038313" h="4633457">
                <a:moveTo>
                  <a:pt x="571517" y="1170306"/>
                </a:moveTo>
                <a:lnTo>
                  <a:pt x="557620" y="1170306"/>
                </a:lnTo>
                <a:lnTo>
                  <a:pt x="571517" y="1175818"/>
                </a:lnTo>
                <a:lnTo>
                  <a:pt x="571517" y="1170306"/>
                </a:lnTo>
                <a:close/>
              </a:path>
              <a:path w="9038313" h="4633457">
                <a:moveTo>
                  <a:pt x="550672" y="1179492"/>
                </a:moveTo>
                <a:lnTo>
                  <a:pt x="547198" y="1175818"/>
                </a:lnTo>
                <a:lnTo>
                  <a:pt x="531563" y="1190515"/>
                </a:lnTo>
                <a:lnTo>
                  <a:pt x="550672" y="1179492"/>
                </a:lnTo>
                <a:close/>
              </a:path>
              <a:path w="9038313" h="4633457">
                <a:moveTo>
                  <a:pt x="535038" y="1170306"/>
                </a:moveTo>
                <a:lnTo>
                  <a:pt x="531563" y="1170306"/>
                </a:lnTo>
                <a:lnTo>
                  <a:pt x="531563" y="1183167"/>
                </a:lnTo>
                <a:lnTo>
                  <a:pt x="535038" y="1170306"/>
                </a:lnTo>
                <a:close/>
              </a:path>
              <a:path w="9038313" h="4633457">
                <a:moveTo>
                  <a:pt x="385644" y="1302585"/>
                </a:moveTo>
                <a:lnTo>
                  <a:pt x="375221" y="1298911"/>
                </a:lnTo>
                <a:lnTo>
                  <a:pt x="371746" y="1313609"/>
                </a:lnTo>
                <a:lnTo>
                  <a:pt x="385644" y="1302585"/>
                </a:lnTo>
                <a:close/>
              </a:path>
              <a:path w="9038313" h="4633457">
                <a:moveTo>
                  <a:pt x="401278" y="1275027"/>
                </a:moveTo>
                <a:lnTo>
                  <a:pt x="415175" y="1286051"/>
                </a:lnTo>
                <a:lnTo>
                  <a:pt x="415175" y="1278702"/>
                </a:lnTo>
                <a:lnTo>
                  <a:pt x="401278" y="1275027"/>
                </a:lnTo>
                <a:close/>
              </a:path>
              <a:path w="9038313" h="4633457">
                <a:moveTo>
                  <a:pt x="375221" y="1298911"/>
                </a:moveTo>
                <a:lnTo>
                  <a:pt x="364798" y="1282376"/>
                </a:lnTo>
                <a:lnTo>
                  <a:pt x="361325" y="1295237"/>
                </a:lnTo>
                <a:lnTo>
                  <a:pt x="375221" y="1298911"/>
                </a:lnTo>
                <a:close/>
              </a:path>
              <a:path w="9038313" h="4633457">
                <a:moveTo>
                  <a:pt x="488135" y="736723"/>
                </a:moveTo>
                <a:lnTo>
                  <a:pt x="495084" y="1151934"/>
                </a:lnTo>
                <a:lnTo>
                  <a:pt x="503769" y="740398"/>
                </a:lnTo>
                <a:lnTo>
                  <a:pt x="488135" y="736723"/>
                </a:lnTo>
                <a:close/>
              </a:path>
              <a:path w="9038313" h="4633457">
                <a:moveTo>
                  <a:pt x="620157" y="1179492"/>
                </a:moveTo>
                <a:lnTo>
                  <a:pt x="604523" y="1162958"/>
                </a:lnTo>
                <a:lnTo>
                  <a:pt x="604523" y="1175818"/>
                </a:lnTo>
                <a:lnTo>
                  <a:pt x="620157" y="1179492"/>
                </a:lnTo>
                <a:close/>
              </a:path>
              <a:path w="9038313" h="4633457">
                <a:moveTo>
                  <a:pt x="583678" y="1162958"/>
                </a:moveTo>
                <a:lnTo>
                  <a:pt x="568043" y="1144584"/>
                </a:lnTo>
                <a:lnTo>
                  <a:pt x="564569" y="1159282"/>
                </a:lnTo>
                <a:lnTo>
                  <a:pt x="583678" y="1162958"/>
                </a:lnTo>
                <a:close/>
              </a:path>
              <a:path w="9038313" h="4633457">
                <a:moveTo>
                  <a:pt x="597574" y="758770"/>
                </a:moveTo>
                <a:lnTo>
                  <a:pt x="604523" y="1162958"/>
                </a:lnTo>
                <a:lnTo>
                  <a:pt x="623632" y="755096"/>
                </a:lnTo>
                <a:lnTo>
                  <a:pt x="597574" y="758770"/>
                </a:lnTo>
                <a:close/>
              </a:path>
              <a:path w="9038313" h="4633457">
                <a:moveTo>
                  <a:pt x="557620" y="751420"/>
                </a:moveTo>
                <a:lnTo>
                  <a:pt x="554146" y="1148260"/>
                </a:lnTo>
                <a:lnTo>
                  <a:pt x="568043" y="1144584"/>
                </a:lnTo>
                <a:lnTo>
                  <a:pt x="557620" y="751420"/>
                </a:lnTo>
                <a:close/>
              </a:path>
              <a:path w="9038313" h="4633457">
                <a:moveTo>
                  <a:pt x="281416" y="2423286"/>
                </a:moveTo>
                <a:lnTo>
                  <a:pt x="265781" y="2419612"/>
                </a:lnTo>
                <a:lnTo>
                  <a:pt x="281416" y="2426962"/>
                </a:lnTo>
                <a:lnTo>
                  <a:pt x="281416" y="2423286"/>
                </a:lnTo>
                <a:close/>
              </a:path>
              <a:path w="9038313" h="4633457">
                <a:moveTo>
                  <a:pt x="156342" y="1175818"/>
                </a:moveTo>
                <a:lnTo>
                  <a:pt x="142445" y="1194189"/>
                </a:lnTo>
                <a:lnTo>
                  <a:pt x="161554" y="1190515"/>
                </a:lnTo>
                <a:lnTo>
                  <a:pt x="156342" y="1175818"/>
                </a:lnTo>
                <a:close/>
              </a:path>
              <a:path w="9038313" h="4633457">
                <a:moveTo>
                  <a:pt x="178925" y="1229097"/>
                </a:moveTo>
                <a:lnTo>
                  <a:pt x="175450" y="1197865"/>
                </a:lnTo>
                <a:lnTo>
                  <a:pt x="175450" y="1214399"/>
                </a:lnTo>
                <a:lnTo>
                  <a:pt x="178925" y="1229097"/>
                </a:lnTo>
                <a:close/>
              </a:path>
              <a:path w="9038313" h="4633457">
                <a:moveTo>
                  <a:pt x="178925" y="936980"/>
                </a:moveTo>
                <a:lnTo>
                  <a:pt x="192822" y="986585"/>
                </a:lnTo>
                <a:lnTo>
                  <a:pt x="196296" y="924119"/>
                </a:lnTo>
                <a:lnTo>
                  <a:pt x="178925" y="936980"/>
                </a:lnTo>
                <a:close/>
              </a:path>
              <a:path w="9038313" h="4633457">
                <a:moveTo>
                  <a:pt x="281416" y="1236446"/>
                </a:moveTo>
                <a:lnTo>
                  <a:pt x="269256" y="1225422"/>
                </a:lnTo>
                <a:lnTo>
                  <a:pt x="265781" y="1240120"/>
                </a:lnTo>
                <a:lnTo>
                  <a:pt x="281416" y="1236446"/>
                </a:lnTo>
                <a:close/>
              </a:path>
              <a:path w="9038313" h="4633457">
                <a:moveTo>
                  <a:pt x="390856" y="1236446"/>
                </a:moveTo>
                <a:lnTo>
                  <a:pt x="375221" y="1225422"/>
                </a:lnTo>
                <a:lnTo>
                  <a:pt x="371746" y="1247468"/>
                </a:lnTo>
                <a:lnTo>
                  <a:pt x="390856" y="1236446"/>
                </a:lnTo>
                <a:close/>
              </a:path>
              <a:path w="9038313" h="4633457">
                <a:moveTo>
                  <a:pt x="375221" y="716513"/>
                </a:moveTo>
                <a:lnTo>
                  <a:pt x="378696" y="1208887"/>
                </a:lnTo>
                <a:lnTo>
                  <a:pt x="394329" y="712839"/>
                </a:lnTo>
                <a:lnTo>
                  <a:pt x="375221" y="716513"/>
                </a:lnTo>
                <a:close/>
              </a:path>
              <a:path w="9038313" h="4633457">
                <a:moveTo>
                  <a:pt x="189348" y="916771"/>
                </a:moveTo>
                <a:lnTo>
                  <a:pt x="178925" y="894723"/>
                </a:lnTo>
                <a:lnTo>
                  <a:pt x="175450" y="909421"/>
                </a:lnTo>
                <a:lnTo>
                  <a:pt x="189348" y="916771"/>
                </a:lnTo>
                <a:close/>
              </a:path>
              <a:path w="9038313" h="4633457">
                <a:moveTo>
                  <a:pt x="175450" y="1197865"/>
                </a:moveTo>
                <a:lnTo>
                  <a:pt x="168502" y="1162958"/>
                </a:lnTo>
                <a:lnTo>
                  <a:pt x="165028" y="1179492"/>
                </a:lnTo>
                <a:lnTo>
                  <a:pt x="175450" y="1197865"/>
                </a:lnTo>
                <a:close/>
              </a:path>
              <a:path w="9038313" h="4633457">
                <a:moveTo>
                  <a:pt x="79908" y="936980"/>
                </a:moveTo>
                <a:lnTo>
                  <a:pt x="95543" y="920445"/>
                </a:lnTo>
                <a:lnTo>
                  <a:pt x="76434" y="924119"/>
                </a:lnTo>
                <a:lnTo>
                  <a:pt x="79908" y="936980"/>
                </a:lnTo>
                <a:close/>
              </a:path>
              <a:path w="9038313" h="4633457">
                <a:moveTo>
                  <a:pt x="109439" y="913095"/>
                </a:moveTo>
                <a:lnTo>
                  <a:pt x="119862" y="927793"/>
                </a:lnTo>
                <a:lnTo>
                  <a:pt x="125074" y="913095"/>
                </a:lnTo>
                <a:lnTo>
                  <a:pt x="109439" y="913095"/>
                </a:lnTo>
                <a:close/>
              </a:path>
              <a:path w="9038313" h="4633457">
                <a:moveTo>
                  <a:pt x="1179515" y="455629"/>
                </a:moveTo>
                <a:lnTo>
                  <a:pt x="1165617" y="446443"/>
                </a:lnTo>
                <a:lnTo>
                  <a:pt x="1165617" y="459304"/>
                </a:lnTo>
                <a:lnTo>
                  <a:pt x="1179515" y="455629"/>
                </a:lnTo>
                <a:close/>
              </a:path>
              <a:path w="9038313" h="4633457">
                <a:moveTo>
                  <a:pt x="1325434" y="407861"/>
                </a:moveTo>
                <a:lnTo>
                  <a:pt x="1318486" y="424397"/>
                </a:lnTo>
                <a:lnTo>
                  <a:pt x="1332382" y="420723"/>
                </a:lnTo>
                <a:lnTo>
                  <a:pt x="1325434" y="407861"/>
                </a:lnTo>
                <a:close/>
              </a:path>
              <a:path w="9038313" h="4633457">
                <a:moveTo>
                  <a:pt x="1315011" y="382140"/>
                </a:moveTo>
                <a:lnTo>
                  <a:pt x="1325434" y="374792"/>
                </a:lnTo>
                <a:lnTo>
                  <a:pt x="1311537" y="369280"/>
                </a:lnTo>
                <a:lnTo>
                  <a:pt x="1315011" y="382140"/>
                </a:lnTo>
                <a:close/>
              </a:path>
              <a:path w="9038313" h="4633457">
                <a:moveTo>
                  <a:pt x="1926483" y="150651"/>
                </a:moveTo>
                <a:lnTo>
                  <a:pt x="1914323" y="262722"/>
                </a:lnTo>
                <a:lnTo>
                  <a:pt x="1929958" y="266396"/>
                </a:lnTo>
                <a:lnTo>
                  <a:pt x="1926483" y="150651"/>
                </a:lnTo>
                <a:close/>
              </a:path>
              <a:path w="9038313" h="4633457">
                <a:moveTo>
                  <a:pt x="2103671" y="685281"/>
                </a:moveTo>
                <a:lnTo>
                  <a:pt x="2093248" y="701815"/>
                </a:lnTo>
                <a:lnTo>
                  <a:pt x="2108881" y="698141"/>
                </a:lnTo>
                <a:lnTo>
                  <a:pt x="2103671" y="685281"/>
                </a:lnTo>
                <a:close/>
              </a:path>
              <a:path w="9038313" h="4633457">
                <a:moveTo>
                  <a:pt x="2067190" y="249861"/>
                </a:moveTo>
                <a:lnTo>
                  <a:pt x="2067190" y="288442"/>
                </a:lnTo>
                <a:lnTo>
                  <a:pt x="2082825" y="281094"/>
                </a:lnTo>
                <a:lnTo>
                  <a:pt x="2067190" y="249861"/>
                </a:lnTo>
                <a:close/>
              </a:path>
              <a:path w="9038313" h="4633457">
                <a:moveTo>
                  <a:pt x="2053294" y="297629"/>
                </a:moveTo>
                <a:lnTo>
                  <a:pt x="2039396" y="224141"/>
                </a:lnTo>
                <a:lnTo>
                  <a:pt x="2039396" y="301303"/>
                </a:lnTo>
                <a:lnTo>
                  <a:pt x="2053294" y="297629"/>
                </a:lnTo>
                <a:close/>
              </a:path>
              <a:path w="9038313" h="4633457">
                <a:moveTo>
                  <a:pt x="2173156" y="417047"/>
                </a:moveTo>
                <a:lnTo>
                  <a:pt x="2152310" y="431745"/>
                </a:lnTo>
                <a:lnTo>
                  <a:pt x="2180104" y="431745"/>
                </a:lnTo>
                <a:lnTo>
                  <a:pt x="2173156" y="417047"/>
                </a:lnTo>
                <a:close/>
              </a:path>
              <a:path w="9038313" h="4633457">
                <a:moveTo>
                  <a:pt x="2286069" y="778979"/>
                </a:moveTo>
                <a:lnTo>
                  <a:pt x="2272173" y="775304"/>
                </a:lnTo>
                <a:lnTo>
                  <a:pt x="2272173" y="782654"/>
                </a:lnTo>
                <a:lnTo>
                  <a:pt x="2286069" y="778979"/>
                </a:lnTo>
                <a:close/>
              </a:path>
              <a:path w="9038313" h="4633457">
                <a:moveTo>
                  <a:pt x="2188790" y="84512"/>
                </a:moveTo>
                <a:lnTo>
                  <a:pt x="2192265" y="62464"/>
                </a:lnTo>
                <a:lnTo>
                  <a:pt x="2173156" y="77162"/>
                </a:lnTo>
                <a:lnTo>
                  <a:pt x="2188790" y="84512"/>
                </a:lnTo>
                <a:close/>
              </a:path>
              <a:path w="9038313" h="4633457">
                <a:moveTo>
                  <a:pt x="1823991" y="238838"/>
                </a:moveTo>
                <a:lnTo>
                  <a:pt x="1850049" y="224141"/>
                </a:lnTo>
                <a:lnTo>
                  <a:pt x="1813568" y="220465"/>
                </a:lnTo>
                <a:lnTo>
                  <a:pt x="1823991" y="238838"/>
                </a:lnTo>
                <a:close/>
              </a:path>
              <a:path w="9038313" h="4633457">
                <a:moveTo>
                  <a:pt x="1879580" y="466652"/>
                </a:moveTo>
                <a:lnTo>
                  <a:pt x="1863945" y="459304"/>
                </a:lnTo>
                <a:lnTo>
                  <a:pt x="1863945" y="462978"/>
                </a:lnTo>
                <a:lnTo>
                  <a:pt x="1879580" y="466652"/>
                </a:lnTo>
                <a:close/>
              </a:path>
              <a:path w="9038313" h="4633457">
                <a:moveTo>
                  <a:pt x="1834414" y="424397"/>
                </a:moveTo>
                <a:lnTo>
                  <a:pt x="1823991" y="400513"/>
                </a:lnTo>
                <a:lnTo>
                  <a:pt x="1820518" y="417047"/>
                </a:lnTo>
                <a:lnTo>
                  <a:pt x="1834414" y="424397"/>
                </a:lnTo>
                <a:close/>
              </a:path>
              <a:path w="9038313" h="4633457">
                <a:moveTo>
                  <a:pt x="8605766" y="4232945"/>
                </a:moveTo>
                <a:lnTo>
                  <a:pt x="8590132" y="4221921"/>
                </a:lnTo>
                <a:lnTo>
                  <a:pt x="8590132" y="4229270"/>
                </a:lnTo>
                <a:lnTo>
                  <a:pt x="8605766" y="4232945"/>
                </a:lnTo>
                <a:close/>
              </a:path>
              <a:path w="9038313" h="4633457">
                <a:moveTo>
                  <a:pt x="8532807" y="4214572"/>
                </a:moveTo>
                <a:lnTo>
                  <a:pt x="8517173" y="4225596"/>
                </a:lnTo>
                <a:lnTo>
                  <a:pt x="8503276" y="4232945"/>
                </a:lnTo>
                <a:lnTo>
                  <a:pt x="8489378" y="4236619"/>
                </a:lnTo>
                <a:lnTo>
                  <a:pt x="8477218" y="4249480"/>
                </a:lnTo>
                <a:lnTo>
                  <a:pt x="8466796" y="4264177"/>
                </a:lnTo>
                <a:lnTo>
                  <a:pt x="8452899" y="4275201"/>
                </a:lnTo>
                <a:lnTo>
                  <a:pt x="8444213" y="4288061"/>
                </a:lnTo>
                <a:lnTo>
                  <a:pt x="8440740" y="4302758"/>
                </a:lnTo>
                <a:lnTo>
                  <a:pt x="8456373" y="4310107"/>
                </a:lnTo>
                <a:lnTo>
                  <a:pt x="8470270" y="4310107"/>
                </a:lnTo>
                <a:lnTo>
                  <a:pt x="8484167" y="4313782"/>
                </a:lnTo>
                <a:lnTo>
                  <a:pt x="8499801" y="4321131"/>
                </a:lnTo>
                <a:lnTo>
                  <a:pt x="8520647" y="4321131"/>
                </a:lnTo>
                <a:lnTo>
                  <a:pt x="8532807" y="4306433"/>
                </a:lnTo>
                <a:lnTo>
                  <a:pt x="8546705" y="4299084"/>
                </a:lnTo>
                <a:lnTo>
                  <a:pt x="8550178" y="4282549"/>
                </a:lnTo>
                <a:lnTo>
                  <a:pt x="8557127" y="4267852"/>
                </a:lnTo>
                <a:lnTo>
                  <a:pt x="8560601" y="4249480"/>
                </a:lnTo>
                <a:lnTo>
                  <a:pt x="8576235" y="4236619"/>
                </a:lnTo>
                <a:lnTo>
                  <a:pt x="8590132" y="4229270"/>
                </a:lnTo>
                <a:lnTo>
                  <a:pt x="8590132" y="4221921"/>
                </a:lnTo>
                <a:lnTo>
                  <a:pt x="8605766" y="4207223"/>
                </a:lnTo>
                <a:lnTo>
                  <a:pt x="8616189" y="4190688"/>
                </a:lnTo>
                <a:lnTo>
                  <a:pt x="8626612" y="4175991"/>
                </a:lnTo>
                <a:lnTo>
                  <a:pt x="8637035" y="4163130"/>
                </a:lnTo>
                <a:lnTo>
                  <a:pt x="8637035" y="4148433"/>
                </a:lnTo>
                <a:lnTo>
                  <a:pt x="8633561" y="4148433"/>
                </a:lnTo>
                <a:lnTo>
                  <a:pt x="8619663" y="4144758"/>
                </a:lnTo>
                <a:lnTo>
                  <a:pt x="8605766" y="4152107"/>
                </a:lnTo>
                <a:lnTo>
                  <a:pt x="8605766" y="4137409"/>
                </a:lnTo>
                <a:lnTo>
                  <a:pt x="8602292" y="4124549"/>
                </a:lnTo>
                <a:lnTo>
                  <a:pt x="8586657" y="4133735"/>
                </a:lnTo>
                <a:lnTo>
                  <a:pt x="8579709" y="4148433"/>
                </a:lnTo>
                <a:lnTo>
                  <a:pt x="8576235" y="4163130"/>
                </a:lnTo>
                <a:lnTo>
                  <a:pt x="8560601" y="4175991"/>
                </a:lnTo>
                <a:lnTo>
                  <a:pt x="8557127" y="4190688"/>
                </a:lnTo>
                <a:lnTo>
                  <a:pt x="8546705" y="4207223"/>
                </a:lnTo>
                <a:lnTo>
                  <a:pt x="8532807" y="4214572"/>
                </a:lnTo>
                <a:close/>
              </a:path>
              <a:path w="9038313" h="4633457">
                <a:moveTo>
                  <a:pt x="4528710" y="319675"/>
                </a:moveTo>
                <a:lnTo>
                  <a:pt x="4542608" y="323349"/>
                </a:lnTo>
                <a:lnTo>
                  <a:pt x="4532185" y="308651"/>
                </a:lnTo>
                <a:lnTo>
                  <a:pt x="4521762" y="292117"/>
                </a:lnTo>
                <a:lnTo>
                  <a:pt x="4521762" y="304977"/>
                </a:lnTo>
                <a:lnTo>
                  <a:pt x="4528710" y="319675"/>
                </a:lnTo>
                <a:close/>
              </a:path>
              <a:path w="9038313" h="4633457">
                <a:moveTo>
                  <a:pt x="2449360" y="4576504"/>
                </a:moveTo>
                <a:lnTo>
                  <a:pt x="2435463" y="4576504"/>
                </a:lnTo>
                <a:lnTo>
                  <a:pt x="2438938" y="4591202"/>
                </a:lnTo>
                <a:lnTo>
                  <a:pt x="2442411" y="4587527"/>
                </a:lnTo>
                <a:lnTo>
                  <a:pt x="2458046" y="4591202"/>
                </a:lnTo>
                <a:lnTo>
                  <a:pt x="2449360" y="4576504"/>
                </a:lnTo>
                <a:close/>
              </a:path>
              <a:path w="9038313" h="4633457">
                <a:moveTo>
                  <a:pt x="1923008" y="1085794"/>
                </a:moveTo>
                <a:lnTo>
                  <a:pt x="1936906" y="1085794"/>
                </a:lnTo>
                <a:lnTo>
                  <a:pt x="1933431" y="1071096"/>
                </a:lnTo>
                <a:lnTo>
                  <a:pt x="1947329" y="1074771"/>
                </a:lnTo>
                <a:lnTo>
                  <a:pt x="1962962" y="1071096"/>
                </a:lnTo>
                <a:lnTo>
                  <a:pt x="1966437" y="1056398"/>
                </a:lnTo>
                <a:lnTo>
                  <a:pt x="1950802" y="1047212"/>
                </a:lnTo>
                <a:lnTo>
                  <a:pt x="1936906" y="1039864"/>
                </a:lnTo>
                <a:lnTo>
                  <a:pt x="1923008" y="1043538"/>
                </a:lnTo>
                <a:lnTo>
                  <a:pt x="1903900" y="1028840"/>
                </a:lnTo>
                <a:lnTo>
                  <a:pt x="1907374" y="694467"/>
                </a:lnTo>
                <a:lnTo>
                  <a:pt x="1896952" y="681607"/>
                </a:lnTo>
                <a:lnTo>
                  <a:pt x="1900426" y="1106003"/>
                </a:lnTo>
                <a:lnTo>
                  <a:pt x="1914323" y="1098655"/>
                </a:lnTo>
                <a:lnTo>
                  <a:pt x="1923008" y="1085794"/>
                </a:lnTo>
                <a:close/>
              </a:path>
              <a:path w="9038313" h="4633457">
                <a:moveTo>
                  <a:pt x="2056768" y="881863"/>
                </a:moveTo>
                <a:lnTo>
                  <a:pt x="2035923" y="867166"/>
                </a:lnTo>
                <a:lnTo>
                  <a:pt x="2027237" y="850630"/>
                </a:lnTo>
                <a:lnTo>
                  <a:pt x="2027237" y="835933"/>
                </a:lnTo>
                <a:lnTo>
                  <a:pt x="2035923" y="817561"/>
                </a:lnTo>
                <a:lnTo>
                  <a:pt x="2020288" y="801025"/>
                </a:lnTo>
                <a:lnTo>
                  <a:pt x="2006391" y="793677"/>
                </a:lnTo>
                <a:lnTo>
                  <a:pt x="1990756" y="808375"/>
                </a:lnTo>
                <a:lnTo>
                  <a:pt x="1987283" y="821235"/>
                </a:lnTo>
                <a:lnTo>
                  <a:pt x="1987283" y="944328"/>
                </a:lnTo>
                <a:lnTo>
                  <a:pt x="2009865" y="951678"/>
                </a:lnTo>
                <a:lnTo>
                  <a:pt x="2023762" y="959026"/>
                </a:lnTo>
                <a:lnTo>
                  <a:pt x="2042871" y="966376"/>
                </a:lnTo>
                <a:lnTo>
                  <a:pt x="2056768" y="966376"/>
                </a:lnTo>
                <a:lnTo>
                  <a:pt x="2056768" y="881863"/>
                </a:lnTo>
                <a:close/>
              </a:path>
              <a:path w="9038313" h="4633457">
                <a:moveTo>
                  <a:pt x="2039396" y="970050"/>
                </a:moveTo>
                <a:lnTo>
                  <a:pt x="2009865" y="966376"/>
                </a:lnTo>
                <a:lnTo>
                  <a:pt x="1995968" y="955352"/>
                </a:lnTo>
                <a:lnTo>
                  <a:pt x="1980333" y="948002"/>
                </a:lnTo>
                <a:lnTo>
                  <a:pt x="1959488" y="944328"/>
                </a:lnTo>
                <a:lnTo>
                  <a:pt x="1987283" y="944328"/>
                </a:lnTo>
                <a:lnTo>
                  <a:pt x="1987283" y="821235"/>
                </a:lnTo>
                <a:lnTo>
                  <a:pt x="1980333" y="835933"/>
                </a:lnTo>
                <a:lnTo>
                  <a:pt x="1973385" y="821235"/>
                </a:lnTo>
                <a:lnTo>
                  <a:pt x="1973385" y="808375"/>
                </a:lnTo>
                <a:lnTo>
                  <a:pt x="1956014" y="793677"/>
                </a:lnTo>
                <a:lnTo>
                  <a:pt x="1969910" y="786328"/>
                </a:lnTo>
                <a:lnTo>
                  <a:pt x="1950802" y="778979"/>
                </a:lnTo>
                <a:lnTo>
                  <a:pt x="1936906" y="782654"/>
                </a:lnTo>
                <a:lnTo>
                  <a:pt x="1923008" y="775304"/>
                </a:lnTo>
                <a:lnTo>
                  <a:pt x="1923008" y="723863"/>
                </a:lnTo>
                <a:lnTo>
                  <a:pt x="1923008" y="1032515"/>
                </a:lnTo>
                <a:lnTo>
                  <a:pt x="1936906" y="1032515"/>
                </a:lnTo>
                <a:lnTo>
                  <a:pt x="1959488" y="1039864"/>
                </a:lnTo>
                <a:lnTo>
                  <a:pt x="1973385" y="1039864"/>
                </a:lnTo>
                <a:lnTo>
                  <a:pt x="1980333" y="1025166"/>
                </a:lnTo>
                <a:lnTo>
                  <a:pt x="2009865" y="1025166"/>
                </a:lnTo>
                <a:lnTo>
                  <a:pt x="2023762" y="1021491"/>
                </a:lnTo>
                <a:lnTo>
                  <a:pt x="2039396" y="1008631"/>
                </a:lnTo>
                <a:lnTo>
                  <a:pt x="2053294" y="990259"/>
                </a:lnTo>
                <a:lnTo>
                  <a:pt x="2060242" y="975561"/>
                </a:lnTo>
                <a:lnTo>
                  <a:pt x="2039396" y="970050"/>
                </a:lnTo>
                <a:close/>
              </a:path>
              <a:path w="9038313" h="4633457">
                <a:moveTo>
                  <a:pt x="1850049" y="330699"/>
                </a:moveTo>
                <a:lnTo>
                  <a:pt x="1850049" y="316001"/>
                </a:lnTo>
                <a:lnTo>
                  <a:pt x="1834414" y="316001"/>
                </a:lnTo>
                <a:lnTo>
                  <a:pt x="1820518" y="304977"/>
                </a:lnTo>
                <a:lnTo>
                  <a:pt x="1806620" y="301303"/>
                </a:lnTo>
                <a:lnTo>
                  <a:pt x="1784037" y="297629"/>
                </a:lnTo>
                <a:lnTo>
                  <a:pt x="1780564" y="312327"/>
                </a:lnTo>
                <a:lnTo>
                  <a:pt x="1784037" y="327025"/>
                </a:lnTo>
                <a:lnTo>
                  <a:pt x="1803145" y="330699"/>
                </a:lnTo>
                <a:lnTo>
                  <a:pt x="1794460" y="343559"/>
                </a:lnTo>
                <a:lnTo>
                  <a:pt x="1810095" y="350908"/>
                </a:lnTo>
                <a:lnTo>
                  <a:pt x="1834414" y="350908"/>
                </a:lnTo>
                <a:lnTo>
                  <a:pt x="1850049" y="347233"/>
                </a:lnTo>
                <a:lnTo>
                  <a:pt x="1850049" y="330699"/>
                </a:lnTo>
                <a:close/>
              </a:path>
              <a:path w="9038313" h="4633457">
                <a:moveTo>
                  <a:pt x="1990756" y="323349"/>
                </a:moveTo>
                <a:lnTo>
                  <a:pt x="1983808" y="308651"/>
                </a:lnTo>
                <a:lnTo>
                  <a:pt x="1999442" y="323349"/>
                </a:lnTo>
                <a:lnTo>
                  <a:pt x="2009865" y="336210"/>
                </a:lnTo>
                <a:lnTo>
                  <a:pt x="2009865" y="216791"/>
                </a:lnTo>
                <a:lnTo>
                  <a:pt x="2006391" y="203931"/>
                </a:lnTo>
                <a:lnTo>
                  <a:pt x="1990756" y="196582"/>
                </a:lnTo>
                <a:lnTo>
                  <a:pt x="1973385" y="192907"/>
                </a:lnTo>
                <a:lnTo>
                  <a:pt x="1959488" y="181884"/>
                </a:lnTo>
                <a:lnTo>
                  <a:pt x="1940379" y="161674"/>
                </a:lnTo>
                <a:lnTo>
                  <a:pt x="1926483" y="150651"/>
                </a:lnTo>
                <a:lnTo>
                  <a:pt x="1929958" y="266396"/>
                </a:lnTo>
                <a:lnTo>
                  <a:pt x="1943854" y="266396"/>
                </a:lnTo>
                <a:lnTo>
                  <a:pt x="1923008" y="270070"/>
                </a:lnTo>
                <a:lnTo>
                  <a:pt x="1907374" y="277420"/>
                </a:lnTo>
                <a:lnTo>
                  <a:pt x="1886529" y="284768"/>
                </a:lnTo>
                <a:lnTo>
                  <a:pt x="1900426" y="297629"/>
                </a:lnTo>
                <a:lnTo>
                  <a:pt x="1907374" y="312327"/>
                </a:lnTo>
                <a:lnTo>
                  <a:pt x="1936906" y="312327"/>
                </a:lnTo>
                <a:lnTo>
                  <a:pt x="1914323" y="316001"/>
                </a:lnTo>
                <a:lnTo>
                  <a:pt x="1936906" y="330699"/>
                </a:lnTo>
                <a:lnTo>
                  <a:pt x="1950802" y="336210"/>
                </a:lnTo>
                <a:lnTo>
                  <a:pt x="1969910" y="336210"/>
                </a:lnTo>
                <a:lnTo>
                  <a:pt x="1983808" y="327025"/>
                </a:lnTo>
                <a:lnTo>
                  <a:pt x="1999442" y="336210"/>
                </a:lnTo>
                <a:lnTo>
                  <a:pt x="1990756" y="323349"/>
                </a:lnTo>
                <a:close/>
              </a:path>
              <a:path w="9038313" h="4633457">
                <a:moveTo>
                  <a:pt x="1870894" y="242512"/>
                </a:moveTo>
                <a:lnTo>
                  <a:pt x="1853523" y="255372"/>
                </a:lnTo>
                <a:lnTo>
                  <a:pt x="1856997" y="270070"/>
                </a:lnTo>
                <a:lnTo>
                  <a:pt x="1874368" y="266396"/>
                </a:lnTo>
                <a:lnTo>
                  <a:pt x="1896952" y="266396"/>
                </a:lnTo>
                <a:lnTo>
                  <a:pt x="1914323" y="262722"/>
                </a:lnTo>
                <a:lnTo>
                  <a:pt x="1926483" y="150651"/>
                </a:lnTo>
                <a:lnTo>
                  <a:pt x="1907374" y="146977"/>
                </a:lnTo>
                <a:lnTo>
                  <a:pt x="1879580" y="146977"/>
                </a:lnTo>
                <a:lnTo>
                  <a:pt x="1900426" y="154326"/>
                </a:lnTo>
                <a:lnTo>
                  <a:pt x="1879580" y="161674"/>
                </a:lnTo>
                <a:lnTo>
                  <a:pt x="1860472" y="161674"/>
                </a:lnTo>
                <a:lnTo>
                  <a:pt x="1846574" y="174536"/>
                </a:lnTo>
                <a:lnTo>
                  <a:pt x="1863945" y="181884"/>
                </a:lnTo>
                <a:lnTo>
                  <a:pt x="1879580" y="192907"/>
                </a:lnTo>
                <a:lnTo>
                  <a:pt x="1860472" y="192907"/>
                </a:lnTo>
                <a:lnTo>
                  <a:pt x="1846574" y="185558"/>
                </a:lnTo>
                <a:lnTo>
                  <a:pt x="1830941" y="185558"/>
                </a:lnTo>
                <a:lnTo>
                  <a:pt x="1834414" y="200256"/>
                </a:lnTo>
                <a:lnTo>
                  <a:pt x="1834414" y="216791"/>
                </a:lnTo>
                <a:lnTo>
                  <a:pt x="1850049" y="220465"/>
                </a:lnTo>
                <a:lnTo>
                  <a:pt x="1870894" y="216791"/>
                </a:lnTo>
                <a:lnTo>
                  <a:pt x="1867420" y="224141"/>
                </a:lnTo>
                <a:lnTo>
                  <a:pt x="1850049" y="224141"/>
                </a:lnTo>
                <a:lnTo>
                  <a:pt x="1823991" y="238838"/>
                </a:lnTo>
                <a:lnTo>
                  <a:pt x="1837889" y="246186"/>
                </a:lnTo>
                <a:lnTo>
                  <a:pt x="1853523" y="249861"/>
                </a:lnTo>
                <a:lnTo>
                  <a:pt x="1870894" y="242512"/>
                </a:lnTo>
                <a:close/>
              </a:path>
              <a:path w="9038313" h="4633457">
                <a:moveTo>
                  <a:pt x="2402457" y="42256"/>
                </a:moveTo>
                <a:lnTo>
                  <a:pt x="2418092" y="55116"/>
                </a:lnTo>
                <a:lnTo>
                  <a:pt x="2395509" y="49604"/>
                </a:lnTo>
                <a:lnTo>
                  <a:pt x="2378138" y="38581"/>
                </a:lnTo>
                <a:lnTo>
                  <a:pt x="2392034" y="238838"/>
                </a:lnTo>
                <a:lnTo>
                  <a:pt x="2428515" y="246186"/>
                </a:lnTo>
                <a:lnTo>
                  <a:pt x="2454572" y="242512"/>
                </a:lnTo>
                <a:lnTo>
                  <a:pt x="2468469" y="227815"/>
                </a:lnTo>
                <a:lnTo>
                  <a:pt x="2445886" y="224141"/>
                </a:lnTo>
                <a:lnTo>
                  <a:pt x="2461520" y="216791"/>
                </a:lnTo>
                <a:lnTo>
                  <a:pt x="2482366" y="211279"/>
                </a:lnTo>
                <a:lnTo>
                  <a:pt x="2471943" y="196582"/>
                </a:lnTo>
                <a:lnTo>
                  <a:pt x="2485840" y="203931"/>
                </a:lnTo>
                <a:lnTo>
                  <a:pt x="2501474" y="203931"/>
                </a:lnTo>
                <a:lnTo>
                  <a:pt x="2515372" y="192907"/>
                </a:lnTo>
                <a:lnTo>
                  <a:pt x="2522320" y="38581"/>
                </a:lnTo>
                <a:lnTo>
                  <a:pt x="2501474" y="38581"/>
                </a:lnTo>
                <a:lnTo>
                  <a:pt x="2468469" y="31233"/>
                </a:lnTo>
                <a:lnTo>
                  <a:pt x="2454572" y="38581"/>
                </a:lnTo>
                <a:lnTo>
                  <a:pt x="2438938" y="31233"/>
                </a:lnTo>
                <a:lnTo>
                  <a:pt x="2418092" y="34907"/>
                </a:lnTo>
                <a:lnTo>
                  <a:pt x="2402457" y="42256"/>
                </a:lnTo>
                <a:close/>
              </a:path>
              <a:path w="9038313" h="4633457">
                <a:moveTo>
                  <a:pt x="2249590" y="112069"/>
                </a:moveTo>
                <a:lnTo>
                  <a:pt x="2232219" y="104721"/>
                </a:lnTo>
                <a:lnTo>
                  <a:pt x="2195738" y="97372"/>
                </a:lnTo>
                <a:lnTo>
                  <a:pt x="2180104" y="88186"/>
                </a:lnTo>
                <a:lnTo>
                  <a:pt x="2166207" y="91860"/>
                </a:lnTo>
                <a:lnTo>
                  <a:pt x="2148836" y="84512"/>
                </a:lnTo>
                <a:lnTo>
                  <a:pt x="2126254" y="80838"/>
                </a:lnTo>
                <a:lnTo>
                  <a:pt x="2103671" y="77162"/>
                </a:lnTo>
                <a:lnTo>
                  <a:pt x="2089773" y="84512"/>
                </a:lnTo>
                <a:lnTo>
                  <a:pt x="2072402" y="88186"/>
                </a:lnTo>
                <a:lnTo>
                  <a:pt x="2103671" y="101047"/>
                </a:lnTo>
                <a:lnTo>
                  <a:pt x="2089773" y="104721"/>
                </a:lnTo>
                <a:lnTo>
                  <a:pt x="2075877" y="101047"/>
                </a:lnTo>
                <a:lnTo>
                  <a:pt x="2060242" y="104721"/>
                </a:lnTo>
                <a:lnTo>
                  <a:pt x="2046345" y="101047"/>
                </a:lnTo>
                <a:lnTo>
                  <a:pt x="2020288" y="101047"/>
                </a:lnTo>
                <a:lnTo>
                  <a:pt x="2006391" y="108395"/>
                </a:lnTo>
                <a:lnTo>
                  <a:pt x="1980333" y="112069"/>
                </a:lnTo>
                <a:lnTo>
                  <a:pt x="1962962" y="115745"/>
                </a:lnTo>
                <a:lnTo>
                  <a:pt x="1947329" y="119419"/>
                </a:lnTo>
                <a:lnTo>
                  <a:pt x="1950802" y="130442"/>
                </a:lnTo>
                <a:lnTo>
                  <a:pt x="1966437" y="126767"/>
                </a:lnTo>
                <a:lnTo>
                  <a:pt x="1990756" y="126767"/>
                </a:lnTo>
                <a:lnTo>
                  <a:pt x="1969910" y="139628"/>
                </a:lnTo>
                <a:lnTo>
                  <a:pt x="2009865" y="135953"/>
                </a:lnTo>
                <a:lnTo>
                  <a:pt x="2023762" y="130442"/>
                </a:lnTo>
                <a:lnTo>
                  <a:pt x="2046345" y="135953"/>
                </a:lnTo>
                <a:lnTo>
                  <a:pt x="2032448" y="135953"/>
                </a:lnTo>
                <a:lnTo>
                  <a:pt x="2013339" y="139628"/>
                </a:lnTo>
                <a:lnTo>
                  <a:pt x="1999442" y="143302"/>
                </a:lnTo>
                <a:lnTo>
                  <a:pt x="1987283" y="158000"/>
                </a:lnTo>
                <a:lnTo>
                  <a:pt x="2013339" y="161674"/>
                </a:lnTo>
                <a:lnTo>
                  <a:pt x="2053294" y="161674"/>
                </a:lnTo>
                <a:lnTo>
                  <a:pt x="2072402" y="158000"/>
                </a:lnTo>
                <a:lnTo>
                  <a:pt x="2089773" y="150651"/>
                </a:lnTo>
                <a:lnTo>
                  <a:pt x="2103671" y="150651"/>
                </a:lnTo>
                <a:lnTo>
                  <a:pt x="2089773" y="158000"/>
                </a:lnTo>
                <a:lnTo>
                  <a:pt x="2075877" y="165348"/>
                </a:lnTo>
                <a:lnTo>
                  <a:pt x="2023762" y="165348"/>
                </a:lnTo>
                <a:lnTo>
                  <a:pt x="2006391" y="169024"/>
                </a:lnTo>
                <a:lnTo>
                  <a:pt x="2020288" y="181884"/>
                </a:lnTo>
                <a:lnTo>
                  <a:pt x="2035923" y="185558"/>
                </a:lnTo>
                <a:lnTo>
                  <a:pt x="2053294" y="189233"/>
                </a:lnTo>
                <a:lnTo>
                  <a:pt x="2079350" y="169024"/>
                </a:lnTo>
                <a:lnTo>
                  <a:pt x="2119304" y="161674"/>
                </a:lnTo>
                <a:lnTo>
                  <a:pt x="2155784" y="158000"/>
                </a:lnTo>
                <a:lnTo>
                  <a:pt x="2119304" y="165348"/>
                </a:lnTo>
                <a:lnTo>
                  <a:pt x="2103671" y="165348"/>
                </a:lnTo>
                <a:lnTo>
                  <a:pt x="2079350" y="181884"/>
                </a:lnTo>
                <a:lnTo>
                  <a:pt x="2093248" y="192907"/>
                </a:lnTo>
                <a:lnTo>
                  <a:pt x="2108881" y="196582"/>
                </a:lnTo>
                <a:lnTo>
                  <a:pt x="2126254" y="196582"/>
                </a:lnTo>
                <a:lnTo>
                  <a:pt x="2140150" y="192907"/>
                </a:lnTo>
                <a:lnTo>
                  <a:pt x="2166207" y="185558"/>
                </a:lnTo>
                <a:lnTo>
                  <a:pt x="2180104" y="181884"/>
                </a:lnTo>
                <a:lnTo>
                  <a:pt x="2166207" y="189233"/>
                </a:lnTo>
                <a:lnTo>
                  <a:pt x="2199213" y="189233"/>
                </a:lnTo>
                <a:lnTo>
                  <a:pt x="2232219" y="181884"/>
                </a:lnTo>
                <a:lnTo>
                  <a:pt x="2246115" y="174536"/>
                </a:lnTo>
                <a:lnTo>
                  <a:pt x="2253063" y="161674"/>
                </a:lnTo>
                <a:lnTo>
                  <a:pt x="2268698" y="158000"/>
                </a:lnTo>
                <a:lnTo>
                  <a:pt x="2286069" y="146977"/>
                </a:lnTo>
                <a:lnTo>
                  <a:pt x="2315601" y="139628"/>
                </a:lnTo>
                <a:lnTo>
                  <a:pt x="2296492" y="146977"/>
                </a:lnTo>
                <a:lnTo>
                  <a:pt x="2279121" y="158000"/>
                </a:lnTo>
                <a:lnTo>
                  <a:pt x="2272173" y="174536"/>
                </a:lnTo>
                <a:lnTo>
                  <a:pt x="2315601" y="174536"/>
                </a:lnTo>
                <a:lnTo>
                  <a:pt x="2301704" y="178210"/>
                </a:lnTo>
                <a:lnTo>
                  <a:pt x="2279121" y="181884"/>
                </a:lnTo>
                <a:lnTo>
                  <a:pt x="2246115" y="189233"/>
                </a:lnTo>
                <a:lnTo>
                  <a:pt x="2213110" y="200256"/>
                </a:lnTo>
                <a:lnTo>
                  <a:pt x="2173156" y="203931"/>
                </a:lnTo>
                <a:lnTo>
                  <a:pt x="2169681" y="216791"/>
                </a:lnTo>
                <a:lnTo>
                  <a:pt x="2192265" y="231489"/>
                </a:lnTo>
                <a:lnTo>
                  <a:pt x="2206161" y="242512"/>
                </a:lnTo>
                <a:lnTo>
                  <a:pt x="2228744" y="246186"/>
                </a:lnTo>
                <a:lnTo>
                  <a:pt x="2209636" y="249861"/>
                </a:lnTo>
                <a:lnTo>
                  <a:pt x="2213110" y="382140"/>
                </a:lnTo>
                <a:lnTo>
                  <a:pt x="2228744" y="385815"/>
                </a:lnTo>
                <a:lnTo>
                  <a:pt x="2256538" y="382140"/>
                </a:lnTo>
                <a:lnTo>
                  <a:pt x="2275646" y="382140"/>
                </a:lnTo>
                <a:lnTo>
                  <a:pt x="2286069" y="365606"/>
                </a:lnTo>
                <a:lnTo>
                  <a:pt x="2286069" y="288442"/>
                </a:lnTo>
                <a:lnTo>
                  <a:pt x="2272173" y="284768"/>
                </a:lnTo>
                <a:lnTo>
                  <a:pt x="2286069" y="281094"/>
                </a:lnTo>
                <a:lnTo>
                  <a:pt x="2301704" y="284768"/>
                </a:lnTo>
                <a:lnTo>
                  <a:pt x="2319075" y="281094"/>
                </a:lnTo>
                <a:lnTo>
                  <a:pt x="2348607" y="281094"/>
                </a:lnTo>
                <a:lnTo>
                  <a:pt x="2369452" y="284768"/>
                </a:lnTo>
                <a:lnTo>
                  <a:pt x="2355555" y="273744"/>
                </a:lnTo>
                <a:lnTo>
                  <a:pt x="2338184" y="270070"/>
                </a:lnTo>
                <a:lnTo>
                  <a:pt x="2319075" y="259046"/>
                </a:lnTo>
                <a:lnTo>
                  <a:pt x="2338184" y="259046"/>
                </a:lnTo>
                <a:lnTo>
                  <a:pt x="2352080" y="262722"/>
                </a:lnTo>
                <a:lnTo>
                  <a:pt x="2365978" y="262722"/>
                </a:lnTo>
                <a:lnTo>
                  <a:pt x="2385086" y="259046"/>
                </a:lnTo>
                <a:lnTo>
                  <a:pt x="2402457" y="259046"/>
                </a:lnTo>
                <a:lnTo>
                  <a:pt x="2402457" y="242512"/>
                </a:lnTo>
                <a:lnTo>
                  <a:pt x="2388561" y="242512"/>
                </a:lnTo>
                <a:lnTo>
                  <a:pt x="2372926" y="238838"/>
                </a:lnTo>
                <a:lnTo>
                  <a:pt x="2392034" y="238838"/>
                </a:lnTo>
                <a:lnTo>
                  <a:pt x="2378138" y="38581"/>
                </a:lnTo>
                <a:lnTo>
                  <a:pt x="2345132" y="34907"/>
                </a:lnTo>
                <a:lnTo>
                  <a:pt x="2308652" y="38581"/>
                </a:lnTo>
                <a:lnTo>
                  <a:pt x="2326024" y="49604"/>
                </a:lnTo>
                <a:lnTo>
                  <a:pt x="2348607" y="62464"/>
                </a:lnTo>
                <a:lnTo>
                  <a:pt x="2332972" y="69814"/>
                </a:lnTo>
                <a:lnTo>
                  <a:pt x="2308652" y="49604"/>
                </a:lnTo>
                <a:lnTo>
                  <a:pt x="2286069" y="45930"/>
                </a:lnTo>
                <a:lnTo>
                  <a:pt x="2256538" y="42256"/>
                </a:lnTo>
                <a:lnTo>
                  <a:pt x="2239167" y="42256"/>
                </a:lnTo>
                <a:lnTo>
                  <a:pt x="2246115" y="55116"/>
                </a:lnTo>
                <a:lnTo>
                  <a:pt x="2268698" y="58790"/>
                </a:lnTo>
                <a:lnTo>
                  <a:pt x="2235692" y="58790"/>
                </a:lnTo>
                <a:lnTo>
                  <a:pt x="2220059" y="55116"/>
                </a:lnTo>
                <a:lnTo>
                  <a:pt x="2206161" y="55116"/>
                </a:lnTo>
                <a:lnTo>
                  <a:pt x="2192265" y="62464"/>
                </a:lnTo>
                <a:lnTo>
                  <a:pt x="2188790" y="84512"/>
                </a:lnTo>
                <a:lnTo>
                  <a:pt x="2235692" y="101047"/>
                </a:lnTo>
                <a:lnTo>
                  <a:pt x="2249590" y="112069"/>
                </a:lnTo>
                <a:close/>
              </a:path>
              <a:path w="9038313" h="4633457">
                <a:moveTo>
                  <a:pt x="2322549" y="1289725"/>
                </a:moveTo>
                <a:lnTo>
                  <a:pt x="2322549" y="1328306"/>
                </a:lnTo>
                <a:lnTo>
                  <a:pt x="2319075" y="1341166"/>
                </a:lnTo>
                <a:lnTo>
                  <a:pt x="2305178" y="1355864"/>
                </a:lnTo>
                <a:lnTo>
                  <a:pt x="2289544" y="1372400"/>
                </a:lnTo>
                <a:lnTo>
                  <a:pt x="2275646" y="1379749"/>
                </a:lnTo>
                <a:lnTo>
                  <a:pt x="2246115" y="1390771"/>
                </a:lnTo>
                <a:lnTo>
                  <a:pt x="2253063" y="1405469"/>
                </a:lnTo>
                <a:lnTo>
                  <a:pt x="2261750" y="1418330"/>
                </a:lnTo>
                <a:lnTo>
                  <a:pt x="2261750" y="1436702"/>
                </a:lnTo>
                <a:lnTo>
                  <a:pt x="2265224" y="1453238"/>
                </a:lnTo>
                <a:lnTo>
                  <a:pt x="2272173" y="1467935"/>
                </a:lnTo>
                <a:lnTo>
                  <a:pt x="2268698" y="1482633"/>
                </a:lnTo>
                <a:lnTo>
                  <a:pt x="2265224" y="1495493"/>
                </a:lnTo>
                <a:lnTo>
                  <a:pt x="2265224" y="1772913"/>
                </a:lnTo>
                <a:lnTo>
                  <a:pt x="2279121" y="1763726"/>
                </a:lnTo>
                <a:lnTo>
                  <a:pt x="2293019" y="1756378"/>
                </a:lnTo>
                <a:lnTo>
                  <a:pt x="2322549" y="1756378"/>
                </a:lnTo>
                <a:lnTo>
                  <a:pt x="2338184" y="1749028"/>
                </a:lnTo>
                <a:lnTo>
                  <a:pt x="2355555" y="1745354"/>
                </a:lnTo>
                <a:lnTo>
                  <a:pt x="2362503" y="1907029"/>
                </a:lnTo>
                <a:lnTo>
                  <a:pt x="2378138" y="1903355"/>
                </a:lnTo>
                <a:lnTo>
                  <a:pt x="2385086" y="1883145"/>
                </a:lnTo>
                <a:lnTo>
                  <a:pt x="2388561" y="1868448"/>
                </a:lnTo>
                <a:lnTo>
                  <a:pt x="2388561" y="1714122"/>
                </a:lnTo>
                <a:lnTo>
                  <a:pt x="2372926" y="1721471"/>
                </a:lnTo>
                <a:lnTo>
                  <a:pt x="2365978" y="1098655"/>
                </a:lnTo>
                <a:lnTo>
                  <a:pt x="2352080" y="1094980"/>
                </a:lnTo>
                <a:lnTo>
                  <a:pt x="2322549" y="1089469"/>
                </a:lnTo>
                <a:lnTo>
                  <a:pt x="2315601" y="1275027"/>
                </a:lnTo>
                <a:lnTo>
                  <a:pt x="2322549" y="1289725"/>
                </a:lnTo>
                <a:close/>
              </a:path>
              <a:path w="9038313" h="4633457">
                <a:moveTo>
                  <a:pt x="2289544" y="1148260"/>
                </a:moveTo>
                <a:lnTo>
                  <a:pt x="2293019" y="1162958"/>
                </a:lnTo>
                <a:lnTo>
                  <a:pt x="2296492" y="1175818"/>
                </a:lnTo>
                <a:lnTo>
                  <a:pt x="2305178" y="1190515"/>
                </a:lnTo>
                <a:lnTo>
                  <a:pt x="2305178" y="1205213"/>
                </a:lnTo>
                <a:lnTo>
                  <a:pt x="2289544" y="1208887"/>
                </a:lnTo>
                <a:lnTo>
                  <a:pt x="2286069" y="1221748"/>
                </a:lnTo>
                <a:lnTo>
                  <a:pt x="2275646" y="1236446"/>
                </a:lnTo>
                <a:lnTo>
                  <a:pt x="2286069" y="1252980"/>
                </a:lnTo>
                <a:lnTo>
                  <a:pt x="2301704" y="1260330"/>
                </a:lnTo>
                <a:lnTo>
                  <a:pt x="2315601" y="1275027"/>
                </a:lnTo>
                <a:lnTo>
                  <a:pt x="2322549" y="1089469"/>
                </a:lnTo>
                <a:lnTo>
                  <a:pt x="2308652" y="1085794"/>
                </a:lnTo>
                <a:lnTo>
                  <a:pt x="2289544" y="1089469"/>
                </a:lnTo>
                <a:lnTo>
                  <a:pt x="2282595" y="1106003"/>
                </a:lnTo>
                <a:lnTo>
                  <a:pt x="2289544" y="1120701"/>
                </a:lnTo>
                <a:lnTo>
                  <a:pt x="2293019" y="1133562"/>
                </a:lnTo>
                <a:lnTo>
                  <a:pt x="2289544" y="1148260"/>
                </a:lnTo>
                <a:close/>
              </a:path>
              <a:path w="9038313" h="4633457">
                <a:moveTo>
                  <a:pt x="2185315" y="1752704"/>
                </a:moveTo>
                <a:lnTo>
                  <a:pt x="2169681" y="1763726"/>
                </a:lnTo>
                <a:lnTo>
                  <a:pt x="2169681" y="1721471"/>
                </a:lnTo>
                <a:lnTo>
                  <a:pt x="2166207" y="2206495"/>
                </a:lnTo>
                <a:lnTo>
                  <a:pt x="2169681" y="2226704"/>
                </a:lnTo>
                <a:lnTo>
                  <a:pt x="2166207" y="2241402"/>
                </a:lnTo>
                <a:lnTo>
                  <a:pt x="2169681" y="2254263"/>
                </a:lnTo>
                <a:lnTo>
                  <a:pt x="2176630" y="2268961"/>
                </a:lnTo>
                <a:lnTo>
                  <a:pt x="2192265" y="2276309"/>
                </a:lnTo>
                <a:lnTo>
                  <a:pt x="2192265" y="2292845"/>
                </a:lnTo>
                <a:lnTo>
                  <a:pt x="2206161" y="2307543"/>
                </a:lnTo>
                <a:lnTo>
                  <a:pt x="2199213" y="2160565"/>
                </a:lnTo>
                <a:lnTo>
                  <a:pt x="2199213" y="2145868"/>
                </a:lnTo>
                <a:lnTo>
                  <a:pt x="2206161" y="2131170"/>
                </a:lnTo>
                <a:lnTo>
                  <a:pt x="2216584" y="2118309"/>
                </a:lnTo>
                <a:lnTo>
                  <a:pt x="2232219" y="2107286"/>
                </a:lnTo>
                <a:lnTo>
                  <a:pt x="2246115" y="2096263"/>
                </a:lnTo>
                <a:lnTo>
                  <a:pt x="2253063" y="2083401"/>
                </a:lnTo>
                <a:lnTo>
                  <a:pt x="2272173" y="2068704"/>
                </a:lnTo>
                <a:lnTo>
                  <a:pt x="2286069" y="2068704"/>
                </a:lnTo>
                <a:lnTo>
                  <a:pt x="2293019" y="2054007"/>
                </a:lnTo>
                <a:lnTo>
                  <a:pt x="2301704" y="2041146"/>
                </a:lnTo>
                <a:lnTo>
                  <a:pt x="2301704" y="1776587"/>
                </a:lnTo>
                <a:lnTo>
                  <a:pt x="2279121" y="1780261"/>
                </a:lnTo>
                <a:lnTo>
                  <a:pt x="2265224" y="1780261"/>
                </a:lnTo>
                <a:lnTo>
                  <a:pt x="2256538" y="1738006"/>
                </a:lnTo>
                <a:lnTo>
                  <a:pt x="2242642" y="1734332"/>
                </a:lnTo>
                <a:lnTo>
                  <a:pt x="2253063" y="1802309"/>
                </a:lnTo>
                <a:lnTo>
                  <a:pt x="2268698" y="1791285"/>
                </a:lnTo>
                <a:lnTo>
                  <a:pt x="2282595" y="1791285"/>
                </a:lnTo>
                <a:lnTo>
                  <a:pt x="2282595" y="1794959"/>
                </a:lnTo>
                <a:lnTo>
                  <a:pt x="2268698" y="1805983"/>
                </a:lnTo>
                <a:lnTo>
                  <a:pt x="2253063" y="1815169"/>
                </a:lnTo>
                <a:lnTo>
                  <a:pt x="2235692" y="1822518"/>
                </a:lnTo>
                <a:lnTo>
                  <a:pt x="2220059" y="1829866"/>
                </a:lnTo>
                <a:lnTo>
                  <a:pt x="2206161" y="1833540"/>
                </a:lnTo>
                <a:lnTo>
                  <a:pt x="2192265" y="1837216"/>
                </a:lnTo>
                <a:lnTo>
                  <a:pt x="2176630" y="1829866"/>
                </a:lnTo>
                <a:lnTo>
                  <a:pt x="2176630" y="1815169"/>
                </a:lnTo>
                <a:lnTo>
                  <a:pt x="2185315" y="1802309"/>
                </a:lnTo>
                <a:lnTo>
                  <a:pt x="2195738" y="1822518"/>
                </a:lnTo>
                <a:lnTo>
                  <a:pt x="2199213" y="1787611"/>
                </a:lnTo>
                <a:lnTo>
                  <a:pt x="2192265" y="1767401"/>
                </a:lnTo>
                <a:lnTo>
                  <a:pt x="2185315" y="1752704"/>
                </a:lnTo>
                <a:close/>
              </a:path>
              <a:path w="9038313" h="4633457">
                <a:moveTo>
                  <a:pt x="2355555" y="970050"/>
                </a:moveTo>
                <a:lnTo>
                  <a:pt x="2341659" y="970050"/>
                </a:lnTo>
                <a:lnTo>
                  <a:pt x="2352080" y="982910"/>
                </a:lnTo>
                <a:lnTo>
                  <a:pt x="2338184" y="970050"/>
                </a:lnTo>
                <a:lnTo>
                  <a:pt x="2322549" y="1014143"/>
                </a:lnTo>
                <a:lnTo>
                  <a:pt x="2338184" y="1008631"/>
                </a:lnTo>
                <a:lnTo>
                  <a:pt x="2352080" y="1001281"/>
                </a:lnTo>
                <a:lnTo>
                  <a:pt x="2365978" y="1004957"/>
                </a:lnTo>
                <a:lnTo>
                  <a:pt x="2365978" y="990259"/>
                </a:lnTo>
                <a:lnTo>
                  <a:pt x="2381611" y="997607"/>
                </a:lnTo>
                <a:lnTo>
                  <a:pt x="2395509" y="1001281"/>
                </a:lnTo>
                <a:lnTo>
                  <a:pt x="2405932" y="1014143"/>
                </a:lnTo>
                <a:lnTo>
                  <a:pt x="2398984" y="962700"/>
                </a:lnTo>
                <a:lnTo>
                  <a:pt x="2385086" y="962700"/>
                </a:lnTo>
                <a:lnTo>
                  <a:pt x="2369452" y="966376"/>
                </a:lnTo>
                <a:lnTo>
                  <a:pt x="2355555" y="970050"/>
                </a:lnTo>
                <a:close/>
              </a:path>
              <a:path w="9038313" h="4633457">
                <a:moveTo>
                  <a:pt x="2220059" y="608117"/>
                </a:moveTo>
                <a:lnTo>
                  <a:pt x="2206161" y="597095"/>
                </a:lnTo>
                <a:lnTo>
                  <a:pt x="2202688" y="582397"/>
                </a:lnTo>
                <a:lnTo>
                  <a:pt x="2188790" y="575048"/>
                </a:lnTo>
                <a:lnTo>
                  <a:pt x="2169681" y="575048"/>
                </a:lnTo>
                <a:lnTo>
                  <a:pt x="2152310" y="582397"/>
                </a:lnTo>
                <a:lnTo>
                  <a:pt x="2136675" y="586071"/>
                </a:lnTo>
                <a:lnTo>
                  <a:pt x="2122779" y="593420"/>
                </a:lnTo>
                <a:lnTo>
                  <a:pt x="2100196" y="608117"/>
                </a:lnTo>
                <a:lnTo>
                  <a:pt x="2129727" y="620979"/>
                </a:lnTo>
                <a:lnTo>
                  <a:pt x="2112356" y="617305"/>
                </a:lnTo>
                <a:lnTo>
                  <a:pt x="2112356" y="643025"/>
                </a:lnTo>
                <a:lnTo>
                  <a:pt x="2126254" y="659560"/>
                </a:lnTo>
                <a:lnTo>
                  <a:pt x="2112356" y="650374"/>
                </a:lnTo>
                <a:lnTo>
                  <a:pt x="2096723" y="659560"/>
                </a:lnTo>
                <a:lnTo>
                  <a:pt x="2100196" y="674258"/>
                </a:lnTo>
                <a:lnTo>
                  <a:pt x="2115831" y="677932"/>
                </a:lnTo>
                <a:lnTo>
                  <a:pt x="2119304" y="694467"/>
                </a:lnTo>
                <a:lnTo>
                  <a:pt x="2122779" y="758770"/>
                </a:lnTo>
                <a:lnTo>
                  <a:pt x="2159259" y="758770"/>
                </a:lnTo>
                <a:lnTo>
                  <a:pt x="2173156" y="762444"/>
                </a:lnTo>
                <a:lnTo>
                  <a:pt x="2188790" y="762444"/>
                </a:lnTo>
                <a:lnTo>
                  <a:pt x="2213110" y="769793"/>
                </a:lnTo>
                <a:lnTo>
                  <a:pt x="2199213" y="755096"/>
                </a:lnTo>
                <a:lnTo>
                  <a:pt x="2216584" y="755096"/>
                </a:lnTo>
                <a:lnTo>
                  <a:pt x="2232219" y="758770"/>
                </a:lnTo>
                <a:lnTo>
                  <a:pt x="2246115" y="762444"/>
                </a:lnTo>
                <a:lnTo>
                  <a:pt x="2261750" y="762444"/>
                </a:lnTo>
                <a:lnTo>
                  <a:pt x="2265224" y="747746"/>
                </a:lnTo>
                <a:lnTo>
                  <a:pt x="2256538" y="731211"/>
                </a:lnTo>
                <a:lnTo>
                  <a:pt x="2272173" y="744072"/>
                </a:lnTo>
                <a:lnTo>
                  <a:pt x="2289544" y="747746"/>
                </a:lnTo>
                <a:lnTo>
                  <a:pt x="2296492" y="762444"/>
                </a:lnTo>
                <a:lnTo>
                  <a:pt x="2312127" y="766118"/>
                </a:lnTo>
                <a:lnTo>
                  <a:pt x="2312127" y="778979"/>
                </a:lnTo>
                <a:lnTo>
                  <a:pt x="2326024" y="775304"/>
                </a:lnTo>
                <a:lnTo>
                  <a:pt x="2345132" y="790002"/>
                </a:lnTo>
                <a:lnTo>
                  <a:pt x="2338184" y="804699"/>
                </a:lnTo>
                <a:lnTo>
                  <a:pt x="2322549" y="804699"/>
                </a:lnTo>
                <a:lnTo>
                  <a:pt x="2322549" y="817561"/>
                </a:lnTo>
                <a:lnTo>
                  <a:pt x="2341659" y="813887"/>
                </a:lnTo>
                <a:lnTo>
                  <a:pt x="2359030" y="808375"/>
                </a:lnTo>
                <a:lnTo>
                  <a:pt x="2378138" y="824909"/>
                </a:lnTo>
                <a:lnTo>
                  <a:pt x="2369452" y="694467"/>
                </a:lnTo>
                <a:lnTo>
                  <a:pt x="2365978" y="681607"/>
                </a:lnTo>
                <a:lnTo>
                  <a:pt x="2381611" y="670584"/>
                </a:lnTo>
                <a:lnTo>
                  <a:pt x="2365978" y="659560"/>
                </a:lnTo>
                <a:lnTo>
                  <a:pt x="2352080" y="663234"/>
                </a:lnTo>
                <a:lnTo>
                  <a:pt x="2362503" y="650374"/>
                </a:lnTo>
                <a:lnTo>
                  <a:pt x="2345132" y="632002"/>
                </a:lnTo>
                <a:lnTo>
                  <a:pt x="2326024" y="632002"/>
                </a:lnTo>
                <a:lnTo>
                  <a:pt x="2305178" y="624653"/>
                </a:lnTo>
                <a:lnTo>
                  <a:pt x="2286069" y="628327"/>
                </a:lnTo>
                <a:lnTo>
                  <a:pt x="2279121" y="643025"/>
                </a:lnTo>
                <a:lnTo>
                  <a:pt x="2293019" y="650374"/>
                </a:lnTo>
                <a:lnTo>
                  <a:pt x="2279121" y="646700"/>
                </a:lnTo>
                <a:lnTo>
                  <a:pt x="2265224" y="659560"/>
                </a:lnTo>
                <a:lnTo>
                  <a:pt x="2261750" y="646700"/>
                </a:lnTo>
                <a:lnTo>
                  <a:pt x="2246115" y="646700"/>
                </a:lnTo>
                <a:lnTo>
                  <a:pt x="2232219" y="650374"/>
                </a:lnTo>
                <a:lnTo>
                  <a:pt x="2220059" y="663234"/>
                </a:lnTo>
                <a:lnTo>
                  <a:pt x="2213110" y="650374"/>
                </a:lnTo>
                <a:lnTo>
                  <a:pt x="2220059" y="635676"/>
                </a:lnTo>
                <a:lnTo>
                  <a:pt x="2225269" y="620979"/>
                </a:lnTo>
                <a:lnTo>
                  <a:pt x="2220059" y="608117"/>
                </a:lnTo>
                <a:close/>
              </a:path>
              <a:path w="9038313" h="4633457">
                <a:moveTo>
                  <a:pt x="2265224" y="797351"/>
                </a:moveTo>
                <a:lnTo>
                  <a:pt x="2253063" y="813887"/>
                </a:lnTo>
                <a:lnTo>
                  <a:pt x="2268698" y="808375"/>
                </a:lnTo>
                <a:lnTo>
                  <a:pt x="2279121" y="793677"/>
                </a:lnTo>
                <a:lnTo>
                  <a:pt x="2265224" y="797351"/>
                </a:lnTo>
                <a:close/>
              </a:path>
              <a:path w="9038313" h="4633457">
                <a:moveTo>
                  <a:pt x="2126254" y="536467"/>
                </a:moveTo>
                <a:lnTo>
                  <a:pt x="2140150" y="530955"/>
                </a:lnTo>
                <a:lnTo>
                  <a:pt x="2148836" y="516257"/>
                </a:lnTo>
                <a:lnTo>
                  <a:pt x="2162733" y="530955"/>
                </a:lnTo>
                <a:lnTo>
                  <a:pt x="2176630" y="536467"/>
                </a:lnTo>
                <a:lnTo>
                  <a:pt x="2192265" y="536467"/>
                </a:lnTo>
                <a:lnTo>
                  <a:pt x="2206161" y="530955"/>
                </a:lnTo>
                <a:lnTo>
                  <a:pt x="2228744" y="530955"/>
                </a:lnTo>
                <a:lnTo>
                  <a:pt x="2228744" y="516257"/>
                </a:lnTo>
                <a:lnTo>
                  <a:pt x="2249590" y="516257"/>
                </a:lnTo>
                <a:lnTo>
                  <a:pt x="2235692" y="508909"/>
                </a:lnTo>
                <a:lnTo>
                  <a:pt x="2249590" y="497885"/>
                </a:lnTo>
                <a:lnTo>
                  <a:pt x="2246115" y="485024"/>
                </a:lnTo>
                <a:lnTo>
                  <a:pt x="2232219" y="485024"/>
                </a:lnTo>
                <a:lnTo>
                  <a:pt x="2209636" y="474002"/>
                </a:lnTo>
                <a:lnTo>
                  <a:pt x="2195738" y="466652"/>
                </a:lnTo>
                <a:lnTo>
                  <a:pt x="2176630" y="466652"/>
                </a:lnTo>
                <a:lnTo>
                  <a:pt x="2159259" y="470326"/>
                </a:lnTo>
                <a:lnTo>
                  <a:pt x="2143625" y="466652"/>
                </a:lnTo>
                <a:lnTo>
                  <a:pt x="2122779" y="474002"/>
                </a:lnTo>
                <a:lnTo>
                  <a:pt x="2100196" y="477676"/>
                </a:lnTo>
                <a:lnTo>
                  <a:pt x="2086298" y="481350"/>
                </a:lnTo>
                <a:lnTo>
                  <a:pt x="2072402" y="485024"/>
                </a:lnTo>
                <a:lnTo>
                  <a:pt x="2053294" y="477676"/>
                </a:lnTo>
                <a:lnTo>
                  <a:pt x="2032448" y="481350"/>
                </a:lnTo>
                <a:lnTo>
                  <a:pt x="2016814" y="474002"/>
                </a:lnTo>
                <a:lnTo>
                  <a:pt x="2002916" y="477676"/>
                </a:lnTo>
                <a:lnTo>
                  <a:pt x="1999442" y="462978"/>
                </a:lnTo>
                <a:lnTo>
                  <a:pt x="1983808" y="459304"/>
                </a:lnTo>
                <a:lnTo>
                  <a:pt x="1966437" y="450118"/>
                </a:lnTo>
                <a:lnTo>
                  <a:pt x="1950802" y="446443"/>
                </a:lnTo>
                <a:lnTo>
                  <a:pt x="1999442" y="446443"/>
                </a:lnTo>
                <a:lnTo>
                  <a:pt x="1962962" y="431745"/>
                </a:lnTo>
                <a:lnTo>
                  <a:pt x="1947329" y="431745"/>
                </a:lnTo>
                <a:lnTo>
                  <a:pt x="1962962" y="428071"/>
                </a:lnTo>
                <a:lnTo>
                  <a:pt x="1947329" y="420723"/>
                </a:lnTo>
                <a:lnTo>
                  <a:pt x="1926483" y="424397"/>
                </a:lnTo>
                <a:lnTo>
                  <a:pt x="1910848" y="424397"/>
                </a:lnTo>
                <a:lnTo>
                  <a:pt x="1896952" y="431745"/>
                </a:lnTo>
                <a:lnTo>
                  <a:pt x="1903900" y="417047"/>
                </a:lnTo>
                <a:lnTo>
                  <a:pt x="1890002" y="404187"/>
                </a:lnTo>
                <a:lnTo>
                  <a:pt x="1867420" y="404187"/>
                </a:lnTo>
                <a:lnTo>
                  <a:pt x="1843100" y="396838"/>
                </a:lnTo>
                <a:lnTo>
                  <a:pt x="1823991" y="400513"/>
                </a:lnTo>
                <a:lnTo>
                  <a:pt x="1834414" y="424397"/>
                </a:lnTo>
                <a:lnTo>
                  <a:pt x="1850049" y="435420"/>
                </a:lnTo>
                <a:lnTo>
                  <a:pt x="1867420" y="439094"/>
                </a:lnTo>
                <a:lnTo>
                  <a:pt x="1890002" y="442768"/>
                </a:lnTo>
                <a:lnTo>
                  <a:pt x="1903900" y="435420"/>
                </a:lnTo>
                <a:lnTo>
                  <a:pt x="1919535" y="450118"/>
                </a:lnTo>
                <a:lnTo>
                  <a:pt x="1926483" y="462978"/>
                </a:lnTo>
                <a:lnTo>
                  <a:pt x="1933431" y="477676"/>
                </a:lnTo>
                <a:lnTo>
                  <a:pt x="1926483" y="494211"/>
                </a:lnTo>
                <a:lnTo>
                  <a:pt x="1933431" y="512583"/>
                </a:lnTo>
                <a:lnTo>
                  <a:pt x="1947329" y="527281"/>
                </a:lnTo>
                <a:lnTo>
                  <a:pt x="1962962" y="519931"/>
                </a:lnTo>
                <a:lnTo>
                  <a:pt x="1976860" y="527281"/>
                </a:lnTo>
                <a:lnTo>
                  <a:pt x="1987283" y="530955"/>
                </a:lnTo>
                <a:lnTo>
                  <a:pt x="2002916" y="527281"/>
                </a:lnTo>
                <a:lnTo>
                  <a:pt x="2016814" y="523607"/>
                </a:lnTo>
                <a:lnTo>
                  <a:pt x="2023762" y="536467"/>
                </a:lnTo>
                <a:lnTo>
                  <a:pt x="2096723" y="536467"/>
                </a:lnTo>
                <a:lnTo>
                  <a:pt x="2112356" y="530955"/>
                </a:lnTo>
                <a:lnTo>
                  <a:pt x="2126254" y="536467"/>
                </a:lnTo>
                <a:close/>
              </a:path>
              <a:path w="9038313" h="4633457">
                <a:moveTo>
                  <a:pt x="2235692" y="2265287"/>
                </a:moveTo>
                <a:lnTo>
                  <a:pt x="2220059" y="2234054"/>
                </a:lnTo>
                <a:lnTo>
                  <a:pt x="2213110" y="2206495"/>
                </a:lnTo>
                <a:lnTo>
                  <a:pt x="2206161" y="2188123"/>
                </a:lnTo>
                <a:lnTo>
                  <a:pt x="2202688" y="2173425"/>
                </a:lnTo>
                <a:lnTo>
                  <a:pt x="2199213" y="2160565"/>
                </a:lnTo>
                <a:lnTo>
                  <a:pt x="2206161" y="2307543"/>
                </a:lnTo>
                <a:lnTo>
                  <a:pt x="2225269" y="2318566"/>
                </a:lnTo>
                <a:lnTo>
                  <a:pt x="2232219" y="2303868"/>
                </a:lnTo>
                <a:lnTo>
                  <a:pt x="2235692" y="2279984"/>
                </a:lnTo>
                <a:lnTo>
                  <a:pt x="2235692" y="2265287"/>
                </a:lnTo>
                <a:close/>
              </a:path>
              <a:path w="9038313" h="4633457">
                <a:moveTo>
                  <a:pt x="2096723" y="350908"/>
                </a:moveTo>
                <a:lnTo>
                  <a:pt x="2103671" y="369280"/>
                </a:lnTo>
                <a:lnTo>
                  <a:pt x="2122779" y="369280"/>
                </a:lnTo>
                <a:lnTo>
                  <a:pt x="2136675" y="374792"/>
                </a:lnTo>
                <a:lnTo>
                  <a:pt x="2152310" y="365606"/>
                </a:lnTo>
                <a:lnTo>
                  <a:pt x="2169681" y="347233"/>
                </a:lnTo>
                <a:lnTo>
                  <a:pt x="2155784" y="369280"/>
                </a:lnTo>
                <a:lnTo>
                  <a:pt x="2136675" y="378466"/>
                </a:lnTo>
                <a:lnTo>
                  <a:pt x="2122779" y="382140"/>
                </a:lnTo>
                <a:lnTo>
                  <a:pt x="2100196" y="439094"/>
                </a:lnTo>
                <a:lnTo>
                  <a:pt x="2129727" y="435420"/>
                </a:lnTo>
                <a:lnTo>
                  <a:pt x="2129727" y="420723"/>
                </a:lnTo>
                <a:lnTo>
                  <a:pt x="2152310" y="431745"/>
                </a:lnTo>
                <a:lnTo>
                  <a:pt x="2173156" y="417047"/>
                </a:lnTo>
                <a:lnTo>
                  <a:pt x="2192265" y="428071"/>
                </a:lnTo>
                <a:lnTo>
                  <a:pt x="2206161" y="428071"/>
                </a:lnTo>
                <a:lnTo>
                  <a:pt x="2213110" y="442768"/>
                </a:lnTo>
                <a:lnTo>
                  <a:pt x="2232219" y="442768"/>
                </a:lnTo>
                <a:lnTo>
                  <a:pt x="2249590" y="439094"/>
                </a:lnTo>
                <a:lnTo>
                  <a:pt x="2265224" y="431745"/>
                </a:lnTo>
                <a:lnTo>
                  <a:pt x="2279121" y="424397"/>
                </a:lnTo>
                <a:lnTo>
                  <a:pt x="2286069" y="407861"/>
                </a:lnTo>
                <a:lnTo>
                  <a:pt x="2272173" y="404187"/>
                </a:lnTo>
                <a:lnTo>
                  <a:pt x="2256538" y="404187"/>
                </a:lnTo>
                <a:lnTo>
                  <a:pt x="2249590" y="389489"/>
                </a:lnTo>
                <a:lnTo>
                  <a:pt x="2232219" y="393164"/>
                </a:lnTo>
                <a:lnTo>
                  <a:pt x="2216584" y="385815"/>
                </a:lnTo>
                <a:lnTo>
                  <a:pt x="2199213" y="389489"/>
                </a:lnTo>
                <a:lnTo>
                  <a:pt x="2185315" y="385815"/>
                </a:lnTo>
                <a:lnTo>
                  <a:pt x="2199213" y="385815"/>
                </a:lnTo>
                <a:lnTo>
                  <a:pt x="2195738" y="369280"/>
                </a:lnTo>
                <a:lnTo>
                  <a:pt x="2213110" y="382140"/>
                </a:lnTo>
                <a:lnTo>
                  <a:pt x="2209636" y="249861"/>
                </a:lnTo>
                <a:lnTo>
                  <a:pt x="2195738" y="246186"/>
                </a:lnTo>
                <a:lnTo>
                  <a:pt x="2176630" y="235163"/>
                </a:lnTo>
                <a:lnTo>
                  <a:pt x="2162733" y="224141"/>
                </a:lnTo>
                <a:lnTo>
                  <a:pt x="2143625" y="216791"/>
                </a:lnTo>
                <a:lnTo>
                  <a:pt x="2119304" y="211279"/>
                </a:lnTo>
                <a:lnTo>
                  <a:pt x="2079350" y="207605"/>
                </a:lnTo>
                <a:lnTo>
                  <a:pt x="2072402" y="220465"/>
                </a:lnTo>
                <a:lnTo>
                  <a:pt x="2075877" y="238838"/>
                </a:lnTo>
                <a:lnTo>
                  <a:pt x="2100196" y="246186"/>
                </a:lnTo>
                <a:lnTo>
                  <a:pt x="2115831" y="259046"/>
                </a:lnTo>
                <a:lnTo>
                  <a:pt x="2129727" y="273744"/>
                </a:lnTo>
                <a:lnTo>
                  <a:pt x="2143625" y="281094"/>
                </a:lnTo>
                <a:lnTo>
                  <a:pt x="2129727" y="281094"/>
                </a:lnTo>
                <a:lnTo>
                  <a:pt x="2159259" y="288442"/>
                </a:lnTo>
                <a:lnTo>
                  <a:pt x="2176630" y="292117"/>
                </a:lnTo>
                <a:lnTo>
                  <a:pt x="2192265" y="288442"/>
                </a:lnTo>
                <a:lnTo>
                  <a:pt x="2176630" y="297629"/>
                </a:lnTo>
                <a:lnTo>
                  <a:pt x="2148836" y="297629"/>
                </a:lnTo>
                <a:lnTo>
                  <a:pt x="2115831" y="292117"/>
                </a:lnTo>
                <a:lnTo>
                  <a:pt x="2093248" y="297629"/>
                </a:lnTo>
                <a:lnTo>
                  <a:pt x="2079350" y="297629"/>
                </a:lnTo>
                <a:lnTo>
                  <a:pt x="2063716" y="301303"/>
                </a:lnTo>
                <a:lnTo>
                  <a:pt x="2053294" y="316001"/>
                </a:lnTo>
                <a:lnTo>
                  <a:pt x="2046345" y="336210"/>
                </a:lnTo>
                <a:lnTo>
                  <a:pt x="2063716" y="339885"/>
                </a:lnTo>
                <a:lnTo>
                  <a:pt x="2082825" y="327025"/>
                </a:lnTo>
                <a:lnTo>
                  <a:pt x="2079350" y="339885"/>
                </a:lnTo>
                <a:lnTo>
                  <a:pt x="2096723" y="339885"/>
                </a:lnTo>
                <a:lnTo>
                  <a:pt x="2112356" y="327025"/>
                </a:lnTo>
                <a:lnTo>
                  <a:pt x="2126254" y="330699"/>
                </a:lnTo>
                <a:lnTo>
                  <a:pt x="2112356" y="343559"/>
                </a:lnTo>
                <a:lnTo>
                  <a:pt x="2096723" y="350908"/>
                </a:lnTo>
                <a:close/>
              </a:path>
              <a:path w="9038313" h="4633457">
                <a:moveTo>
                  <a:pt x="2079350" y="1598377"/>
                </a:moveTo>
                <a:lnTo>
                  <a:pt x="2093248" y="1598377"/>
                </a:lnTo>
                <a:lnTo>
                  <a:pt x="2103671" y="1614912"/>
                </a:lnTo>
                <a:lnTo>
                  <a:pt x="2119304" y="1625936"/>
                </a:lnTo>
                <a:lnTo>
                  <a:pt x="2133202" y="1625936"/>
                </a:lnTo>
                <a:lnTo>
                  <a:pt x="2133202" y="1640634"/>
                </a:lnTo>
                <a:lnTo>
                  <a:pt x="2140150" y="1653494"/>
                </a:lnTo>
                <a:lnTo>
                  <a:pt x="2143625" y="1668191"/>
                </a:lnTo>
                <a:lnTo>
                  <a:pt x="2159259" y="1679215"/>
                </a:lnTo>
                <a:lnTo>
                  <a:pt x="2180104" y="1682889"/>
                </a:lnTo>
                <a:lnTo>
                  <a:pt x="2199213" y="1682889"/>
                </a:lnTo>
                <a:lnTo>
                  <a:pt x="2195738" y="1478958"/>
                </a:lnTo>
                <a:lnTo>
                  <a:pt x="2192265" y="1464260"/>
                </a:lnTo>
                <a:lnTo>
                  <a:pt x="2180104" y="1447726"/>
                </a:lnTo>
                <a:lnTo>
                  <a:pt x="2180104" y="1418330"/>
                </a:lnTo>
                <a:lnTo>
                  <a:pt x="2176630" y="1405469"/>
                </a:lnTo>
                <a:lnTo>
                  <a:pt x="2180104" y="1387097"/>
                </a:lnTo>
                <a:lnTo>
                  <a:pt x="2173156" y="1372400"/>
                </a:lnTo>
                <a:lnTo>
                  <a:pt x="2155784" y="1372400"/>
                </a:lnTo>
                <a:lnTo>
                  <a:pt x="2136675" y="1366888"/>
                </a:lnTo>
                <a:lnTo>
                  <a:pt x="2108881" y="1366888"/>
                </a:lnTo>
                <a:lnTo>
                  <a:pt x="2093248" y="1355864"/>
                </a:lnTo>
                <a:lnTo>
                  <a:pt x="2075877" y="1348516"/>
                </a:lnTo>
                <a:lnTo>
                  <a:pt x="2053294" y="1341166"/>
                </a:lnTo>
                <a:lnTo>
                  <a:pt x="2042871" y="1605727"/>
                </a:lnTo>
                <a:lnTo>
                  <a:pt x="2049819" y="1591029"/>
                </a:lnTo>
                <a:lnTo>
                  <a:pt x="2063716" y="1591029"/>
                </a:lnTo>
                <a:lnTo>
                  <a:pt x="2079350" y="1598377"/>
                </a:lnTo>
                <a:close/>
              </a:path>
              <a:path w="9038313" h="4633457">
                <a:moveTo>
                  <a:pt x="2053294" y="350908"/>
                </a:moveTo>
                <a:lnTo>
                  <a:pt x="2035923" y="358256"/>
                </a:lnTo>
                <a:lnTo>
                  <a:pt x="2042871" y="374792"/>
                </a:lnTo>
                <a:lnTo>
                  <a:pt x="2056768" y="382140"/>
                </a:lnTo>
                <a:lnTo>
                  <a:pt x="2039396" y="393164"/>
                </a:lnTo>
                <a:lnTo>
                  <a:pt x="2023762" y="396838"/>
                </a:lnTo>
                <a:lnTo>
                  <a:pt x="1999442" y="411535"/>
                </a:lnTo>
                <a:lnTo>
                  <a:pt x="1995968" y="428071"/>
                </a:lnTo>
                <a:lnTo>
                  <a:pt x="2016814" y="431745"/>
                </a:lnTo>
                <a:lnTo>
                  <a:pt x="2023762" y="411535"/>
                </a:lnTo>
                <a:lnTo>
                  <a:pt x="2023762" y="424397"/>
                </a:lnTo>
                <a:lnTo>
                  <a:pt x="2049819" y="435420"/>
                </a:lnTo>
                <a:lnTo>
                  <a:pt x="2067190" y="435420"/>
                </a:lnTo>
                <a:lnTo>
                  <a:pt x="2082825" y="431745"/>
                </a:lnTo>
                <a:lnTo>
                  <a:pt x="2100196" y="439094"/>
                </a:lnTo>
                <a:lnTo>
                  <a:pt x="2122779" y="382140"/>
                </a:lnTo>
                <a:lnTo>
                  <a:pt x="2096723" y="374792"/>
                </a:lnTo>
                <a:lnTo>
                  <a:pt x="2082825" y="358256"/>
                </a:lnTo>
                <a:lnTo>
                  <a:pt x="2067190" y="354582"/>
                </a:lnTo>
                <a:lnTo>
                  <a:pt x="2053294" y="350908"/>
                </a:lnTo>
                <a:close/>
              </a:path>
              <a:path w="9038313" h="4633457">
                <a:moveTo>
                  <a:pt x="1980333" y="2180775"/>
                </a:moveTo>
                <a:lnTo>
                  <a:pt x="1980333" y="2167914"/>
                </a:lnTo>
                <a:lnTo>
                  <a:pt x="1980333" y="2206495"/>
                </a:lnTo>
                <a:lnTo>
                  <a:pt x="1995968" y="2199147"/>
                </a:lnTo>
                <a:lnTo>
                  <a:pt x="2002916" y="2212007"/>
                </a:lnTo>
                <a:lnTo>
                  <a:pt x="2006391" y="2199147"/>
                </a:lnTo>
                <a:lnTo>
                  <a:pt x="1990756" y="2191797"/>
                </a:lnTo>
                <a:lnTo>
                  <a:pt x="1995968" y="2177100"/>
                </a:lnTo>
                <a:lnTo>
                  <a:pt x="1980333" y="21807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2" name="object 82"/>
          <p:cNvSpPr/>
          <p:nvPr/>
        </p:nvSpPr>
        <p:spPr>
          <a:xfrm>
            <a:off x="7461791" y="5241455"/>
            <a:ext cx="10423" cy="9645"/>
          </a:xfrm>
          <a:custGeom>
            <a:avLst/>
            <a:gdLst/>
            <a:ahLst/>
            <a:cxnLst/>
            <a:rect l="l" t="t" r="r" b="b"/>
            <a:pathLst>
              <a:path w="13897" h="12860">
                <a:moveTo>
                  <a:pt x="10422" y="12860"/>
                </a:moveTo>
                <a:lnTo>
                  <a:pt x="6948" y="0"/>
                </a:lnTo>
                <a:lnTo>
                  <a:pt x="0" y="12860"/>
                </a:lnTo>
                <a:lnTo>
                  <a:pt x="13897" y="12860"/>
                </a:lnTo>
                <a:lnTo>
                  <a:pt x="10422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3" name="object 83"/>
          <p:cNvSpPr/>
          <p:nvPr/>
        </p:nvSpPr>
        <p:spPr>
          <a:xfrm>
            <a:off x="7085267" y="5077483"/>
            <a:ext cx="10422" cy="8267"/>
          </a:xfrm>
          <a:custGeom>
            <a:avLst/>
            <a:gdLst/>
            <a:ahLst/>
            <a:cxnLst/>
            <a:rect l="l" t="t" r="r" b="b"/>
            <a:pathLst>
              <a:path w="13896" h="11023">
                <a:moveTo>
                  <a:pt x="13896" y="3674"/>
                </a:moveTo>
                <a:lnTo>
                  <a:pt x="0" y="0"/>
                </a:lnTo>
                <a:lnTo>
                  <a:pt x="13896" y="11023"/>
                </a:lnTo>
                <a:lnTo>
                  <a:pt x="13896" y="3674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4" name="object 84"/>
          <p:cNvSpPr/>
          <p:nvPr/>
        </p:nvSpPr>
        <p:spPr>
          <a:xfrm>
            <a:off x="7095689" y="5088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5" name="object 85"/>
          <p:cNvSpPr/>
          <p:nvPr/>
        </p:nvSpPr>
        <p:spPr>
          <a:xfrm>
            <a:off x="7093083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6" name="object 86"/>
          <p:cNvSpPr/>
          <p:nvPr/>
        </p:nvSpPr>
        <p:spPr>
          <a:xfrm>
            <a:off x="7030547" y="5091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7" name="object 87"/>
          <p:cNvSpPr/>
          <p:nvPr/>
        </p:nvSpPr>
        <p:spPr>
          <a:xfrm>
            <a:off x="7027942" y="5100908"/>
            <a:ext cx="67748" cy="63384"/>
          </a:xfrm>
          <a:custGeom>
            <a:avLst/>
            <a:gdLst/>
            <a:ahLst/>
            <a:cxnLst/>
            <a:rect l="l" t="t" r="r" b="b"/>
            <a:pathLst>
              <a:path w="90331" h="84512">
                <a:moveTo>
                  <a:pt x="90331" y="11023"/>
                </a:moveTo>
                <a:lnTo>
                  <a:pt x="72960" y="0"/>
                </a:lnTo>
                <a:lnTo>
                  <a:pt x="57326" y="3674"/>
                </a:lnTo>
                <a:lnTo>
                  <a:pt x="39954" y="11023"/>
                </a:lnTo>
                <a:lnTo>
                  <a:pt x="26057" y="3674"/>
                </a:lnTo>
                <a:lnTo>
                  <a:pt x="10422" y="0"/>
                </a:lnTo>
                <a:lnTo>
                  <a:pt x="0" y="14697"/>
                </a:lnTo>
                <a:lnTo>
                  <a:pt x="6949" y="31232"/>
                </a:lnTo>
                <a:lnTo>
                  <a:pt x="22583" y="49604"/>
                </a:lnTo>
                <a:lnTo>
                  <a:pt x="17372" y="64302"/>
                </a:lnTo>
                <a:lnTo>
                  <a:pt x="29531" y="77162"/>
                </a:lnTo>
                <a:lnTo>
                  <a:pt x="43428" y="84512"/>
                </a:lnTo>
                <a:lnTo>
                  <a:pt x="57326" y="84512"/>
                </a:lnTo>
                <a:lnTo>
                  <a:pt x="66010" y="69814"/>
                </a:lnTo>
                <a:lnTo>
                  <a:pt x="79066" y="64636"/>
                </a:lnTo>
                <a:lnTo>
                  <a:pt x="79908" y="60628"/>
                </a:lnTo>
                <a:lnTo>
                  <a:pt x="83383" y="45930"/>
                </a:lnTo>
                <a:lnTo>
                  <a:pt x="90331" y="42255"/>
                </a:lnTo>
                <a:lnTo>
                  <a:pt x="90331" y="11023"/>
                </a:lnTo>
                <a:close/>
              </a:path>
              <a:path w="90331" h="84512">
                <a:moveTo>
                  <a:pt x="79908" y="64302"/>
                </a:moveTo>
                <a:lnTo>
                  <a:pt x="79066" y="64636"/>
                </a:lnTo>
                <a:lnTo>
                  <a:pt x="76434" y="77162"/>
                </a:lnTo>
                <a:lnTo>
                  <a:pt x="79908" y="64302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8" name="object 88"/>
          <p:cNvSpPr/>
          <p:nvPr/>
        </p:nvSpPr>
        <p:spPr>
          <a:xfrm>
            <a:off x="5594804" y="5296570"/>
            <a:ext cx="32571" cy="20669"/>
          </a:xfrm>
          <a:custGeom>
            <a:avLst/>
            <a:gdLst/>
            <a:ahLst/>
            <a:cxnLst/>
            <a:rect l="l" t="t" r="r" b="b"/>
            <a:pathLst>
              <a:path w="43428" h="27558">
                <a:moveTo>
                  <a:pt x="6949" y="0"/>
                </a:moveTo>
                <a:lnTo>
                  <a:pt x="3474" y="12861"/>
                </a:lnTo>
                <a:lnTo>
                  <a:pt x="0" y="27558"/>
                </a:lnTo>
                <a:lnTo>
                  <a:pt x="13897" y="23884"/>
                </a:lnTo>
                <a:lnTo>
                  <a:pt x="29531" y="27558"/>
                </a:lnTo>
                <a:lnTo>
                  <a:pt x="43428" y="16535"/>
                </a:lnTo>
                <a:lnTo>
                  <a:pt x="43428" y="9186"/>
                </a:lnTo>
                <a:lnTo>
                  <a:pt x="29531" y="12861"/>
                </a:lnTo>
                <a:lnTo>
                  <a:pt x="13897" y="12861"/>
                </a:lnTo>
                <a:lnTo>
                  <a:pt x="6949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9" name="object 89"/>
          <p:cNvSpPr/>
          <p:nvPr/>
        </p:nvSpPr>
        <p:spPr>
          <a:xfrm>
            <a:off x="6333952" y="2195521"/>
            <a:ext cx="2035508" cy="663812"/>
          </a:xfrm>
          <a:custGeom>
            <a:avLst/>
            <a:gdLst/>
            <a:ahLst/>
            <a:cxnLst/>
            <a:rect l="l" t="t" r="r" b="b"/>
            <a:pathLst>
              <a:path w="2714011" h="885082">
                <a:moveTo>
                  <a:pt x="2192389" y="63293"/>
                </a:moveTo>
                <a:lnTo>
                  <a:pt x="2192389" y="159571"/>
                </a:lnTo>
                <a:lnTo>
                  <a:pt x="0" y="159571"/>
                </a:lnTo>
                <a:lnTo>
                  <a:pt x="0" y="725350"/>
                </a:lnTo>
                <a:lnTo>
                  <a:pt x="2192389" y="725350"/>
                </a:lnTo>
                <a:lnTo>
                  <a:pt x="2192389" y="856148"/>
                </a:lnTo>
                <a:lnTo>
                  <a:pt x="2194772" y="866597"/>
                </a:lnTo>
                <a:lnTo>
                  <a:pt x="2201236" y="875006"/>
                </a:lnTo>
                <a:lnTo>
                  <a:pt x="2210750" y="881083"/>
                </a:lnTo>
                <a:lnTo>
                  <a:pt x="2222287" y="884539"/>
                </a:lnTo>
                <a:lnTo>
                  <a:pt x="2234817" y="885082"/>
                </a:lnTo>
                <a:lnTo>
                  <a:pt x="2247311" y="882421"/>
                </a:lnTo>
                <a:lnTo>
                  <a:pt x="2258740" y="876267"/>
                </a:lnTo>
                <a:lnTo>
                  <a:pt x="2261027" y="874399"/>
                </a:lnTo>
                <a:lnTo>
                  <a:pt x="2324372" y="815397"/>
                </a:lnTo>
                <a:lnTo>
                  <a:pt x="2381387" y="762290"/>
                </a:lnTo>
                <a:lnTo>
                  <a:pt x="2432406" y="714767"/>
                </a:lnTo>
                <a:lnTo>
                  <a:pt x="2477763" y="672519"/>
                </a:lnTo>
                <a:lnTo>
                  <a:pt x="2517790" y="635236"/>
                </a:lnTo>
                <a:lnTo>
                  <a:pt x="2552821" y="602606"/>
                </a:lnTo>
                <a:lnTo>
                  <a:pt x="2583189" y="574320"/>
                </a:lnTo>
                <a:lnTo>
                  <a:pt x="2609226" y="550068"/>
                </a:lnTo>
                <a:lnTo>
                  <a:pt x="2631266" y="529538"/>
                </a:lnTo>
                <a:lnTo>
                  <a:pt x="2649642" y="512422"/>
                </a:lnTo>
                <a:lnTo>
                  <a:pt x="2664687" y="498408"/>
                </a:lnTo>
                <a:lnTo>
                  <a:pt x="2676734" y="487187"/>
                </a:lnTo>
                <a:lnTo>
                  <a:pt x="2686116" y="478448"/>
                </a:lnTo>
                <a:lnTo>
                  <a:pt x="2693166" y="471880"/>
                </a:lnTo>
                <a:lnTo>
                  <a:pt x="2698218" y="467175"/>
                </a:lnTo>
                <a:lnTo>
                  <a:pt x="2701605" y="464020"/>
                </a:lnTo>
                <a:lnTo>
                  <a:pt x="2704714" y="461125"/>
                </a:lnTo>
                <a:lnTo>
                  <a:pt x="2705158" y="460711"/>
                </a:lnTo>
                <a:lnTo>
                  <a:pt x="2712638" y="449585"/>
                </a:lnTo>
                <a:lnTo>
                  <a:pt x="2714011" y="438259"/>
                </a:lnTo>
                <a:lnTo>
                  <a:pt x="2709276" y="428066"/>
                </a:lnTo>
                <a:lnTo>
                  <a:pt x="2705158" y="424209"/>
                </a:lnTo>
                <a:lnTo>
                  <a:pt x="2641814" y="365206"/>
                </a:lnTo>
                <a:lnTo>
                  <a:pt x="2584799" y="312099"/>
                </a:lnTo>
                <a:lnTo>
                  <a:pt x="2533779" y="264577"/>
                </a:lnTo>
                <a:lnTo>
                  <a:pt x="2488422" y="222329"/>
                </a:lnTo>
                <a:lnTo>
                  <a:pt x="2448395" y="185046"/>
                </a:lnTo>
                <a:lnTo>
                  <a:pt x="2413364" y="152416"/>
                </a:lnTo>
                <a:lnTo>
                  <a:pt x="2382997" y="124130"/>
                </a:lnTo>
                <a:lnTo>
                  <a:pt x="2356960" y="99878"/>
                </a:lnTo>
                <a:lnTo>
                  <a:pt x="2334920" y="79349"/>
                </a:lnTo>
                <a:lnTo>
                  <a:pt x="2316544" y="62232"/>
                </a:lnTo>
                <a:lnTo>
                  <a:pt x="2301499" y="48219"/>
                </a:lnTo>
                <a:lnTo>
                  <a:pt x="2289452" y="36997"/>
                </a:lnTo>
                <a:lnTo>
                  <a:pt x="2280070" y="28258"/>
                </a:lnTo>
                <a:lnTo>
                  <a:pt x="2273019" y="21691"/>
                </a:lnTo>
                <a:lnTo>
                  <a:pt x="2267967" y="16985"/>
                </a:lnTo>
                <a:lnTo>
                  <a:pt x="2264581" y="13831"/>
                </a:lnTo>
                <a:lnTo>
                  <a:pt x="2261472" y="10935"/>
                </a:lnTo>
                <a:lnTo>
                  <a:pt x="2261027" y="10521"/>
                </a:lnTo>
                <a:lnTo>
                  <a:pt x="2249975" y="3552"/>
                </a:lnTo>
                <a:lnTo>
                  <a:pt x="2237628" y="142"/>
                </a:lnTo>
                <a:lnTo>
                  <a:pt x="2225018" y="0"/>
                </a:lnTo>
                <a:lnTo>
                  <a:pt x="2213172" y="2834"/>
                </a:lnTo>
                <a:lnTo>
                  <a:pt x="2203120" y="8355"/>
                </a:lnTo>
                <a:lnTo>
                  <a:pt x="2195891" y="16271"/>
                </a:lnTo>
                <a:lnTo>
                  <a:pt x="2192513" y="26292"/>
                </a:lnTo>
                <a:lnTo>
                  <a:pt x="2192389" y="63293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0" name="object 90"/>
          <p:cNvSpPr/>
          <p:nvPr/>
        </p:nvSpPr>
        <p:spPr>
          <a:xfrm>
            <a:off x="3800779" y="5554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1" name="object 91"/>
          <p:cNvSpPr/>
          <p:nvPr/>
        </p:nvSpPr>
        <p:spPr>
          <a:xfrm>
            <a:off x="1011374" y="4618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2" name="object 92"/>
          <p:cNvSpPr/>
          <p:nvPr/>
        </p:nvSpPr>
        <p:spPr>
          <a:xfrm>
            <a:off x="991832" y="46696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3" name="object 93"/>
          <p:cNvSpPr/>
          <p:nvPr/>
        </p:nvSpPr>
        <p:spPr>
          <a:xfrm>
            <a:off x="994437" y="4672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4" name="object 94"/>
          <p:cNvSpPr/>
          <p:nvPr/>
        </p:nvSpPr>
        <p:spPr>
          <a:xfrm>
            <a:off x="969683" y="518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5" name="object 95"/>
          <p:cNvSpPr/>
          <p:nvPr/>
        </p:nvSpPr>
        <p:spPr>
          <a:xfrm>
            <a:off x="959261" y="5169803"/>
            <a:ext cx="10422" cy="0"/>
          </a:xfrm>
          <a:custGeom>
            <a:avLst/>
            <a:gdLst/>
            <a:ahLst/>
            <a:cxnLst/>
            <a:rect l="l" t="t" r="r" b="b"/>
            <a:pathLst>
              <a:path w="13896">
                <a:moveTo>
                  <a:pt x="13896" y="0"/>
                </a:moveTo>
                <a:lnTo>
                  <a:pt x="0" y="0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6" name="object 96"/>
          <p:cNvSpPr/>
          <p:nvPr/>
        </p:nvSpPr>
        <p:spPr>
          <a:xfrm>
            <a:off x="921478" y="46089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7" name="object 97"/>
          <p:cNvSpPr/>
          <p:nvPr/>
        </p:nvSpPr>
        <p:spPr>
          <a:xfrm>
            <a:off x="901935" y="45745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8" name="object 98"/>
          <p:cNvSpPr/>
          <p:nvPr/>
        </p:nvSpPr>
        <p:spPr>
          <a:xfrm>
            <a:off x="901935" y="4624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9" name="object 99"/>
          <p:cNvSpPr/>
          <p:nvPr/>
        </p:nvSpPr>
        <p:spPr>
          <a:xfrm>
            <a:off x="918872" y="4589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0" name="object 100"/>
          <p:cNvSpPr/>
          <p:nvPr/>
        </p:nvSpPr>
        <p:spPr>
          <a:xfrm>
            <a:off x="918872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1" name="object 101"/>
          <p:cNvSpPr/>
          <p:nvPr/>
        </p:nvSpPr>
        <p:spPr>
          <a:xfrm>
            <a:off x="901935" y="45773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2" name="object 102"/>
          <p:cNvSpPr/>
          <p:nvPr/>
        </p:nvSpPr>
        <p:spPr>
          <a:xfrm>
            <a:off x="899329" y="45662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3" name="object 103"/>
          <p:cNvSpPr/>
          <p:nvPr/>
        </p:nvSpPr>
        <p:spPr>
          <a:xfrm>
            <a:off x="924083" y="4658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4" name="object 104"/>
          <p:cNvSpPr/>
          <p:nvPr/>
        </p:nvSpPr>
        <p:spPr>
          <a:xfrm>
            <a:off x="931901" y="46034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5" name="object 105"/>
          <p:cNvSpPr/>
          <p:nvPr/>
        </p:nvSpPr>
        <p:spPr>
          <a:xfrm>
            <a:off x="926689" y="4629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6" name="object 106"/>
          <p:cNvSpPr/>
          <p:nvPr/>
        </p:nvSpPr>
        <p:spPr>
          <a:xfrm>
            <a:off x="7489151" y="5393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7" name="object 107"/>
          <p:cNvSpPr/>
          <p:nvPr/>
        </p:nvSpPr>
        <p:spPr>
          <a:xfrm>
            <a:off x="7017518" y="5077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8" name="object 108"/>
          <p:cNvSpPr/>
          <p:nvPr/>
        </p:nvSpPr>
        <p:spPr>
          <a:xfrm>
            <a:off x="5275607" y="5233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9" name="object 109"/>
          <p:cNvSpPr/>
          <p:nvPr/>
        </p:nvSpPr>
        <p:spPr>
          <a:xfrm>
            <a:off x="5684702" y="5406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0" name="object 110"/>
          <p:cNvSpPr/>
          <p:nvPr/>
        </p:nvSpPr>
        <p:spPr>
          <a:xfrm>
            <a:off x="5011128" y="5245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1" name="object 111"/>
          <p:cNvSpPr/>
          <p:nvPr/>
        </p:nvSpPr>
        <p:spPr>
          <a:xfrm>
            <a:off x="0" y="4591050"/>
            <a:ext cx="9144000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2" name="object 112"/>
          <p:cNvSpPr/>
          <p:nvPr/>
        </p:nvSpPr>
        <p:spPr>
          <a:xfrm>
            <a:off x="4598819" y="2212993"/>
            <a:ext cx="2030753" cy="663626"/>
          </a:xfrm>
          <a:custGeom>
            <a:avLst/>
            <a:gdLst/>
            <a:ahLst/>
            <a:cxnLst/>
            <a:rect l="l" t="t" r="r" b="b"/>
            <a:pathLst>
              <a:path w="2707670" h="884834">
                <a:moveTo>
                  <a:pt x="2317780" y="815361"/>
                </a:moveTo>
                <a:lnTo>
                  <a:pt x="2374832" y="762254"/>
                </a:lnTo>
                <a:lnTo>
                  <a:pt x="2425884" y="714732"/>
                </a:lnTo>
                <a:lnTo>
                  <a:pt x="2471270" y="672484"/>
                </a:lnTo>
                <a:lnTo>
                  <a:pt x="2511323" y="635201"/>
                </a:lnTo>
                <a:lnTo>
                  <a:pt x="2546376" y="602571"/>
                </a:lnTo>
                <a:lnTo>
                  <a:pt x="2576763" y="574285"/>
                </a:lnTo>
                <a:lnTo>
                  <a:pt x="2602817" y="550033"/>
                </a:lnTo>
                <a:lnTo>
                  <a:pt x="2624871" y="529503"/>
                </a:lnTo>
                <a:lnTo>
                  <a:pt x="2643259" y="512387"/>
                </a:lnTo>
                <a:lnTo>
                  <a:pt x="2658313" y="498373"/>
                </a:lnTo>
                <a:lnTo>
                  <a:pt x="2670368" y="487152"/>
                </a:lnTo>
                <a:lnTo>
                  <a:pt x="2679756" y="478413"/>
                </a:lnTo>
                <a:lnTo>
                  <a:pt x="2686811" y="471846"/>
                </a:lnTo>
                <a:lnTo>
                  <a:pt x="2691866" y="467140"/>
                </a:lnTo>
                <a:lnTo>
                  <a:pt x="2695255" y="463986"/>
                </a:lnTo>
                <a:lnTo>
                  <a:pt x="2698366" y="461090"/>
                </a:lnTo>
                <a:lnTo>
                  <a:pt x="2698810" y="460676"/>
                </a:lnTo>
                <a:lnTo>
                  <a:pt x="2706295" y="449552"/>
                </a:lnTo>
                <a:lnTo>
                  <a:pt x="2707670" y="438229"/>
                </a:lnTo>
                <a:lnTo>
                  <a:pt x="2702937" y="428038"/>
                </a:lnTo>
                <a:lnTo>
                  <a:pt x="2698810" y="424174"/>
                </a:lnTo>
                <a:lnTo>
                  <a:pt x="2635426" y="365172"/>
                </a:lnTo>
                <a:lnTo>
                  <a:pt x="2578374" y="312065"/>
                </a:lnTo>
                <a:lnTo>
                  <a:pt x="2527322" y="264542"/>
                </a:lnTo>
                <a:lnTo>
                  <a:pt x="2481936" y="222295"/>
                </a:lnTo>
                <a:lnTo>
                  <a:pt x="2441883" y="185011"/>
                </a:lnTo>
                <a:lnTo>
                  <a:pt x="2406830" y="152381"/>
                </a:lnTo>
                <a:lnTo>
                  <a:pt x="2376443" y="124096"/>
                </a:lnTo>
                <a:lnTo>
                  <a:pt x="2350389" y="99843"/>
                </a:lnTo>
                <a:lnTo>
                  <a:pt x="2328335" y="79314"/>
                </a:lnTo>
                <a:lnTo>
                  <a:pt x="2309947" y="62198"/>
                </a:lnTo>
                <a:lnTo>
                  <a:pt x="2294893" y="48184"/>
                </a:lnTo>
                <a:lnTo>
                  <a:pt x="2282838" y="36963"/>
                </a:lnTo>
                <a:lnTo>
                  <a:pt x="2273450" y="28223"/>
                </a:lnTo>
                <a:lnTo>
                  <a:pt x="2266395" y="21656"/>
                </a:lnTo>
                <a:lnTo>
                  <a:pt x="2261340" y="16951"/>
                </a:lnTo>
                <a:lnTo>
                  <a:pt x="2257951" y="13796"/>
                </a:lnTo>
                <a:lnTo>
                  <a:pt x="2254840" y="10900"/>
                </a:lnTo>
                <a:lnTo>
                  <a:pt x="2254396" y="10487"/>
                </a:lnTo>
                <a:lnTo>
                  <a:pt x="2244438" y="3349"/>
                </a:lnTo>
                <a:lnTo>
                  <a:pt x="2232710" y="0"/>
                </a:lnTo>
                <a:lnTo>
                  <a:pt x="2220418" y="118"/>
                </a:lnTo>
                <a:lnTo>
                  <a:pt x="2208770" y="3384"/>
                </a:lnTo>
                <a:lnTo>
                  <a:pt x="2198972" y="9477"/>
                </a:lnTo>
                <a:lnTo>
                  <a:pt x="2192231" y="18076"/>
                </a:lnTo>
                <a:lnTo>
                  <a:pt x="2189754" y="28738"/>
                </a:lnTo>
                <a:lnTo>
                  <a:pt x="2189754" y="159535"/>
                </a:lnTo>
                <a:lnTo>
                  <a:pt x="0" y="159535"/>
                </a:lnTo>
                <a:lnTo>
                  <a:pt x="0" y="725315"/>
                </a:lnTo>
                <a:lnTo>
                  <a:pt x="2189754" y="725315"/>
                </a:lnTo>
                <a:lnTo>
                  <a:pt x="2189754" y="856112"/>
                </a:lnTo>
                <a:lnTo>
                  <a:pt x="2192282" y="866876"/>
                </a:lnTo>
                <a:lnTo>
                  <a:pt x="2199061" y="875450"/>
                </a:lnTo>
                <a:lnTo>
                  <a:pt x="2208884" y="881515"/>
                </a:lnTo>
                <a:lnTo>
                  <a:pt x="2220545" y="884750"/>
                </a:lnTo>
                <a:lnTo>
                  <a:pt x="2232837" y="884834"/>
                </a:lnTo>
                <a:lnTo>
                  <a:pt x="2244553" y="881447"/>
                </a:lnTo>
                <a:lnTo>
                  <a:pt x="2254396" y="874363"/>
                </a:lnTo>
                <a:lnTo>
                  <a:pt x="2317780" y="81536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3" name="object 113"/>
          <p:cNvSpPr/>
          <p:nvPr/>
        </p:nvSpPr>
        <p:spPr>
          <a:xfrm>
            <a:off x="2907040" y="2212967"/>
            <a:ext cx="2035508" cy="663812"/>
          </a:xfrm>
          <a:custGeom>
            <a:avLst/>
            <a:gdLst/>
            <a:ahLst/>
            <a:cxnLst/>
            <a:rect l="l" t="t" r="r" b="b"/>
            <a:pathLst>
              <a:path w="2714011" h="885082">
                <a:moveTo>
                  <a:pt x="364758" y="159570"/>
                </a:moveTo>
                <a:lnTo>
                  <a:pt x="0" y="159570"/>
                </a:lnTo>
                <a:lnTo>
                  <a:pt x="0" y="725350"/>
                </a:lnTo>
                <a:lnTo>
                  <a:pt x="2192389" y="725350"/>
                </a:lnTo>
                <a:lnTo>
                  <a:pt x="2192389" y="856147"/>
                </a:lnTo>
                <a:lnTo>
                  <a:pt x="2194772" y="866597"/>
                </a:lnTo>
                <a:lnTo>
                  <a:pt x="2201235" y="875005"/>
                </a:lnTo>
                <a:lnTo>
                  <a:pt x="2210750" y="881083"/>
                </a:lnTo>
                <a:lnTo>
                  <a:pt x="2222286" y="884538"/>
                </a:lnTo>
                <a:lnTo>
                  <a:pt x="2234816" y="885082"/>
                </a:lnTo>
                <a:lnTo>
                  <a:pt x="2247310" y="882422"/>
                </a:lnTo>
                <a:lnTo>
                  <a:pt x="2258739" y="876267"/>
                </a:lnTo>
                <a:lnTo>
                  <a:pt x="2261027" y="874399"/>
                </a:lnTo>
                <a:lnTo>
                  <a:pt x="2324372" y="815396"/>
                </a:lnTo>
                <a:lnTo>
                  <a:pt x="2381387" y="762289"/>
                </a:lnTo>
                <a:lnTo>
                  <a:pt x="2432406" y="714767"/>
                </a:lnTo>
                <a:lnTo>
                  <a:pt x="2477763" y="672519"/>
                </a:lnTo>
                <a:lnTo>
                  <a:pt x="2517790" y="635236"/>
                </a:lnTo>
                <a:lnTo>
                  <a:pt x="2552821" y="602606"/>
                </a:lnTo>
                <a:lnTo>
                  <a:pt x="2583189" y="574320"/>
                </a:lnTo>
                <a:lnTo>
                  <a:pt x="2609226" y="550068"/>
                </a:lnTo>
                <a:lnTo>
                  <a:pt x="2631266" y="529539"/>
                </a:lnTo>
                <a:lnTo>
                  <a:pt x="2649642" y="512422"/>
                </a:lnTo>
                <a:lnTo>
                  <a:pt x="2664687" y="498409"/>
                </a:lnTo>
                <a:lnTo>
                  <a:pt x="2676734" y="487187"/>
                </a:lnTo>
                <a:lnTo>
                  <a:pt x="2686116" y="478448"/>
                </a:lnTo>
                <a:lnTo>
                  <a:pt x="2693166" y="471881"/>
                </a:lnTo>
                <a:lnTo>
                  <a:pt x="2698218" y="467175"/>
                </a:lnTo>
                <a:lnTo>
                  <a:pt x="2701605" y="464021"/>
                </a:lnTo>
                <a:lnTo>
                  <a:pt x="2704714" y="461125"/>
                </a:lnTo>
                <a:lnTo>
                  <a:pt x="2705158" y="460711"/>
                </a:lnTo>
                <a:lnTo>
                  <a:pt x="2712638" y="449585"/>
                </a:lnTo>
                <a:lnTo>
                  <a:pt x="2714011" y="438259"/>
                </a:lnTo>
                <a:lnTo>
                  <a:pt x="2709276" y="428066"/>
                </a:lnTo>
                <a:lnTo>
                  <a:pt x="2705158" y="424209"/>
                </a:lnTo>
                <a:lnTo>
                  <a:pt x="2641814" y="365207"/>
                </a:lnTo>
                <a:lnTo>
                  <a:pt x="2584799" y="312100"/>
                </a:lnTo>
                <a:lnTo>
                  <a:pt x="2533779" y="264577"/>
                </a:lnTo>
                <a:lnTo>
                  <a:pt x="2488422" y="222330"/>
                </a:lnTo>
                <a:lnTo>
                  <a:pt x="2448395" y="185046"/>
                </a:lnTo>
                <a:lnTo>
                  <a:pt x="2413364" y="152416"/>
                </a:lnTo>
                <a:lnTo>
                  <a:pt x="2382997" y="124131"/>
                </a:lnTo>
                <a:lnTo>
                  <a:pt x="2356960" y="99878"/>
                </a:lnTo>
                <a:lnTo>
                  <a:pt x="2334920" y="79349"/>
                </a:lnTo>
                <a:lnTo>
                  <a:pt x="2316544" y="62233"/>
                </a:lnTo>
                <a:lnTo>
                  <a:pt x="2301499" y="48219"/>
                </a:lnTo>
                <a:lnTo>
                  <a:pt x="2289452" y="36998"/>
                </a:lnTo>
                <a:lnTo>
                  <a:pt x="2280070" y="28259"/>
                </a:lnTo>
                <a:lnTo>
                  <a:pt x="2273019" y="21691"/>
                </a:lnTo>
                <a:lnTo>
                  <a:pt x="2267967" y="16986"/>
                </a:lnTo>
                <a:lnTo>
                  <a:pt x="2264581" y="13831"/>
                </a:lnTo>
                <a:lnTo>
                  <a:pt x="2261472" y="10935"/>
                </a:lnTo>
                <a:lnTo>
                  <a:pt x="2261027" y="10522"/>
                </a:lnTo>
                <a:lnTo>
                  <a:pt x="2249975" y="3553"/>
                </a:lnTo>
                <a:lnTo>
                  <a:pt x="2237628" y="142"/>
                </a:lnTo>
                <a:lnTo>
                  <a:pt x="2225018" y="0"/>
                </a:lnTo>
                <a:lnTo>
                  <a:pt x="2213172" y="2834"/>
                </a:lnTo>
                <a:lnTo>
                  <a:pt x="2203120" y="8354"/>
                </a:lnTo>
                <a:lnTo>
                  <a:pt x="2195891" y="16271"/>
                </a:lnTo>
                <a:lnTo>
                  <a:pt x="2192513" y="26292"/>
                </a:lnTo>
                <a:lnTo>
                  <a:pt x="2192389" y="159570"/>
                </a:lnTo>
                <a:lnTo>
                  <a:pt x="364758" y="15957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4" name="object 114"/>
          <p:cNvSpPr/>
          <p:nvPr/>
        </p:nvSpPr>
        <p:spPr>
          <a:xfrm>
            <a:off x="1272513" y="2212967"/>
            <a:ext cx="2035509" cy="663812"/>
          </a:xfrm>
          <a:custGeom>
            <a:avLst/>
            <a:gdLst/>
            <a:ahLst/>
            <a:cxnLst/>
            <a:rect l="l" t="t" r="r" b="b"/>
            <a:pathLst>
              <a:path w="2714012" h="885082">
                <a:moveTo>
                  <a:pt x="2382997" y="124131"/>
                </a:moveTo>
                <a:lnTo>
                  <a:pt x="2356960" y="99878"/>
                </a:lnTo>
                <a:lnTo>
                  <a:pt x="2334920" y="79349"/>
                </a:lnTo>
                <a:lnTo>
                  <a:pt x="2316544" y="62233"/>
                </a:lnTo>
                <a:lnTo>
                  <a:pt x="2301499" y="48219"/>
                </a:lnTo>
                <a:lnTo>
                  <a:pt x="2289452" y="36998"/>
                </a:lnTo>
                <a:lnTo>
                  <a:pt x="2280070" y="28259"/>
                </a:lnTo>
                <a:lnTo>
                  <a:pt x="2273019" y="21691"/>
                </a:lnTo>
                <a:lnTo>
                  <a:pt x="2267967" y="16986"/>
                </a:lnTo>
                <a:lnTo>
                  <a:pt x="2264581" y="13831"/>
                </a:lnTo>
                <a:lnTo>
                  <a:pt x="2261472" y="10935"/>
                </a:lnTo>
                <a:lnTo>
                  <a:pt x="2261027" y="10522"/>
                </a:lnTo>
                <a:lnTo>
                  <a:pt x="2249975" y="3553"/>
                </a:lnTo>
                <a:lnTo>
                  <a:pt x="2237628" y="142"/>
                </a:lnTo>
                <a:lnTo>
                  <a:pt x="2225018" y="0"/>
                </a:lnTo>
                <a:lnTo>
                  <a:pt x="2213172" y="2834"/>
                </a:lnTo>
                <a:lnTo>
                  <a:pt x="2203120" y="8354"/>
                </a:lnTo>
                <a:lnTo>
                  <a:pt x="2195891" y="16271"/>
                </a:lnTo>
                <a:lnTo>
                  <a:pt x="2192513" y="26292"/>
                </a:lnTo>
                <a:lnTo>
                  <a:pt x="2192389" y="159570"/>
                </a:lnTo>
                <a:lnTo>
                  <a:pt x="666196" y="159570"/>
                </a:lnTo>
                <a:lnTo>
                  <a:pt x="630556" y="159843"/>
                </a:lnTo>
                <a:lnTo>
                  <a:pt x="595107" y="160659"/>
                </a:lnTo>
                <a:lnTo>
                  <a:pt x="559857" y="162014"/>
                </a:lnTo>
                <a:lnTo>
                  <a:pt x="524817" y="163902"/>
                </a:lnTo>
                <a:lnTo>
                  <a:pt x="489995" y="166319"/>
                </a:lnTo>
                <a:lnTo>
                  <a:pt x="455399" y="169262"/>
                </a:lnTo>
                <a:lnTo>
                  <a:pt x="421040" y="172724"/>
                </a:lnTo>
                <a:lnTo>
                  <a:pt x="386927" y="176702"/>
                </a:lnTo>
                <a:lnTo>
                  <a:pt x="353067" y="181191"/>
                </a:lnTo>
                <a:lnTo>
                  <a:pt x="319471" y="186186"/>
                </a:lnTo>
                <a:lnTo>
                  <a:pt x="286148" y="191684"/>
                </a:lnTo>
                <a:lnTo>
                  <a:pt x="253106" y="197678"/>
                </a:lnTo>
                <a:lnTo>
                  <a:pt x="220355" y="204166"/>
                </a:lnTo>
                <a:lnTo>
                  <a:pt x="187903" y="211142"/>
                </a:lnTo>
                <a:lnTo>
                  <a:pt x="155761" y="218601"/>
                </a:lnTo>
                <a:lnTo>
                  <a:pt x="123936" y="226539"/>
                </a:lnTo>
                <a:lnTo>
                  <a:pt x="92439" y="234952"/>
                </a:lnTo>
                <a:lnTo>
                  <a:pt x="61278" y="243835"/>
                </a:lnTo>
                <a:lnTo>
                  <a:pt x="30461" y="253183"/>
                </a:lnTo>
                <a:lnTo>
                  <a:pt x="0" y="262993"/>
                </a:lnTo>
                <a:lnTo>
                  <a:pt x="46644" y="335878"/>
                </a:lnTo>
                <a:lnTo>
                  <a:pt x="88628" y="401481"/>
                </a:lnTo>
                <a:lnTo>
                  <a:pt x="126197" y="460185"/>
                </a:lnTo>
                <a:lnTo>
                  <a:pt x="159596" y="512374"/>
                </a:lnTo>
                <a:lnTo>
                  <a:pt x="189070" y="558430"/>
                </a:lnTo>
                <a:lnTo>
                  <a:pt x="214866" y="598737"/>
                </a:lnTo>
                <a:lnTo>
                  <a:pt x="237227" y="633678"/>
                </a:lnTo>
                <a:lnTo>
                  <a:pt x="256400" y="663637"/>
                </a:lnTo>
                <a:lnTo>
                  <a:pt x="272629" y="688997"/>
                </a:lnTo>
                <a:lnTo>
                  <a:pt x="286161" y="710141"/>
                </a:lnTo>
                <a:lnTo>
                  <a:pt x="297239" y="727452"/>
                </a:lnTo>
                <a:lnTo>
                  <a:pt x="306110" y="741313"/>
                </a:lnTo>
                <a:lnTo>
                  <a:pt x="313019" y="752109"/>
                </a:lnTo>
                <a:lnTo>
                  <a:pt x="318211" y="760221"/>
                </a:lnTo>
                <a:lnTo>
                  <a:pt x="321931" y="766034"/>
                </a:lnTo>
                <a:lnTo>
                  <a:pt x="324425" y="769931"/>
                </a:lnTo>
                <a:lnTo>
                  <a:pt x="326714" y="773508"/>
                </a:lnTo>
                <a:lnTo>
                  <a:pt x="327041" y="774019"/>
                </a:lnTo>
                <a:lnTo>
                  <a:pt x="342877" y="769548"/>
                </a:lnTo>
                <a:lnTo>
                  <a:pt x="358885" y="765264"/>
                </a:lnTo>
                <a:lnTo>
                  <a:pt x="407855" y="753581"/>
                </a:lnTo>
                <a:lnTo>
                  <a:pt x="458052" y="743747"/>
                </a:lnTo>
                <a:lnTo>
                  <a:pt x="509229" y="735883"/>
                </a:lnTo>
                <a:lnTo>
                  <a:pt x="561143" y="730113"/>
                </a:lnTo>
                <a:lnTo>
                  <a:pt x="613547" y="726561"/>
                </a:lnTo>
                <a:lnTo>
                  <a:pt x="666196" y="725350"/>
                </a:lnTo>
                <a:lnTo>
                  <a:pt x="2192389" y="725350"/>
                </a:lnTo>
                <a:lnTo>
                  <a:pt x="2192389" y="856147"/>
                </a:lnTo>
                <a:lnTo>
                  <a:pt x="2194772" y="866597"/>
                </a:lnTo>
                <a:lnTo>
                  <a:pt x="2201235" y="875005"/>
                </a:lnTo>
                <a:lnTo>
                  <a:pt x="2210750" y="881083"/>
                </a:lnTo>
                <a:lnTo>
                  <a:pt x="2222286" y="884538"/>
                </a:lnTo>
                <a:lnTo>
                  <a:pt x="2234816" y="885082"/>
                </a:lnTo>
                <a:lnTo>
                  <a:pt x="2247310" y="882422"/>
                </a:lnTo>
                <a:lnTo>
                  <a:pt x="2258739" y="876267"/>
                </a:lnTo>
                <a:lnTo>
                  <a:pt x="2261027" y="874399"/>
                </a:lnTo>
                <a:lnTo>
                  <a:pt x="2324372" y="815396"/>
                </a:lnTo>
                <a:lnTo>
                  <a:pt x="2381387" y="762289"/>
                </a:lnTo>
                <a:lnTo>
                  <a:pt x="2432406" y="714767"/>
                </a:lnTo>
                <a:lnTo>
                  <a:pt x="2477763" y="672519"/>
                </a:lnTo>
                <a:lnTo>
                  <a:pt x="2517790" y="635236"/>
                </a:lnTo>
                <a:lnTo>
                  <a:pt x="2552821" y="602606"/>
                </a:lnTo>
                <a:lnTo>
                  <a:pt x="2583189" y="574320"/>
                </a:lnTo>
                <a:lnTo>
                  <a:pt x="2609226" y="550068"/>
                </a:lnTo>
                <a:lnTo>
                  <a:pt x="2631266" y="529539"/>
                </a:lnTo>
                <a:lnTo>
                  <a:pt x="2649642" y="512422"/>
                </a:lnTo>
                <a:lnTo>
                  <a:pt x="2664687" y="498409"/>
                </a:lnTo>
                <a:lnTo>
                  <a:pt x="2676734" y="487187"/>
                </a:lnTo>
                <a:lnTo>
                  <a:pt x="2686116" y="478448"/>
                </a:lnTo>
                <a:lnTo>
                  <a:pt x="2693166" y="471881"/>
                </a:lnTo>
                <a:lnTo>
                  <a:pt x="2698218" y="467175"/>
                </a:lnTo>
                <a:lnTo>
                  <a:pt x="2701605" y="464021"/>
                </a:lnTo>
                <a:lnTo>
                  <a:pt x="2704714" y="461125"/>
                </a:lnTo>
                <a:lnTo>
                  <a:pt x="2705158" y="460711"/>
                </a:lnTo>
                <a:lnTo>
                  <a:pt x="2712639" y="449585"/>
                </a:lnTo>
                <a:lnTo>
                  <a:pt x="2714012" y="438259"/>
                </a:lnTo>
                <a:lnTo>
                  <a:pt x="2709277" y="428067"/>
                </a:lnTo>
                <a:lnTo>
                  <a:pt x="2705158" y="424209"/>
                </a:lnTo>
                <a:lnTo>
                  <a:pt x="2641814" y="365207"/>
                </a:lnTo>
                <a:lnTo>
                  <a:pt x="2584799" y="312100"/>
                </a:lnTo>
                <a:lnTo>
                  <a:pt x="2533779" y="264577"/>
                </a:lnTo>
                <a:lnTo>
                  <a:pt x="2488422" y="222330"/>
                </a:lnTo>
                <a:lnTo>
                  <a:pt x="2448395" y="185046"/>
                </a:lnTo>
                <a:lnTo>
                  <a:pt x="2413364" y="152416"/>
                </a:lnTo>
                <a:lnTo>
                  <a:pt x="2382997" y="124131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5" name="object 115"/>
          <p:cNvSpPr/>
          <p:nvPr/>
        </p:nvSpPr>
        <p:spPr>
          <a:xfrm>
            <a:off x="1033523" y="2872825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9185"/>
                </a:moveTo>
                <a:lnTo>
                  <a:pt x="0" y="0"/>
                </a:lnTo>
                <a:lnTo>
                  <a:pt x="13896" y="918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6" name="object 116"/>
          <p:cNvSpPr/>
          <p:nvPr/>
        </p:nvSpPr>
        <p:spPr>
          <a:xfrm>
            <a:off x="967475" y="2873361"/>
            <a:ext cx="105355" cy="103276"/>
          </a:xfrm>
          <a:custGeom>
            <a:avLst/>
            <a:gdLst/>
            <a:ahLst/>
            <a:cxnLst/>
            <a:rect l="l" t="t" r="r" b="b"/>
            <a:pathLst>
              <a:path w="140473" h="137701">
                <a:moveTo>
                  <a:pt x="98663" y="119537"/>
                </a:moveTo>
                <a:lnTo>
                  <a:pt x="78786" y="73718"/>
                </a:lnTo>
                <a:lnTo>
                  <a:pt x="89326" y="73680"/>
                </a:lnTo>
                <a:lnTo>
                  <a:pt x="128565" y="73296"/>
                </a:lnTo>
                <a:lnTo>
                  <a:pt x="140473" y="54884"/>
                </a:lnTo>
                <a:lnTo>
                  <a:pt x="72367" y="57515"/>
                </a:lnTo>
                <a:lnTo>
                  <a:pt x="50482" y="0"/>
                </a:lnTo>
                <a:lnTo>
                  <a:pt x="38898" y="17913"/>
                </a:lnTo>
                <a:lnTo>
                  <a:pt x="50167" y="46349"/>
                </a:lnTo>
                <a:lnTo>
                  <a:pt x="51671" y="50236"/>
                </a:lnTo>
                <a:lnTo>
                  <a:pt x="53465" y="54587"/>
                </a:lnTo>
                <a:lnTo>
                  <a:pt x="55551" y="59401"/>
                </a:lnTo>
                <a:lnTo>
                  <a:pt x="51879" y="59232"/>
                </a:lnTo>
                <a:lnTo>
                  <a:pt x="41649" y="59155"/>
                </a:lnTo>
                <a:lnTo>
                  <a:pt x="12122" y="59321"/>
                </a:lnTo>
                <a:lnTo>
                  <a:pt x="0" y="78066"/>
                </a:lnTo>
                <a:lnTo>
                  <a:pt x="61832" y="75633"/>
                </a:lnTo>
                <a:lnTo>
                  <a:pt x="86918" y="137701"/>
                </a:lnTo>
                <a:lnTo>
                  <a:pt x="98663" y="119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7" name="object 117"/>
          <p:cNvSpPr/>
          <p:nvPr/>
        </p:nvSpPr>
        <p:spPr>
          <a:xfrm>
            <a:off x="1001447" y="2830991"/>
            <a:ext cx="95842" cy="69874"/>
          </a:xfrm>
          <a:custGeom>
            <a:avLst/>
            <a:gdLst/>
            <a:ahLst/>
            <a:cxnLst/>
            <a:rect l="l" t="t" r="r" b="b"/>
            <a:pathLst>
              <a:path w="127789" h="93165">
                <a:moveTo>
                  <a:pt x="20810" y="36372"/>
                </a:moveTo>
                <a:lnTo>
                  <a:pt x="12908" y="46817"/>
                </a:lnTo>
                <a:lnTo>
                  <a:pt x="23985" y="55198"/>
                </a:lnTo>
                <a:lnTo>
                  <a:pt x="31887" y="44753"/>
                </a:lnTo>
                <a:lnTo>
                  <a:pt x="80232" y="81330"/>
                </a:lnTo>
                <a:lnTo>
                  <a:pt x="88778" y="87795"/>
                </a:lnTo>
                <a:lnTo>
                  <a:pt x="94822" y="91455"/>
                </a:lnTo>
                <a:lnTo>
                  <a:pt x="98364" y="92311"/>
                </a:lnTo>
                <a:lnTo>
                  <a:pt x="101906" y="93165"/>
                </a:lnTo>
                <a:lnTo>
                  <a:pt x="105571" y="92787"/>
                </a:lnTo>
                <a:lnTo>
                  <a:pt x="109362" y="91175"/>
                </a:lnTo>
                <a:lnTo>
                  <a:pt x="113151" y="89564"/>
                </a:lnTo>
                <a:lnTo>
                  <a:pt x="117002" y="86174"/>
                </a:lnTo>
                <a:lnTo>
                  <a:pt x="120914" y="81004"/>
                </a:lnTo>
                <a:lnTo>
                  <a:pt x="123308" y="77839"/>
                </a:lnTo>
                <a:lnTo>
                  <a:pt x="125600" y="73933"/>
                </a:lnTo>
                <a:lnTo>
                  <a:pt x="127789" y="69286"/>
                </a:lnTo>
                <a:lnTo>
                  <a:pt x="113652" y="61824"/>
                </a:lnTo>
                <a:lnTo>
                  <a:pt x="112066" y="64688"/>
                </a:lnTo>
                <a:lnTo>
                  <a:pt x="110674" y="66912"/>
                </a:lnTo>
                <a:lnTo>
                  <a:pt x="107880" y="70604"/>
                </a:lnTo>
                <a:lnTo>
                  <a:pt x="104766" y="72583"/>
                </a:lnTo>
                <a:lnTo>
                  <a:pt x="101681" y="73317"/>
                </a:lnTo>
                <a:lnTo>
                  <a:pt x="98601" y="72563"/>
                </a:lnTo>
                <a:lnTo>
                  <a:pt x="95801" y="70838"/>
                </a:lnTo>
                <a:lnTo>
                  <a:pt x="91739" y="67765"/>
                </a:lnTo>
                <a:lnTo>
                  <a:pt x="42603" y="30590"/>
                </a:lnTo>
                <a:lnTo>
                  <a:pt x="53439" y="16268"/>
                </a:lnTo>
                <a:lnTo>
                  <a:pt x="42360" y="7887"/>
                </a:lnTo>
                <a:lnTo>
                  <a:pt x="31525" y="22209"/>
                </a:lnTo>
                <a:lnTo>
                  <a:pt x="2170" y="0"/>
                </a:lnTo>
                <a:lnTo>
                  <a:pt x="0" y="20628"/>
                </a:lnTo>
                <a:lnTo>
                  <a:pt x="20810" y="36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8" name="object 118"/>
          <p:cNvSpPr/>
          <p:nvPr/>
        </p:nvSpPr>
        <p:spPr>
          <a:xfrm>
            <a:off x="1131816" y="2881674"/>
            <a:ext cx="1008460" cy="1007269"/>
          </a:xfrm>
          <a:custGeom>
            <a:avLst/>
            <a:gdLst/>
            <a:ahLst/>
            <a:cxnLst/>
            <a:rect l="l" t="t" r="r" b="b"/>
            <a:pathLst>
              <a:path w="1344613" h="1343025">
                <a:moveTo>
                  <a:pt x="0" y="744435"/>
                </a:moveTo>
                <a:lnTo>
                  <a:pt x="2179" y="756345"/>
                </a:lnTo>
                <a:lnTo>
                  <a:pt x="8718" y="768160"/>
                </a:lnTo>
                <a:lnTo>
                  <a:pt x="19850" y="775485"/>
                </a:lnTo>
                <a:lnTo>
                  <a:pt x="32823" y="777855"/>
                </a:lnTo>
                <a:lnTo>
                  <a:pt x="33388" y="777859"/>
                </a:lnTo>
                <a:lnTo>
                  <a:pt x="68526" y="781628"/>
                </a:lnTo>
                <a:lnTo>
                  <a:pt x="98453" y="784838"/>
                </a:lnTo>
                <a:lnTo>
                  <a:pt x="123588" y="787534"/>
                </a:lnTo>
                <a:lnTo>
                  <a:pt x="144349" y="789761"/>
                </a:lnTo>
                <a:lnTo>
                  <a:pt x="161154" y="791563"/>
                </a:lnTo>
                <a:lnTo>
                  <a:pt x="174421" y="792986"/>
                </a:lnTo>
                <a:lnTo>
                  <a:pt x="184568" y="794074"/>
                </a:lnTo>
                <a:lnTo>
                  <a:pt x="192014" y="794873"/>
                </a:lnTo>
                <a:lnTo>
                  <a:pt x="197176" y="795427"/>
                </a:lnTo>
                <a:lnTo>
                  <a:pt x="200473" y="795780"/>
                </a:lnTo>
                <a:lnTo>
                  <a:pt x="203144" y="796067"/>
                </a:lnTo>
                <a:lnTo>
                  <a:pt x="203361" y="796090"/>
                </a:lnTo>
                <a:lnTo>
                  <a:pt x="207150" y="808102"/>
                </a:lnTo>
                <a:lnTo>
                  <a:pt x="211146" y="820094"/>
                </a:lnTo>
                <a:lnTo>
                  <a:pt x="215367" y="832049"/>
                </a:lnTo>
                <a:lnTo>
                  <a:pt x="219832" y="843946"/>
                </a:lnTo>
                <a:lnTo>
                  <a:pt x="224561" y="855768"/>
                </a:lnTo>
                <a:lnTo>
                  <a:pt x="229571" y="867494"/>
                </a:lnTo>
                <a:lnTo>
                  <a:pt x="234883" y="879107"/>
                </a:lnTo>
                <a:lnTo>
                  <a:pt x="240514" y="890586"/>
                </a:lnTo>
                <a:lnTo>
                  <a:pt x="246485" y="901914"/>
                </a:lnTo>
                <a:lnTo>
                  <a:pt x="251926" y="911555"/>
                </a:lnTo>
                <a:lnTo>
                  <a:pt x="229942" y="939221"/>
                </a:lnTo>
                <a:lnTo>
                  <a:pt x="211222" y="962780"/>
                </a:lnTo>
                <a:lnTo>
                  <a:pt x="195503" y="982562"/>
                </a:lnTo>
                <a:lnTo>
                  <a:pt x="182523" y="998897"/>
                </a:lnTo>
                <a:lnTo>
                  <a:pt x="172020" y="1012114"/>
                </a:lnTo>
                <a:lnTo>
                  <a:pt x="163732" y="1022545"/>
                </a:lnTo>
                <a:lnTo>
                  <a:pt x="157396" y="1030519"/>
                </a:lnTo>
                <a:lnTo>
                  <a:pt x="152750" y="1036366"/>
                </a:lnTo>
                <a:lnTo>
                  <a:pt x="149532" y="1040416"/>
                </a:lnTo>
                <a:lnTo>
                  <a:pt x="147479" y="1042999"/>
                </a:lnTo>
                <a:lnTo>
                  <a:pt x="145691" y="1045249"/>
                </a:lnTo>
                <a:lnTo>
                  <a:pt x="137162" y="1054855"/>
                </a:lnTo>
                <a:lnTo>
                  <a:pt x="135786" y="1066454"/>
                </a:lnTo>
                <a:lnTo>
                  <a:pt x="136585" y="1069557"/>
                </a:lnTo>
                <a:lnTo>
                  <a:pt x="138765" y="1082581"/>
                </a:lnTo>
                <a:lnTo>
                  <a:pt x="145304" y="1093469"/>
                </a:lnTo>
                <a:lnTo>
                  <a:pt x="145691" y="1093866"/>
                </a:lnTo>
                <a:lnTo>
                  <a:pt x="170344" y="1118545"/>
                </a:lnTo>
                <a:lnTo>
                  <a:pt x="190720" y="1138942"/>
                </a:lnTo>
                <a:lnTo>
                  <a:pt x="207227" y="1155467"/>
                </a:lnTo>
                <a:lnTo>
                  <a:pt x="220272" y="1168527"/>
                </a:lnTo>
                <a:lnTo>
                  <a:pt x="230263" y="1178528"/>
                </a:lnTo>
                <a:lnTo>
                  <a:pt x="237608" y="1185880"/>
                </a:lnTo>
                <a:lnTo>
                  <a:pt x="242712" y="1190991"/>
                </a:lnTo>
                <a:lnTo>
                  <a:pt x="245985" y="1194266"/>
                </a:lnTo>
                <a:lnTo>
                  <a:pt x="248662" y="1196947"/>
                </a:lnTo>
                <a:lnTo>
                  <a:pt x="258693" y="1203442"/>
                </a:lnTo>
                <a:lnTo>
                  <a:pt x="272037" y="1206163"/>
                </a:lnTo>
                <a:lnTo>
                  <a:pt x="282277" y="1206290"/>
                </a:lnTo>
                <a:lnTo>
                  <a:pt x="291383" y="1203252"/>
                </a:lnTo>
                <a:lnTo>
                  <a:pt x="297454" y="1200213"/>
                </a:lnTo>
                <a:lnTo>
                  <a:pt x="324814" y="1177804"/>
                </a:lnTo>
                <a:lnTo>
                  <a:pt x="348156" y="1158685"/>
                </a:lnTo>
                <a:lnTo>
                  <a:pt x="367799" y="1142596"/>
                </a:lnTo>
                <a:lnTo>
                  <a:pt x="384063" y="1129275"/>
                </a:lnTo>
                <a:lnTo>
                  <a:pt x="397266" y="1118461"/>
                </a:lnTo>
                <a:lnTo>
                  <a:pt x="407727" y="1109892"/>
                </a:lnTo>
                <a:lnTo>
                  <a:pt x="415766" y="1103308"/>
                </a:lnTo>
                <a:lnTo>
                  <a:pt x="421701" y="1098446"/>
                </a:lnTo>
                <a:lnTo>
                  <a:pt x="425852" y="1095046"/>
                </a:lnTo>
                <a:lnTo>
                  <a:pt x="428538" y="1092847"/>
                </a:lnTo>
                <a:lnTo>
                  <a:pt x="431004" y="1090827"/>
                </a:lnTo>
                <a:lnTo>
                  <a:pt x="442182" y="1097117"/>
                </a:lnTo>
                <a:lnTo>
                  <a:pt x="453528" y="1103050"/>
                </a:lnTo>
                <a:lnTo>
                  <a:pt x="465023" y="1108646"/>
                </a:lnTo>
                <a:lnTo>
                  <a:pt x="476649" y="1113925"/>
                </a:lnTo>
                <a:lnTo>
                  <a:pt x="488386" y="1118903"/>
                </a:lnTo>
                <a:lnTo>
                  <a:pt x="500216" y="1123602"/>
                </a:lnTo>
                <a:lnTo>
                  <a:pt x="512119" y="1128040"/>
                </a:lnTo>
                <a:lnTo>
                  <a:pt x="524076" y="1132235"/>
                </a:lnTo>
                <a:lnTo>
                  <a:pt x="536069" y="1136207"/>
                </a:lnTo>
                <a:lnTo>
                  <a:pt x="546343" y="1139444"/>
                </a:lnTo>
                <a:lnTo>
                  <a:pt x="550105" y="1174585"/>
                </a:lnTo>
                <a:lnTo>
                  <a:pt x="553309" y="1204521"/>
                </a:lnTo>
                <a:lnTo>
                  <a:pt x="556000" y="1229669"/>
                </a:lnTo>
                <a:lnTo>
                  <a:pt x="558224" y="1250446"/>
                </a:lnTo>
                <a:lnTo>
                  <a:pt x="560024" y="1267269"/>
                </a:lnTo>
                <a:lnTo>
                  <a:pt x="561446" y="1280555"/>
                </a:lnTo>
                <a:lnTo>
                  <a:pt x="562535" y="1290723"/>
                </a:lnTo>
                <a:lnTo>
                  <a:pt x="563334" y="1298188"/>
                </a:lnTo>
                <a:lnTo>
                  <a:pt x="563888" y="1303369"/>
                </a:lnTo>
                <a:lnTo>
                  <a:pt x="564243" y="1306683"/>
                </a:lnTo>
                <a:lnTo>
                  <a:pt x="564531" y="1309378"/>
                </a:lnTo>
                <a:lnTo>
                  <a:pt x="566735" y="1322624"/>
                </a:lnTo>
                <a:lnTo>
                  <a:pt x="573274" y="1333513"/>
                </a:lnTo>
                <a:lnTo>
                  <a:pt x="585567" y="1340650"/>
                </a:lnTo>
                <a:lnTo>
                  <a:pt x="597382" y="1343021"/>
                </a:lnTo>
                <a:lnTo>
                  <a:pt x="755775" y="1343025"/>
                </a:lnTo>
                <a:lnTo>
                  <a:pt x="761846" y="1339985"/>
                </a:lnTo>
                <a:lnTo>
                  <a:pt x="767916" y="1333908"/>
                </a:lnTo>
                <a:lnTo>
                  <a:pt x="777016" y="1323706"/>
                </a:lnTo>
                <a:lnTo>
                  <a:pt x="780018" y="1311382"/>
                </a:lnTo>
                <a:lnTo>
                  <a:pt x="780058" y="1309601"/>
                </a:lnTo>
                <a:lnTo>
                  <a:pt x="783819" y="1274459"/>
                </a:lnTo>
                <a:lnTo>
                  <a:pt x="787023" y="1244523"/>
                </a:lnTo>
                <a:lnTo>
                  <a:pt x="789714" y="1219375"/>
                </a:lnTo>
                <a:lnTo>
                  <a:pt x="791938" y="1198598"/>
                </a:lnTo>
                <a:lnTo>
                  <a:pt x="793739" y="1181775"/>
                </a:lnTo>
                <a:lnTo>
                  <a:pt x="795161" y="1168489"/>
                </a:lnTo>
                <a:lnTo>
                  <a:pt x="796249" y="1158321"/>
                </a:lnTo>
                <a:lnTo>
                  <a:pt x="797048" y="1150856"/>
                </a:lnTo>
                <a:lnTo>
                  <a:pt x="797602" y="1145675"/>
                </a:lnTo>
                <a:lnTo>
                  <a:pt x="797957" y="1142361"/>
                </a:lnTo>
                <a:lnTo>
                  <a:pt x="798246" y="1139667"/>
                </a:lnTo>
                <a:lnTo>
                  <a:pt x="798269" y="1139444"/>
                </a:lnTo>
                <a:lnTo>
                  <a:pt x="810277" y="1135647"/>
                </a:lnTo>
                <a:lnTo>
                  <a:pt x="822265" y="1131643"/>
                </a:lnTo>
                <a:lnTo>
                  <a:pt x="834216" y="1127414"/>
                </a:lnTo>
                <a:lnTo>
                  <a:pt x="846109" y="1122940"/>
                </a:lnTo>
                <a:lnTo>
                  <a:pt x="857927" y="1118202"/>
                </a:lnTo>
                <a:lnTo>
                  <a:pt x="869649" y="1113181"/>
                </a:lnTo>
                <a:lnTo>
                  <a:pt x="881257" y="1107859"/>
                </a:lnTo>
                <a:lnTo>
                  <a:pt x="892732" y="1102215"/>
                </a:lnTo>
                <a:lnTo>
                  <a:pt x="904055" y="1096231"/>
                </a:lnTo>
                <a:lnTo>
                  <a:pt x="913608" y="1090827"/>
                </a:lnTo>
                <a:lnTo>
                  <a:pt x="940968" y="1113236"/>
                </a:lnTo>
                <a:lnTo>
                  <a:pt x="964310" y="1132355"/>
                </a:lnTo>
                <a:lnTo>
                  <a:pt x="983953" y="1148444"/>
                </a:lnTo>
                <a:lnTo>
                  <a:pt x="1000217" y="1161765"/>
                </a:lnTo>
                <a:lnTo>
                  <a:pt x="1013420" y="1172579"/>
                </a:lnTo>
                <a:lnTo>
                  <a:pt x="1023882" y="1181147"/>
                </a:lnTo>
                <a:lnTo>
                  <a:pt x="1031920" y="1187732"/>
                </a:lnTo>
                <a:lnTo>
                  <a:pt x="1037856" y="1192593"/>
                </a:lnTo>
                <a:lnTo>
                  <a:pt x="1042007" y="1195993"/>
                </a:lnTo>
                <a:lnTo>
                  <a:pt x="1044693" y="1198193"/>
                </a:lnTo>
                <a:lnTo>
                  <a:pt x="1047159" y="1200213"/>
                </a:lnTo>
                <a:lnTo>
                  <a:pt x="1053230" y="1203252"/>
                </a:lnTo>
                <a:lnTo>
                  <a:pt x="1059300" y="1206290"/>
                </a:lnTo>
                <a:lnTo>
                  <a:pt x="1068406" y="1206290"/>
                </a:lnTo>
                <a:lnTo>
                  <a:pt x="1082587" y="1204105"/>
                </a:lnTo>
                <a:lnTo>
                  <a:pt x="1092311" y="1197548"/>
                </a:lnTo>
                <a:lnTo>
                  <a:pt x="1092687" y="1197175"/>
                </a:lnTo>
                <a:lnTo>
                  <a:pt x="1117727" y="1172824"/>
                </a:lnTo>
                <a:lnTo>
                  <a:pt x="1138487" y="1152637"/>
                </a:lnTo>
                <a:lnTo>
                  <a:pt x="1155367" y="1136221"/>
                </a:lnTo>
                <a:lnTo>
                  <a:pt x="1168769" y="1123188"/>
                </a:lnTo>
                <a:lnTo>
                  <a:pt x="1179094" y="1113147"/>
                </a:lnTo>
                <a:lnTo>
                  <a:pt x="1186744" y="1105708"/>
                </a:lnTo>
                <a:lnTo>
                  <a:pt x="1192119" y="1100481"/>
                </a:lnTo>
                <a:lnTo>
                  <a:pt x="1195621" y="1097075"/>
                </a:lnTo>
                <a:lnTo>
                  <a:pt x="1198611" y="1094168"/>
                </a:lnTo>
                <a:lnTo>
                  <a:pt x="1198921" y="1093866"/>
                </a:lnTo>
                <a:lnTo>
                  <a:pt x="1205652" y="1083120"/>
                </a:lnTo>
                <a:lnTo>
                  <a:pt x="1208023" y="1070145"/>
                </a:lnTo>
                <a:lnTo>
                  <a:pt x="1208027" y="1069557"/>
                </a:lnTo>
                <a:lnTo>
                  <a:pt x="1205848" y="1056533"/>
                </a:lnTo>
                <a:lnTo>
                  <a:pt x="1199308" y="1045645"/>
                </a:lnTo>
                <a:lnTo>
                  <a:pt x="1198921" y="1045249"/>
                </a:lnTo>
                <a:lnTo>
                  <a:pt x="1176938" y="1017583"/>
                </a:lnTo>
                <a:lnTo>
                  <a:pt x="1158218" y="994024"/>
                </a:lnTo>
                <a:lnTo>
                  <a:pt x="1142499" y="974242"/>
                </a:lnTo>
                <a:lnTo>
                  <a:pt x="1129519" y="957907"/>
                </a:lnTo>
                <a:lnTo>
                  <a:pt x="1119016" y="944689"/>
                </a:lnTo>
                <a:lnTo>
                  <a:pt x="1110727" y="934258"/>
                </a:lnTo>
                <a:lnTo>
                  <a:pt x="1104391" y="926284"/>
                </a:lnTo>
                <a:lnTo>
                  <a:pt x="1099745" y="920437"/>
                </a:lnTo>
                <a:lnTo>
                  <a:pt x="1096528" y="916388"/>
                </a:lnTo>
                <a:lnTo>
                  <a:pt x="1094475" y="913805"/>
                </a:lnTo>
                <a:lnTo>
                  <a:pt x="1092687" y="911555"/>
                </a:lnTo>
                <a:lnTo>
                  <a:pt x="1098966" y="900374"/>
                </a:lnTo>
                <a:lnTo>
                  <a:pt x="1104889" y="889024"/>
                </a:lnTo>
                <a:lnTo>
                  <a:pt x="1110475" y="877525"/>
                </a:lnTo>
                <a:lnTo>
                  <a:pt x="1115745" y="865896"/>
                </a:lnTo>
                <a:lnTo>
                  <a:pt x="1120715" y="854155"/>
                </a:lnTo>
                <a:lnTo>
                  <a:pt x="1125406" y="842322"/>
                </a:lnTo>
                <a:lnTo>
                  <a:pt x="1129837" y="830416"/>
                </a:lnTo>
                <a:lnTo>
                  <a:pt x="1134026" y="818455"/>
                </a:lnTo>
                <a:lnTo>
                  <a:pt x="1137993" y="806459"/>
                </a:lnTo>
                <a:lnTo>
                  <a:pt x="1141252" y="796090"/>
                </a:lnTo>
                <a:lnTo>
                  <a:pt x="1176390" y="792321"/>
                </a:lnTo>
                <a:lnTo>
                  <a:pt x="1206317" y="789111"/>
                </a:lnTo>
                <a:lnTo>
                  <a:pt x="1231453" y="786415"/>
                </a:lnTo>
                <a:lnTo>
                  <a:pt x="1252213" y="784189"/>
                </a:lnTo>
                <a:lnTo>
                  <a:pt x="1269018" y="782386"/>
                </a:lnTo>
                <a:lnTo>
                  <a:pt x="1282285" y="780963"/>
                </a:lnTo>
                <a:lnTo>
                  <a:pt x="1292432" y="779875"/>
                </a:lnTo>
                <a:lnTo>
                  <a:pt x="1299878" y="779076"/>
                </a:lnTo>
                <a:lnTo>
                  <a:pt x="1305040" y="778523"/>
                </a:lnTo>
                <a:lnTo>
                  <a:pt x="1308337" y="778169"/>
                </a:lnTo>
                <a:lnTo>
                  <a:pt x="1324245" y="775674"/>
                </a:lnTo>
                <a:lnTo>
                  <a:pt x="1335127" y="769118"/>
                </a:lnTo>
                <a:lnTo>
                  <a:pt x="1342238" y="756835"/>
                </a:lnTo>
                <a:lnTo>
                  <a:pt x="1344609" y="745020"/>
                </a:lnTo>
                <a:lnTo>
                  <a:pt x="1344613" y="598587"/>
                </a:lnTo>
                <a:lnTo>
                  <a:pt x="1342434" y="584400"/>
                </a:lnTo>
                <a:lnTo>
                  <a:pt x="1335895" y="574671"/>
                </a:lnTo>
                <a:lnTo>
                  <a:pt x="1325308" y="565166"/>
                </a:lnTo>
                <a:lnTo>
                  <a:pt x="1312989" y="562163"/>
                </a:lnTo>
                <a:lnTo>
                  <a:pt x="1311225" y="562124"/>
                </a:lnTo>
                <a:lnTo>
                  <a:pt x="1276087" y="558356"/>
                </a:lnTo>
                <a:lnTo>
                  <a:pt x="1246159" y="555146"/>
                </a:lnTo>
                <a:lnTo>
                  <a:pt x="1221024" y="552450"/>
                </a:lnTo>
                <a:lnTo>
                  <a:pt x="1200264" y="550223"/>
                </a:lnTo>
                <a:lnTo>
                  <a:pt x="1183459" y="548420"/>
                </a:lnTo>
                <a:lnTo>
                  <a:pt x="1170192" y="546998"/>
                </a:lnTo>
                <a:lnTo>
                  <a:pt x="1160045" y="545909"/>
                </a:lnTo>
                <a:lnTo>
                  <a:pt x="1152599" y="545111"/>
                </a:lnTo>
                <a:lnTo>
                  <a:pt x="1147437" y="544557"/>
                </a:lnTo>
                <a:lnTo>
                  <a:pt x="1144140" y="544203"/>
                </a:lnTo>
                <a:lnTo>
                  <a:pt x="1141469" y="543917"/>
                </a:lnTo>
                <a:lnTo>
                  <a:pt x="1141252" y="543894"/>
                </a:lnTo>
                <a:lnTo>
                  <a:pt x="1137462" y="531882"/>
                </a:lnTo>
                <a:lnTo>
                  <a:pt x="1133466" y="519889"/>
                </a:lnTo>
                <a:lnTo>
                  <a:pt x="1129245" y="507935"/>
                </a:lnTo>
                <a:lnTo>
                  <a:pt x="1124780" y="496037"/>
                </a:lnTo>
                <a:lnTo>
                  <a:pt x="1120052" y="484216"/>
                </a:lnTo>
                <a:lnTo>
                  <a:pt x="1115041" y="472489"/>
                </a:lnTo>
                <a:lnTo>
                  <a:pt x="1109730" y="460877"/>
                </a:lnTo>
                <a:lnTo>
                  <a:pt x="1104098" y="449397"/>
                </a:lnTo>
                <a:lnTo>
                  <a:pt x="1098127" y="438070"/>
                </a:lnTo>
                <a:lnTo>
                  <a:pt x="1092687" y="428430"/>
                </a:lnTo>
                <a:lnTo>
                  <a:pt x="1114671" y="400764"/>
                </a:lnTo>
                <a:lnTo>
                  <a:pt x="1133391" y="377205"/>
                </a:lnTo>
                <a:lnTo>
                  <a:pt x="1149109" y="357423"/>
                </a:lnTo>
                <a:lnTo>
                  <a:pt x="1162089" y="341088"/>
                </a:lnTo>
                <a:lnTo>
                  <a:pt x="1172592" y="327870"/>
                </a:lnTo>
                <a:lnTo>
                  <a:pt x="1180881" y="317439"/>
                </a:lnTo>
                <a:lnTo>
                  <a:pt x="1187217" y="309465"/>
                </a:lnTo>
                <a:lnTo>
                  <a:pt x="1191863" y="303618"/>
                </a:lnTo>
                <a:lnTo>
                  <a:pt x="1195081" y="299568"/>
                </a:lnTo>
                <a:lnTo>
                  <a:pt x="1197133" y="296985"/>
                </a:lnTo>
                <a:lnTo>
                  <a:pt x="1198921" y="294735"/>
                </a:lnTo>
                <a:lnTo>
                  <a:pt x="1205652" y="283989"/>
                </a:lnTo>
                <a:lnTo>
                  <a:pt x="1208023" y="271014"/>
                </a:lnTo>
                <a:lnTo>
                  <a:pt x="1208027" y="261311"/>
                </a:lnTo>
                <a:lnTo>
                  <a:pt x="1204992" y="255234"/>
                </a:lnTo>
                <a:lnTo>
                  <a:pt x="1198921" y="249157"/>
                </a:lnTo>
                <a:lnTo>
                  <a:pt x="1174206" y="224415"/>
                </a:lnTo>
                <a:lnTo>
                  <a:pt x="1153656" y="203843"/>
                </a:lnTo>
                <a:lnTo>
                  <a:pt x="1136887" y="187056"/>
                </a:lnTo>
                <a:lnTo>
                  <a:pt x="1123514" y="173670"/>
                </a:lnTo>
                <a:lnTo>
                  <a:pt x="1113154" y="163299"/>
                </a:lnTo>
                <a:lnTo>
                  <a:pt x="1105422" y="155558"/>
                </a:lnTo>
                <a:lnTo>
                  <a:pt x="1099933" y="150064"/>
                </a:lnTo>
                <a:lnTo>
                  <a:pt x="1096304" y="146430"/>
                </a:lnTo>
                <a:lnTo>
                  <a:pt x="1093084" y="143207"/>
                </a:lnTo>
                <a:lnTo>
                  <a:pt x="1092687" y="142810"/>
                </a:lnTo>
                <a:lnTo>
                  <a:pt x="1083057" y="136068"/>
                </a:lnTo>
                <a:lnTo>
                  <a:pt x="1069151" y="133698"/>
                </a:lnTo>
                <a:lnTo>
                  <a:pt x="1059300" y="133694"/>
                </a:lnTo>
                <a:lnTo>
                  <a:pt x="1053230" y="136733"/>
                </a:lnTo>
                <a:lnTo>
                  <a:pt x="1047159" y="142810"/>
                </a:lnTo>
                <a:lnTo>
                  <a:pt x="1019516" y="164822"/>
                </a:lnTo>
                <a:lnTo>
                  <a:pt x="995978" y="183565"/>
                </a:lnTo>
                <a:lnTo>
                  <a:pt x="976215" y="199303"/>
                </a:lnTo>
                <a:lnTo>
                  <a:pt x="959896" y="212297"/>
                </a:lnTo>
                <a:lnTo>
                  <a:pt x="946693" y="222812"/>
                </a:lnTo>
                <a:lnTo>
                  <a:pt x="936274" y="231108"/>
                </a:lnTo>
                <a:lnTo>
                  <a:pt x="928310" y="237450"/>
                </a:lnTo>
                <a:lnTo>
                  <a:pt x="922472" y="242099"/>
                </a:lnTo>
                <a:lnTo>
                  <a:pt x="918429" y="245318"/>
                </a:lnTo>
                <a:lnTo>
                  <a:pt x="915851" y="247371"/>
                </a:lnTo>
                <a:lnTo>
                  <a:pt x="913608" y="249157"/>
                </a:lnTo>
                <a:lnTo>
                  <a:pt x="902431" y="242867"/>
                </a:lnTo>
                <a:lnTo>
                  <a:pt x="891084" y="236934"/>
                </a:lnTo>
                <a:lnTo>
                  <a:pt x="879589" y="231338"/>
                </a:lnTo>
                <a:lnTo>
                  <a:pt x="867963" y="226060"/>
                </a:lnTo>
                <a:lnTo>
                  <a:pt x="856226" y="221081"/>
                </a:lnTo>
                <a:lnTo>
                  <a:pt x="844396" y="216383"/>
                </a:lnTo>
                <a:lnTo>
                  <a:pt x="832493" y="211945"/>
                </a:lnTo>
                <a:lnTo>
                  <a:pt x="820536" y="207750"/>
                </a:lnTo>
                <a:lnTo>
                  <a:pt x="808544" y="203777"/>
                </a:lnTo>
                <a:lnTo>
                  <a:pt x="798269" y="200541"/>
                </a:lnTo>
                <a:lnTo>
                  <a:pt x="794508" y="165400"/>
                </a:lnTo>
                <a:lnTo>
                  <a:pt x="791304" y="135464"/>
                </a:lnTo>
                <a:lnTo>
                  <a:pt x="788613" y="110316"/>
                </a:lnTo>
                <a:lnTo>
                  <a:pt x="786389" y="89539"/>
                </a:lnTo>
                <a:lnTo>
                  <a:pt x="784588" y="72716"/>
                </a:lnTo>
                <a:lnTo>
                  <a:pt x="783166" y="59430"/>
                </a:lnTo>
                <a:lnTo>
                  <a:pt x="782078" y="49262"/>
                </a:lnTo>
                <a:lnTo>
                  <a:pt x="781279" y="41797"/>
                </a:lnTo>
                <a:lnTo>
                  <a:pt x="780725" y="36616"/>
                </a:lnTo>
                <a:lnTo>
                  <a:pt x="780370" y="33302"/>
                </a:lnTo>
                <a:lnTo>
                  <a:pt x="780082" y="30607"/>
                </a:lnTo>
                <a:lnTo>
                  <a:pt x="780058" y="21268"/>
                </a:lnTo>
                <a:lnTo>
                  <a:pt x="777022" y="15191"/>
                </a:lnTo>
                <a:lnTo>
                  <a:pt x="767916" y="9114"/>
                </a:lnTo>
                <a:lnTo>
                  <a:pt x="761846" y="3037"/>
                </a:lnTo>
                <a:lnTo>
                  <a:pt x="755775" y="0"/>
                </a:lnTo>
                <a:lnTo>
                  <a:pt x="597942" y="0"/>
                </a:lnTo>
                <a:lnTo>
                  <a:pt x="586037" y="2185"/>
                </a:lnTo>
                <a:lnTo>
                  <a:pt x="574221" y="8742"/>
                </a:lnTo>
                <a:lnTo>
                  <a:pt x="573661" y="9114"/>
                </a:lnTo>
                <a:lnTo>
                  <a:pt x="567590" y="15191"/>
                </a:lnTo>
                <a:lnTo>
                  <a:pt x="564555" y="21268"/>
                </a:lnTo>
                <a:lnTo>
                  <a:pt x="564555" y="30384"/>
                </a:lnTo>
                <a:lnTo>
                  <a:pt x="560794" y="65526"/>
                </a:lnTo>
                <a:lnTo>
                  <a:pt x="557590" y="95462"/>
                </a:lnTo>
                <a:lnTo>
                  <a:pt x="554898" y="120610"/>
                </a:lnTo>
                <a:lnTo>
                  <a:pt x="552675" y="141387"/>
                </a:lnTo>
                <a:lnTo>
                  <a:pt x="550874" y="158210"/>
                </a:lnTo>
                <a:lnTo>
                  <a:pt x="549452" y="171496"/>
                </a:lnTo>
                <a:lnTo>
                  <a:pt x="548364" y="181663"/>
                </a:lnTo>
                <a:lnTo>
                  <a:pt x="547565" y="189129"/>
                </a:lnTo>
                <a:lnTo>
                  <a:pt x="547010" y="194310"/>
                </a:lnTo>
                <a:lnTo>
                  <a:pt x="546656" y="197624"/>
                </a:lnTo>
                <a:lnTo>
                  <a:pt x="546367" y="200318"/>
                </a:lnTo>
                <a:lnTo>
                  <a:pt x="546343" y="200541"/>
                </a:lnTo>
                <a:lnTo>
                  <a:pt x="534336" y="204338"/>
                </a:lnTo>
                <a:lnTo>
                  <a:pt x="522347" y="208341"/>
                </a:lnTo>
                <a:lnTo>
                  <a:pt x="510396" y="212571"/>
                </a:lnTo>
                <a:lnTo>
                  <a:pt x="498503" y="217045"/>
                </a:lnTo>
                <a:lnTo>
                  <a:pt x="486685" y="221782"/>
                </a:lnTo>
                <a:lnTo>
                  <a:pt x="474963" y="226803"/>
                </a:lnTo>
                <a:lnTo>
                  <a:pt x="463355" y="232126"/>
                </a:lnTo>
                <a:lnTo>
                  <a:pt x="451880" y="237770"/>
                </a:lnTo>
                <a:lnTo>
                  <a:pt x="440557" y="243753"/>
                </a:lnTo>
                <a:lnTo>
                  <a:pt x="431004" y="249157"/>
                </a:lnTo>
                <a:lnTo>
                  <a:pt x="403362" y="227145"/>
                </a:lnTo>
                <a:lnTo>
                  <a:pt x="379824" y="208402"/>
                </a:lnTo>
                <a:lnTo>
                  <a:pt x="360061" y="192664"/>
                </a:lnTo>
                <a:lnTo>
                  <a:pt x="343742" y="179669"/>
                </a:lnTo>
                <a:lnTo>
                  <a:pt x="330538" y="169155"/>
                </a:lnTo>
                <a:lnTo>
                  <a:pt x="320119" y="160859"/>
                </a:lnTo>
                <a:lnTo>
                  <a:pt x="312156" y="154517"/>
                </a:lnTo>
                <a:lnTo>
                  <a:pt x="306317" y="149868"/>
                </a:lnTo>
                <a:lnTo>
                  <a:pt x="302274" y="146648"/>
                </a:lnTo>
                <a:lnTo>
                  <a:pt x="299697" y="144596"/>
                </a:lnTo>
                <a:lnTo>
                  <a:pt x="297454" y="142810"/>
                </a:lnTo>
                <a:lnTo>
                  <a:pt x="291383" y="136733"/>
                </a:lnTo>
                <a:lnTo>
                  <a:pt x="282277" y="133694"/>
                </a:lnTo>
                <a:lnTo>
                  <a:pt x="276207" y="133694"/>
                </a:lnTo>
                <a:lnTo>
                  <a:pt x="261915" y="135467"/>
                </a:lnTo>
                <a:lnTo>
                  <a:pt x="251166" y="140786"/>
                </a:lnTo>
                <a:lnTo>
                  <a:pt x="248890" y="142810"/>
                </a:lnTo>
                <a:lnTo>
                  <a:pt x="224566" y="167876"/>
                </a:lnTo>
                <a:lnTo>
                  <a:pt x="204400" y="188657"/>
                </a:lnTo>
                <a:lnTo>
                  <a:pt x="188003" y="205555"/>
                </a:lnTo>
                <a:lnTo>
                  <a:pt x="174984" y="218971"/>
                </a:lnTo>
                <a:lnTo>
                  <a:pt x="164953" y="229307"/>
                </a:lnTo>
                <a:lnTo>
                  <a:pt x="157522" y="236965"/>
                </a:lnTo>
                <a:lnTo>
                  <a:pt x="152300" y="242346"/>
                </a:lnTo>
                <a:lnTo>
                  <a:pt x="148898" y="245852"/>
                </a:lnTo>
                <a:lnTo>
                  <a:pt x="145993" y="248846"/>
                </a:lnTo>
                <a:lnTo>
                  <a:pt x="145691" y="249157"/>
                </a:lnTo>
                <a:lnTo>
                  <a:pt x="139621" y="255234"/>
                </a:lnTo>
                <a:lnTo>
                  <a:pt x="136585" y="261311"/>
                </a:lnTo>
                <a:lnTo>
                  <a:pt x="136585" y="270427"/>
                </a:lnTo>
                <a:lnTo>
                  <a:pt x="136127" y="282282"/>
                </a:lnTo>
                <a:lnTo>
                  <a:pt x="142822" y="292550"/>
                </a:lnTo>
                <a:lnTo>
                  <a:pt x="145691" y="294735"/>
                </a:lnTo>
                <a:lnTo>
                  <a:pt x="167675" y="322401"/>
                </a:lnTo>
                <a:lnTo>
                  <a:pt x="186395" y="345960"/>
                </a:lnTo>
                <a:lnTo>
                  <a:pt x="202114" y="365742"/>
                </a:lnTo>
                <a:lnTo>
                  <a:pt x="215093" y="382077"/>
                </a:lnTo>
                <a:lnTo>
                  <a:pt x="225597" y="395295"/>
                </a:lnTo>
                <a:lnTo>
                  <a:pt x="233885" y="405726"/>
                </a:lnTo>
                <a:lnTo>
                  <a:pt x="240221" y="413700"/>
                </a:lnTo>
                <a:lnTo>
                  <a:pt x="244867" y="419547"/>
                </a:lnTo>
                <a:lnTo>
                  <a:pt x="248085" y="423597"/>
                </a:lnTo>
                <a:lnTo>
                  <a:pt x="250137" y="426180"/>
                </a:lnTo>
                <a:lnTo>
                  <a:pt x="251926" y="428430"/>
                </a:lnTo>
                <a:lnTo>
                  <a:pt x="245647" y="439611"/>
                </a:lnTo>
                <a:lnTo>
                  <a:pt x="239724" y="450960"/>
                </a:lnTo>
                <a:lnTo>
                  <a:pt x="234137" y="462459"/>
                </a:lnTo>
                <a:lnTo>
                  <a:pt x="228868" y="474089"/>
                </a:lnTo>
                <a:lnTo>
                  <a:pt x="223897" y="485829"/>
                </a:lnTo>
                <a:lnTo>
                  <a:pt x="219206" y="497662"/>
                </a:lnTo>
                <a:lnTo>
                  <a:pt x="214775" y="509569"/>
                </a:lnTo>
                <a:lnTo>
                  <a:pt x="210586" y="521530"/>
                </a:lnTo>
                <a:lnTo>
                  <a:pt x="206620" y="533526"/>
                </a:lnTo>
                <a:lnTo>
                  <a:pt x="203361" y="543894"/>
                </a:lnTo>
                <a:lnTo>
                  <a:pt x="168223" y="547662"/>
                </a:lnTo>
                <a:lnTo>
                  <a:pt x="138295" y="550872"/>
                </a:lnTo>
                <a:lnTo>
                  <a:pt x="113160" y="553568"/>
                </a:lnTo>
                <a:lnTo>
                  <a:pt x="92399" y="555795"/>
                </a:lnTo>
                <a:lnTo>
                  <a:pt x="75595" y="557597"/>
                </a:lnTo>
                <a:lnTo>
                  <a:pt x="62328" y="559020"/>
                </a:lnTo>
                <a:lnTo>
                  <a:pt x="52181" y="560109"/>
                </a:lnTo>
                <a:lnTo>
                  <a:pt x="44735" y="560907"/>
                </a:lnTo>
                <a:lnTo>
                  <a:pt x="39573" y="561461"/>
                </a:lnTo>
                <a:lnTo>
                  <a:pt x="36276" y="561815"/>
                </a:lnTo>
                <a:lnTo>
                  <a:pt x="33605" y="562101"/>
                </a:lnTo>
                <a:lnTo>
                  <a:pt x="20922" y="564429"/>
                </a:lnTo>
                <a:lnTo>
                  <a:pt x="10319" y="572587"/>
                </a:lnTo>
                <a:lnTo>
                  <a:pt x="9105" y="574278"/>
                </a:lnTo>
                <a:lnTo>
                  <a:pt x="2375" y="583910"/>
                </a:lnTo>
                <a:lnTo>
                  <a:pt x="4" y="597811"/>
                </a:lnTo>
                <a:lnTo>
                  <a:pt x="0" y="744435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9" name="object 119"/>
          <p:cNvSpPr/>
          <p:nvPr/>
        </p:nvSpPr>
        <p:spPr>
          <a:xfrm>
            <a:off x="969683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0" name="object 120"/>
          <p:cNvSpPr/>
          <p:nvPr/>
        </p:nvSpPr>
        <p:spPr>
          <a:xfrm>
            <a:off x="973592" y="3109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1" name="object 121"/>
          <p:cNvSpPr/>
          <p:nvPr/>
        </p:nvSpPr>
        <p:spPr>
          <a:xfrm>
            <a:off x="967078" y="31194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2" name="object 122"/>
          <p:cNvSpPr/>
          <p:nvPr/>
        </p:nvSpPr>
        <p:spPr>
          <a:xfrm>
            <a:off x="956654" y="3112581"/>
            <a:ext cx="7817" cy="9645"/>
          </a:xfrm>
          <a:custGeom>
            <a:avLst/>
            <a:gdLst/>
            <a:ahLst/>
            <a:cxnLst/>
            <a:rect l="l" t="t" r="r" b="b"/>
            <a:pathLst>
              <a:path w="10422" h="12860">
                <a:moveTo>
                  <a:pt x="3474" y="12860"/>
                </a:moveTo>
                <a:lnTo>
                  <a:pt x="10422" y="0"/>
                </a:lnTo>
                <a:lnTo>
                  <a:pt x="0" y="12860"/>
                </a:lnTo>
                <a:lnTo>
                  <a:pt x="3474" y="1286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3" name="object 123"/>
          <p:cNvSpPr/>
          <p:nvPr/>
        </p:nvSpPr>
        <p:spPr>
          <a:xfrm>
            <a:off x="943626" y="3112581"/>
            <a:ext cx="10422" cy="6889"/>
          </a:xfrm>
          <a:custGeom>
            <a:avLst/>
            <a:gdLst/>
            <a:ahLst/>
            <a:cxnLst/>
            <a:rect l="l" t="t" r="r" b="b"/>
            <a:pathLst>
              <a:path w="13896" h="9185">
                <a:moveTo>
                  <a:pt x="13896" y="0"/>
                </a:moveTo>
                <a:lnTo>
                  <a:pt x="0" y="9185"/>
                </a:lnTo>
                <a:lnTo>
                  <a:pt x="13896" y="9185"/>
                </a:lnTo>
                <a:lnTo>
                  <a:pt x="13896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4" name="object 124"/>
          <p:cNvSpPr/>
          <p:nvPr/>
        </p:nvSpPr>
        <p:spPr>
          <a:xfrm>
            <a:off x="994437" y="3107070"/>
            <a:ext cx="14331" cy="2756"/>
          </a:xfrm>
          <a:custGeom>
            <a:avLst/>
            <a:gdLst/>
            <a:ahLst/>
            <a:cxnLst/>
            <a:rect l="l" t="t" r="r" b="b"/>
            <a:pathLst>
              <a:path w="19108" h="3675">
                <a:moveTo>
                  <a:pt x="19108" y="0"/>
                </a:moveTo>
                <a:lnTo>
                  <a:pt x="0" y="3675"/>
                </a:lnTo>
                <a:lnTo>
                  <a:pt x="15633" y="3675"/>
                </a:lnTo>
                <a:lnTo>
                  <a:pt x="19108" y="0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5" name="object 125"/>
          <p:cNvSpPr/>
          <p:nvPr/>
        </p:nvSpPr>
        <p:spPr>
          <a:xfrm>
            <a:off x="1019192" y="3107070"/>
            <a:ext cx="11725" cy="2756"/>
          </a:xfrm>
          <a:custGeom>
            <a:avLst/>
            <a:gdLst/>
            <a:ahLst/>
            <a:cxnLst/>
            <a:rect l="l" t="t" r="r" b="b"/>
            <a:pathLst>
              <a:path w="15633" h="3675">
                <a:moveTo>
                  <a:pt x="15633" y="3675"/>
                </a:moveTo>
                <a:lnTo>
                  <a:pt x="0" y="0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6" name="object 126"/>
          <p:cNvSpPr/>
          <p:nvPr/>
        </p:nvSpPr>
        <p:spPr>
          <a:xfrm>
            <a:off x="1043945" y="310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7" name="object 127"/>
          <p:cNvSpPr/>
          <p:nvPr/>
        </p:nvSpPr>
        <p:spPr>
          <a:xfrm>
            <a:off x="1003558" y="4337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8" name="object 128"/>
          <p:cNvSpPr/>
          <p:nvPr/>
        </p:nvSpPr>
        <p:spPr>
          <a:xfrm>
            <a:off x="1073911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29" name="object 129"/>
          <p:cNvSpPr/>
          <p:nvPr/>
        </p:nvSpPr>
        <p:spPr>
          <a:xfrm>
            <a:off x="1049158" y="4519429"/>
            <a:ext cx="11725" cy="6890"/>
          </a:xfrm>
          <a:custGeom>
            <a:avLst/>
            <a:gdLst/>
            <a:ahLst/>
            <a:cxnLst/>
            <a:rect l="l" t="t" r="r" b="b"/>
            <a:pathLst>
              <a:path w="15633" h="9187">
                <a:moveTo>
                  <a:pt x="15633" y="3675"/>
                </a:moveTo>
                <a:lnTo>
                  <a:pt x="0" y="0"/>
                </a:lnTo>
                <a:lnTo>
                  <a:pt x="15633" y="9187"/>
                </a:lnTo>
                <a:lnTo>
                  <a:pt x="15633" y="3675"/>
                </a:lnTo>
                <a:close/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0" name="object 130"/>
          <p:cNvSpPr/>
          <p:nvPr/>
        </p:nvSpPr>
        <p:spPr>
          <a:xfrm>
            <a:off x="1068700" y="4305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1" name="object 131"/>
          <p:cNvSpPr/>
          <p:nvPr/>
        </p:nvSpPr>
        <p:spPr>
          <a:xfrm>
            <a:off x="1073911" y="309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2" name="object 132"/>
          <p:cNvSpPr/>
          <p:nvPr/>
        </p:nvSpPr>
        <p:spPr>
          <a:xfrm>
            <a:off x="1066094" y="4429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3" name="object 133"/>
          <p:cNvSpPr/>
          <p:nvPr/>
        </p:nvSpPr>
        <p:spPr>
          <a:xfrm>
            <a:off x="1058277" y="43003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4" name="object 134"/>
          <p:cNvSpPr/>
          <p:nvPr/>
        </p:nvSpPr>
        <p:spPr>
          <a:xfrm>
            <a:off x="1043945" y="4513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5" name="object 135"/>
          <p:cNvSpPr/>
          <p:nvPr/>
        </p:nvSpPr>
        <p:spPr>
          <a:xfrm>
            <a:off x="1063489" y="4332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6" name="object 136"/>
          <p:cNvSpPr/>
          <p:nvPr/>
        </p:nvSpPr>
        <p:spPr>
          <a:xfrm>
            <a:off x="1041341" y="44160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7" name="object 137"/>
          <p:cNvSpPr/>
          <p:nvPr/>
        </p:nvSpPr>
        <p:spPr>
          <a:xfrm>
            <a:off x="1046552" y="43347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8" name="object 138"/>
          <p:cNvSpPr/>
          <p:nvPr/>
        </p:nvSpPr>
        <p:spPr>
          <a:xfrm>
            <a:off x="973592" y="4511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39" name="object 139"/>
          <p:cNvSpPr/>
          <p:nvPr/>
        </p:nvSpPr>
        <p:spPr>
          <a:xfrm>
            <a:off x="939718" y="31153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0" name="object 140"/>
          <p:cNvSpPr/>
          <p:nvPr/>
        </p:nvSpPr>
        <p:spPr>
          <a:xfrm>
            <a:off x="934506" y="4529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666666">
              <a:alpha val="149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41" name="object 141"/>
          <p:cNvSpPr/>
          <p:nvPr/>
        </p:nvSpPr>
        <p:spPr>
          <a:xfrm>
            <a:off x="642168" y="2294792"/>
            <a:ext cx="1959874" cy="3311714"/>
          </a:xfrm>
          <a:custGeom>
            <a:avLst/>
            <a:gdLst/>
            <a:ahLst/>
            <a:cxnLst/>
            <a:rect l="l" t="t" r="r" b="b"/>
            <a:pathLst>
              <a:path w="2613165" h="4415619">
                <a:moveTo>
                  <a:pt x="643621" y="1768224"/>
                </a:moveTo>
                <a:lnTo>
                  <a:pt x="627043" y="1729191"/>
                </a:lnTo>
                <a:lnTo>
                  <a:pt x="612460" y="1689194"/>
                </a:lnTo>
                <a:lnTo>
                  <a:pt x="599940" y="1648300"/>
                </a:lnTo>
                <a:lnTo>
                  <a:pt x="589549" y="1606574"/>
                </a:lnTo>
                <a:lnTo>
                  <a:pt x="581352" y="1564082"/>
                </a:lnTo>
                <a:lnTo>
                  <a:pt x="575415" y="1520892"/>
                </a:lnTo>
                <a:lnTo>
                  <a:pt x="571804" y="1477068"/>
                </a:lnTo>
                <a:lnTo>
                  <a:pt x="570586" y="1432676"/>
                </a:lnTo>
                <a:lnTo>
                  <a:pt x="572119" y="1382457"/>
                </a:lnTo>
                <a:lnTo>
                  <a:pt x="576659" y="1333012"/>
                </a:lnTo>
                <a:lnTo>
                  <a:pt x="584117" y="1284433"/>
                </a:lnTo>
                <a:lnTo>
                  <a:pt x="594405" y="1236810"/>
                </a:lnTo>
                <a:lnTo>
                  <a:pt x="607433" y="1190236"/>
                </a:lnTo>
                <a:lnTo>
                  <a:pt x="623113" y="1144801"/>
                </a:lnTo>
                <a:lnTo>
                  <a:pt x="641357" y="1100596"/>
                </a:lnTo>
                <a:lnTo>
                  <a:pt x="662074" y="1057712"/>
                </a:lnTo>
                <a:lnTo>
                  <a:pt x="685177" y="1016241"/>
                </a:lnTo>
                <a:lnTo>
                  <a:pt x="710577" y="976274"/>
                </a:lnTo>
                <a:lnTo>
                  <a:pt x="738185" y="937901"/>
                </a:lnTo>
                <a:lnTo>
                  <a:pt x="767912" y="901214"/>
                </a:lnTo>
                <a:lnTo>
                  <a:pt x="799669" y="866304"/>
                </a:lnTo>
                <a:lnTo>
                  <a:pt x="833369" y="833263"/>
                </a:lnTo>
                <a:lnTo>
                  <a:pt x="868921" y="802180"/>
                </a:lnTo>
                <a:lnTo>
                  <a:pt x="906237" y="773148"/>
                </a:lnTo>
                <a:lnTo>
                  <a:pt x="945228" y="746258"/>
                </a:lnTo>
                <a:lnTo>
                  <a:pt x="985806" y="721600"/>
                </a:lnTo>
                <a:lnTo>
                  <a:pt x="1027882" y="699266"/>
                </a:lnTo>
                <a:lnTo>
                  <a:pt x="1071367" y="679346"/>
                </a:lnTo>
                <a:lnTo>
                  <a:pt x="1083780" y="707299"/>
                </a:lnTo>
                <a:lnTo>
                  <a:pt x="1091021" y="723606"/>
                </a:lnTo>
                <a:lnTo>
                  <a:pt x="1094484" y="731405"/>
                </a:lnTo>
                <a:lnTo>
                  <a:pt x="1095647" y="734024"/>
                </a:lnTo>
                <a:lnTo>
                  <a:pt x="1108919" y="762066"/>
                </a:lnTo>
                <a:lnTo>
                  <a:pt x="1116997" y="779134"/>
                </a:lnTo>
                <a:lnTo>
                  <a:pt x="1121170" y="787952"/>
                </a:lnTo>
                <a:lnTo>
                  <a:pt x="1122729" y="791245"/>
                </a:lnTo>
                <a:lnTo>
                  <a:pt x="1122962" y="791738"/>
                </a:lnTo>
                <a:lnTo>
                  <a:pt x="1130465" y="801516"/>
                </a:lnTo>
                <a:lnTo>
                  <a:pt x="1140198" y="806946"/>
                </a:lnTo>
                <a:lnTo>
                  <a:pt x="1150949" y="808110"/>
                </a:lnTo>
                <a:lnTo>
                  <a:pt x="1161506" y="805087"/>
                </a:lnTo>
                <a:lnTo>
                  <a:pt x="1170658" y="797959"/>
                </a:lnTo>
                <a:lnTo>
                  <a:pt x="1177192" y="786808"/>
                </a:lnTo>
                <a:lnTo>
                  <a:pt x="1177593" y="785663"/>
                </a:lnTo>
                <a:lnTo>
                  <a:pt x="1195773" y="712012"/>
                </a:lnTo>
                <a:lnTo>
                  <a:pt x="1212138" y="645720"/>
                </a:lnTo>
                <a:lnTo>
                  <a:pt x="1226781" y="586399"/>
                </a:lnTo>
                <a:lnTo>
                  <a:pt x="1239799" y="533662"/>
                </a:lnTo>
                <a:lnTo>
                  <a:pt x="1251288" y="487122"/>
                </a:lnTo>
                <a:lnTo>
                  <a:pt x="1261342" y="446391"/>
                </a:lnTo>
                <a:lnTo>
                  <a:pt x="1270058" y="411082"/>
                </a:lnTo>
                <a:lnTo>
                  <a:pt x="1277531" y="380809"/>
                </a:lnTo>
                <a:lnTo>
                  <a:pt x="1283857" y="355183"/>
                </a:lnTo>
                <a:lnTo>
                  <a:pt x="1289131" y="333817"/>
                </a:lnTo>
                <a:lnTo>
                  <a:pt x="1293449" y="316324"/>
                </a:lnTo>
                <a:lnTo>
                  <a:pt x="1296907" y="302317"/>
                </a:lnTo>
                <a:lnTo>
                  <a:pt x="1299600" y="291408"/>
                </a:lnTo>
                <a:lnTo>
                  <a:pt x="1301623" y="283210"/>
                </a:lnTo>
                <a:lnTo>
                  <a:pt x="1303073" y="277336"/>
                </a:lnTo>
                <a:lnTo>
                  <a:pt x="1304045" y="273398"/>
                </a:lnTo>
                <a:lnTo>
                  <a:pt x="1304937" y="269784"/>
                </a:lnTo>
                <a:lnTo>
                  <a:pt x="1305065" y="269267"/>
                </a:lnTo>
                <a:lnTo>
                  <a:pt x="1305100" y="257023"/>
                </a:lnTo>
                <a:lnTo>
                  <a:pt x="1299454" y="246244"/>
                </a:lnTo>
                <a:lnTo>
                  <a:pt x="1289890" y="238891"/>
                </a:lnTo>
                <a:lnTo>
                  <a:pt x="1221929" y="205099"/>
                </a:lnTo>
                <a:lnTo>
                  <a:pt x="1160758" y="174682"/>
                </a:lnTo>
                <a:lnTo>
                  <a:pt x="1106020" y="147464"/>
                </a:lnTo>
                <a:lnTo>
                  <a:pt x="1057357" y="123267"/>
                </a:lnTo>
                <a:lnTo>
                  <a:pt x="1014412" y="101913"/>
                </a:lnTo>
                <a:lnTo>
                  <a:pt x="976828" y="83225"/>
                </a:lnTo>
                <a:lnTo>
                  <a:pt x="944247" y="67025"/>
                </a:lnTo>
                <a:lnTo>
                  <a:pt x="916313" y="53134"/>
                </a:lnTo>
                <a:lnTo>
                  <a:pt x="892666" y="41376"/>
                </a:lnTo>
                <a:lnTo>
                  <a:pt x="872951" y="31573"/>
                </a:lnTo>
                <a:lnTo>
                  <a:pt x="856809" y="23547"/>
                </a:lnTo>
                <a:lnTo>
                  <a:pt x="843884" y="17120"/>
                </a:lnTo>
                <a:lnTo>
                  <a:pt x="833818" y="12115"/>
                </a:lnTo>
                <a:lnTo>
                  <a:pt x="826254" y="8354"/>
                </a:lnTo>
                <a:lnTo>
                  <a:pt x="820834" y="5658"/>
                </a:lnTo>
                <a:lnTo>
                  <a:pt x="817200" y="3852"/>
                </a:lnTo>
                <a:lnTo>
                  <a:pt x="813865" y="2193"/>
                </a:lnTo>
                <a:lnTo>
                  <a:pt x="813388" y="1956"/>
                </a:lnTo>
                <a:lnTo>
                  <a:pt x="803464" y="0"/>
                </a:lnTo>
                <a:lnTo>
                  <a:pt x="793655" y="1953"/>
                </a:lnTo>
                <a:lnTo>
                  <a:pt x="784914" y="7118"/>
                </a:lnTo>
                <a:lnTo>
                  <a:pt x="778191" y="14795"/>
                </a:lnTo>
                <a:lnTo>
                  <a:pt x="774440" y="24287"/>
                </a:lnTo>
                <a:lnTo>
                  <a:pt x="774613" y="34892"/>
                </a:lnTo>
                <a:lnTo>
                  <a:pt x="776968" y="41446"/>
                </a:lnTo>
                <a:lnTo>
                  <a:pt x="791421" y="72785"/>
                </a:lnTo>
                <a:lnTo>
                  <a:pt x="803069" y="98044"/>
                </a:lnTo>
                <a:lnTo>
                  <a:pt x="812215" y="117879"/>
                </a:lnTo>
                <a:lnTo>
                  <a:pt x="819162" y="132944"/>
                </a:lnTo>
                <a:lnTo>
                  <a:pt x="824213" y="143896"/>
                </a:lnTo>
                <a:lnTo>
                  <a:pt x="827669" y="151390"/>
                </a:lnTo>
                <a:lnTo>
                  <a:pt x="829833" y="156083"/>
                </a:lnTo>
                <a:lnTo>
                  <a:pt x="831008" y="158630"/>
                </a:lnTo>
                <a:lnTo>
                  <a:pt x="831599" y="159913"/>
                </a:lnTo>
                <a:lnTo>
                  <a:pt x="834634" y="169026"/>
                </a:lnTo>
                <a:lnTo>
                  <a:pt x="823231" y="174379"/>
                </a:lnTo>
                <a:lnTo>
                  <a:pt x="811844" y="179902"/>
                </a:lnTo>
                <a:lnTo>
                  <a:pt x="800490" y="185594"/>
                </a:lnTo>
                <a:lnTo>
                  <a:pt x="789185" y="191455"/>
                </a:lnTo>
                <a:lnTo>
                  <a:pt x="777944" y="197485"/>
                </a:lnTo>
                <a:lnTo>
                  <a:pt x="766786" y="203685"/>
                </a:lnTo>
                <a:lnTo>
                  <a:pt x="755725" y="210053"/>
                </a:lnTo>
                <a:lnTo>
                  <a:pt x="744778" y="216591"/>
                </a:lnTo>
                <a:lnTo>
                  <a:pt x="733961" y="223298"/>
                </a:lnTo>
                <a:lnTo>
                  <a:pt x="723291" y="230174"/>
                </a:lnTo>
                <a:lnTo>
                  <a:pt x="719303" y="232816"/>
                </a:lnTo>
                <a:lnTo>
                  <a:pt x="661867" y="266733"/>
                </a:lnTo>
                <a:lnTo>
                  <a:pt x="606175" y="302851"/>
                </a:lnTo>
                <a:lnTo>
                  <a:pt x="552331" y="341138"/>
                </a:lnTo>
                <a:lnTo>
                  <a:pt x="500440" y="381562"/>
                </a:lnTo>
                <a:lnTo>
                  <a:pt x="450607" y="424091"/>
                </a:lnTo>
                <a:lnTo>
                  <a:pt x="402937" y="468693"/>
                </a:lnTo>
                <a:lnTo>
                  <a:pt x="357533" y="515337"/>
                </a:lnTo>
                <a:lnTo>
                  <a:pt x="314502" y="563990"/>
                </a:lnTo>
                <a:lnTo>
                  <a:pt x="273947" y="614620"/>
                </a:lnTo>
                <a:lnTo>
                  <a:pt x="235973" y="667196"/>
                </a:lnTo>
                <a:lnTo>
                  <a:pt x="200686" y="721685"/>
                </a:lnTo>
                <a:lnTo>
                  <a:pt x="168189" y="778057"/>
                </a:lnTo>
                <a:lnTo>
                  <a:pt x="138587" y="836278"/>
                </a:lnTo>
                <a:lnTo>
                  <a:pt x="111986" y="896318"/>
                </a:lnTo>
                <a:lnTo>
                  <a:pt x="88490" y="958143"/>
                </a:lnTo>
                <a:lnTo>
                  <a:pt x="68203" y="1021723"/>
                </a:lnTo>
                <a:lnTo>
                  <a:pt x="51230" y="1087025"/>
                </a:lnTo>
                <a:lnTo>
                  <a:pt x="37676" y="1154017"/>
                </a:lnTo>
                <a:lnTo>
                  <a:pt x="27646" y="1222668"/>
                </a:lnTo>
                <a:lnTo>
                  <a:pt x="21245" y="1292946"/>
                </a:lnTo>
                <a:lnTo>
                  <a:pt x="18641" y="1333409"/>
                </a:lnTo>
                <a:lnTo>
                  <a:pt x="17172" y="1371975"/>
                </a:lnTo>
                <a:lnTo>
                  <a:pt x="16785" y="1408796"/>
                </a:lnTo>
                <a:lnTo>
                  <a:pt x="17433" y="1444025"/>
                </a:lnTo>
                <a:lnTo>
                  <a:pt x="21627" y="1510314"/>
                </a:lnTo>
                <a:lnTo>
                  <a:pt x="29354" y="1572066"/>
                </a:lnTo>
                <a:lnTo>
                  <a:pt x="40214" y="1630501"/>
                </a:lnTo>
                <a:lnTo>
                  <a:pt x="53805" y="1686840"/>
                </a:lnTo>
                <a:lnTo>
                  <a:pt x="69726" y="1742303"/>
                </a:lnTo>
                <a:lnTo>
                  <a:pt x="87578" y="1798114"/>
                </a:lnTo>
                <a:lnTo>
                  <a:pt x="106960" y="1855491"/>
                </a:lnTo>
                <a:lnTo>
                  <a:pt x="117099" y="1885149"/>
                </a:lnTo>
                <a:lnTo>
                  <a:pt x="127471" y="1915657"/>
                </a:lnTo>
                <a:lnTo>
                  <a:pt x="135585" y="1939735"/>
                </a:lnTo>
                <a:lnTo>
                  <a:pt x="142673" y="1962746"/>
                </a:lnTo>
                <a:lnTo>
                  <a:pt x="148801" y="1984674"/>
                </a:lnTo>
                <a:lnTo>
                  <a:pt x="154034" y="2005498"/>
                </a:lnTo>
                <a:lnTo>
                  <a:pt x="158438" y="2025202"/>
                </a:lnTo>
                <a:lnTo>
                  <a:pt x="162079" y="2043766"/>
                </a:lnTo>
                <a:lnTo>
                  <a:pt x="165025" y="2061173"/>
                </a:lnTo>
                <a:lnTo>
                  <a:pt x="167339" y="2077405"/>
                </a:lnTo>
                <a:lnTo>
                  <a:pt x="169089" y="2092443"/>
                </a:lnTo>
                <a:lnTo>
                  <a:pt x="170341" y="2106268"/>
                </a:lnTo>
                <a:lnTo>
                  <a:pt x="171160" y="2118864"/>
                </a:lnTo>
                <a:lnTo>
                  <a:pt x="171612" y="2130211"/>
                </a:lnTo>
                <a:lnTo>
                  <a:pt x="171765" y="2140291"/>
                </a:lnTo>
                <a:lnTo>
                  <a:pt x="171682" y="2149087"/>
                </a:lnTo>
                <a:lnTo>
                  <a:pt x="171078" y="2162750"/>
                </a:lnTo>
                <a:lnTo>
                  <a:pt x="169961" y="2173856"/>
                </a:lnTo>
                <a:lnTo>
                  <a:pt x="160079" y="2191844"/>
                </a:lnTo>
                <a:lnTo>
                  <a:pt x="149633" y="2211051"/>
                </a:lnTo>
                <a:lnTo>
                  <a:pt x="138740" y="2231284"/>
                </a:lnTo>
                <a:lnTo>
                  <a:pt x="127519" y="2252348"/>
                </a:lnTo>
                <a:lnTo>
                  <a:pt x="116090" y="2274049"/>
                </a:lnTo>
                <a:lnTo>
                  <a:pt x="104569" y="2296196"/>
                </a:lnTo>
                <a:lnTo>
                  <a:pt x="93075" y="2318592"/>
                </a:lnTo>
                <a:lnTo>
                  <a:pt x="81727" y="2341046"/>
                </a:lnTo>
                <a:lnTo>
                  <a:pt x="70643" y="2363363"/>
                </a:lnTo>
                <a:lnTo>
                  <a:pt x="59941" y="2385350"/>
                </a:lnTo>
                <a:lnTo>
                  <a:pt x="49741" y="2406812"/>
                </a:lnTo>
                <a:lnTo>
                  <a:pt x="40159" y="2427557"/>
                </a:lnTo>
                <a:lnTo>
                  <a:pt x="31315" y="2447391"/>
                </a:lnTo>
                <a:lnTo>
                  <a:pt x="23327" y="2466120"/>
                </a:lnTo>
                <a:lnTo>
                  <a:pt x="16313" y="2483550"/>
                </a:lnTo>
                <a:lnTo>
                  <a:pt x="10391" y="2499488"/>
                </a:lnTo>
                <a:lnTo>
                  <a:pt x="2300" y="2526113"/>
                </a:lnTo>
                <a:lnTo>
                  <a:pt x="0" y="2544446"/>
                </a:lnTo>
                <a:lnTo>
                  <a:pt x="5" y="2545583"/>
                </a:lnTo>
                <a:lnTo>
                  <a:pt x="3845" y="2568342"/>
                </a:lnTo>
                <a:lnTo>
                  <a:pt x="11161" y="2586822"/>
                </a:lnTo>
                <a:lnTo>
                  <a:pt x="24443" y="2607123"/>
                </a:lnTo>
                <a:lnTo>
                  <a:pt x="45465" y="2627061"/>
                </a:lnTo>
                <a:lnTo>
                  <a:pt x="59433" y="2636210"/>
                </a:lnTo>
                <a:lnTo>
                  <a:pt x="76002" y="2644449"/>
                </a:lnTo>
                <a:lnTo>
                  <a:pt x="95394" y="2651506"/>
                </a:lnTo>
                <a:lnTo>
                  <a:pt x="117831" y="2657105"/>
                </a:lnTo>
                <a:lnTo>
                  <a:pt x="143534" y="2660975"/>
                </a:lnTo>
                <a:lnTo>
                  <a:pt x="172726" y="2662843"/>
                </a:lnTo>
                <a:lnTo>
                  <a:pt x="176031" y="2662912"/>
                </a:lnTo>
                <a:lnTo>
                  <a:pt x="177383" y="2663207"/>
                </a:lnTo>
                <a:lnTo>
                  <a:pt x="180962" y="2664484"/>
                </a:lnTo>
                <a:lnTo>
                  <a:pt x="186057" y="2667333"/>
                </a:lnTo>
                <a:lnTo>
                  <a:pt x="191958" y="2672345"/>
                </a:lnTo>
                <a:lnTo>
                  <a:pt x="197952" y="2680109"/>
                </a:lnTo>
                <a:lnTo>
                  <a:pt x="203328" y="2691215"/>
                </a:lnTo>
                <a:lnTo>
                  <a:pt x="207374" y="2706254"/>
                </a:lnTo>
                <a:lnTo>
                  <a:pt x="209380" y="2725816"/>
                </a:lnTo>
                <a:lnTo>
                  <a:pt x="208632" y="2750490"/>
                </a:lnTo>
                <a:lnTo>
                  <a:pt x="206382" y="2769229"/>
                </a:lnTo>
                <a:lnTo>
                  <a:pt x="206382" y="2911805"/>
                </a:lnTo>
                <a:lnTo>
                  <a:pt x="208231" y="2918338"/>
                </a:lnTo>
                <a:lnTo>
                  <a:pt x="211484" y="2925412"/>
                </a:lnTo>
                <a:lnTo>
                  <a:pt x="217125" y="2934330"/>
                </a:lnTo>
                <a:lnTo>
                  <a:pt x="225782" y="2944525"/>
                </a:lnTo>
                <a:lnTo>
                  <a:pt x="238082" y="2955429"/>
                </a:lnTo>
                <a:lnTo>
                  <a:pt x="254653" y="2966474"/>
                </a:lnTo>
                <a:lnTo>
                  <a:pt x="276120" y="2977092"/>
                </a:lnTo>
                <a:lnTo>
                  <a:pt x="288328" y="2981863"/>
                </a:lnTo>
                <a:lnTo>
                  <a:pt x="290068" y="2984172"/>
                </a:lnTo>
                <a:lnTo>
                  <a:pt x="292880" y="2990956"/>
                </a:lnTo>
                <a:lnTo>
                  <a:pt x="293151" y="3002004"/>
                </a:lnTo>
                <a:lnTo>
                  <a:pt x="287268" y="3017102"/>
                </a:lnTo>
                <a:lnTo>
                  <a:pt x="282258" y="3024389"/>
                </a:lnTo>
                <a:lnTo>
                  <a:pt x="280281" y="3026964"/>
                </a:lnTo>
                <a:lnTo>
                  <a:pt x="278262" y="3030209"/>
                </a:lnTo>
                <a:lnTo>
                  <a:pt x="275960" y="3034782"/>
                </a:lnTo>
                <a:lnTo>
                  <a:pt x="273675" y="3040700"/>
                </a:lnTo>
                <a:lnTo>
                  <a:pt x="271710" y="3047982"/>
                </a:lnTo>
                <a:lnTo>
                  <a:pt x="270366" y="3056644"/>
                </a:lnTo>
                <a:lnTo>
                  <a:pt x="269946" y="3066704"/>
                </a:lnTo>
                <a:lnTo>
                  <a:pt x="270752" y="3078179"/>
                </a:lnTo>
                <a:lnTo>
                  <a:pt x="273084" y="3091087"/>
                </a:lnTo>
                <a:lnTo>
                  <a:pt x="277246" y="3105445"/>
                </a:lnTo>
                <a:lnTo>
                  <a:pt x="283539" y="3121271"/>
                </a:lnTo>
                <a:lnTo>
                  <a:pt x="292265" y="3138582"/>
                </a:lnTo>
                <a:lnTo>
                  <a:pt x="303725" y="3157395"/>
                </a:lnTo>
                <a:lnTo>
                  <a:pt x="312608" y="3170195"/>
                </a:lnTo>
                <a:lnTo>
                  <a:pt x="317985" y="3177320"/>
                </a:lnTo>
                <a:lnTo>
                  <a:pt x="323541" y="3184732"/>
                </a:lnTo>
                <a:lnTo>
                  <a:pt x="329157" y="3192492"/>
                </a:lnTo>
                <a:lnTo>
                  <a:pt x="334713" y="3200664"/>
                </a:lnTo>
                <a:lnTo>
                  <a:pt x="340090" y="3209308"/>
                </a:lnTo>
                <a:lnTo>
                  <a:pt x="345167" y="3218488"/>
                </a:lnTo>
                <a:lnTo>
                  <a:pt x="349826" y="3228265"/>
                </a:lnTo>
                <a:lnTo>
                  <a:pt x="353946" y="3238703"/>
                </a:lnTo>
                <a:lnTo>
                  <a:pt x="357409" y="3249862"/>
                </a:lnTo>
                <a:lnTo>
                  <a:pt x="360094" y="3261805"/>
                </a:lnTo>
                <a:lnTo>
                  <a:pt x="361883" y="3274595"/>
                </a:lnTo>
                <a:lnTo>
                  <a:pt x="362655" y="3288293"/>
                </a:lnTo>
                <a:lnTo>
                  <a:pt x="362291" y="3302963"/>
                </a:lnTo>
                <a:lnTo>
                  <a:pt x="360672" y="3318665"/>
                </a:lnTo>
                <a:lnTo>
                  <a:pt x="357678" y="3335463"/>
                </a:lnTo>
                <a:lnTo>
                  <a:pt x="355098" y="3346377"/>
                </a:lnTo>
                <a:lnTo>
                  <a:pt x="354853" y="3347752"/>
                </a:lnTo>
                <a:lnTo>
                  <a:pt x="353221" y="3357991"/>
                </a:lnTo>
                <a:lnTo>
                  <a:pt x="352057" y="3366347"/>
                </a:lnTo>
                <a:lnTo>
                  <a:pt x="350808" y="3376521"/>
                </a:lnTo>
                <a:lnTo>
                  <a:pt x="349586" y="3388259"/>
                </a:lnTo>
                <a:lnTo>
                  <a:pt x="348501" y="3401308"/>
                </a:lnTo>
                <a:lnTo>
                  <a:pt x="347665" y="3415413"/>
                </a:lnTo>
                <a:lnTo>
                  <a:pt x="347188" y="3430320"/>
                </a:lnTo>
                <a:lnTo>
                  <a:pt x="347182" y="3445775"/>
                </a:lnTo>
                <a:lnTo>
                  <a:pt x="347756" y="3461523"/>
                </a:lnTo>
                <a:lnTo>
                  <a:pt x="349023" y="3477311"/>
                </a:lnTo>
                <a:lnTo>
                  <a:pt x="351093" y="3492885"/>
                </a:lnTo>
                <a:lnTo>
                  <a:pt x="354077" y="3507990"/>
                </a:lnTo>
                <a:lnTo>
                  <a:pt x="358085" y="3522372"/>
                </a:lnTo>
                <a:lnTo>
                  <a:pt x="363230" y="3535777"/>
                </a:lnTo>
                <a:lnTo>
                  <a:pt x="369622" y="3547951"/>
                </a:lnTo>
                <a:lnTo>
                  <a:pt x="377371" y="3558640"/>
                </a:lnTo>
                <a:lnTo>
                  <a:pt x="386589" y="3567589"/>
                </a:lnTo>
                <a:lnTo>
                  <a:pt x="391519" y="3571161"/>
                </a:lnTo>
                <a:lnTo>
                  <a:pt x="394138" y="3573758"/>
                </a:lnTo>
                <a:lnTo>
                  <a:pt x="409397" y="3585257"/>
                </a:lnTo>
                <a:lnTo>
                  <a:pt x="428531" y="3595999"/>
                </a:lnTo>
                <a:lnTo>
                  <a:pt x="455959" y="3607606"/>
                </a:lnTo>
                <a:lnTo>
                  <a:pt x="473086" y="3613308"/>
                </a:lnTo>
                <a:lnTo>
                  <a:pt x="492647" y="3618713"/>
                </a:lnTo>
                <a:lnTo>
                  <a:pt x="514766" y="3623651"/>
                </a:lnTo>
                <a:lnTo>
                  <a:pt x="539561" y="3627951"/>
                </a:lnTo>
                <a:lnTo>
                  <a:pt x="567153" y="3631442"/>
                </a:lnTo>
                <a:lnTo>
                  <a:pt x="597664" y="3633954"/>
                </a:lnTo>
                <a:lnTo>
                  <a:pt x="631214" y="3635315"/>
                </a:lnTo>
                <a:lnTo>
                  <a:pt x="667923" y="3635355"/>
                </a:lnTo>
                <a:lnTo>
                  <a:pt x="707912" y="3633903"/>
                </a:lnTo>
                <a:lnTo>
                  <a:pt x="751302" y="3630787"/>
                </a:lnTo>
                <a:lnTo>
                  <a:pt x="798213" y="3625838"/>
                </a:lnTo>
                <a:lnTo>
                  <a:pt x="815763" y="3623295"/>
                </a:lnTo>
                <a:lnTo>
                  <a:pt x="834634" y="3620349"/>
                </a:lnTo>
                <a:lnTo>
                  <a:pt x="854688" y="3617189"/>
                </a:lnTo>
                <a:lnTo>
                  <a:pt x="875789" y="3614003"/>
                </a:lnTo>
                <a:lnTo>
                  <a:pt x="920586" y="3608314"/>
                </a:lnTo>
                <a:lnTo>
                  <a:pt x="967933" y="3604793"/>
                </a:lnTo>
                <a:lnTo>
                  <a:pt x="992221" y="3604319"/>
                </a:lnTo>
                <a:lnTo>
                  <a:pt x="1016736" y="3604954"/>
                </a:lnTo>
                <a:lnTo>
                  <a:pt x="1065904" y="3610310"/>
                </a:lnTo>
                <a:lnTo>
                  <a:pt x="1114343" y="3622372"/>
                </a:lnTo>
                <a:lnTo>
                  <a:pt x="1160961" y="3642654"/>
                </a:lnTo>
                <a:lnTo>
                  <a:pt x="1204666" y="3672669"/>
                </a:lnTo>
                <a:lnTo>
                  <a:pt x="1225084" y="3691799"/>
                </a:lnTo>
                <a:lnTo>
                  <a:pt x="1244364" y="3713929"/>
                </a:lnTo>
                <a:lnTo>
                  <a:pt x="1262515" y="3748888"/>
                </a:lnTo>
                <a:lnTo>
                  <a:pt x="1275491" y="3774074"/>
                </a:lnTo>
                <a:lnTo>
                  <a:pt x="1291217" y="3804773"/>
                </a:lnTo>
                <a:lnTo>
                  <a:pt x="1309265" y="3840233"/>
                </a:lnTo>
                <a:lnTo>
                  <a:pt x="1329207" y="3879703"/>
                </a:lnTo>
                <a:lnTo>
                  <a:pt x="1350614" y="3922431"/>
                </a:lnTo>
                <a:lnTo>
                  <a:pt x="1373060" y="3967665"/>
                </a:lnTo>
                <a:lnTo>
                  <a:pt x="1396116" y="4014653"/>
                </a:lnTo>
                <a:lnTo>
                  <a:pt x="1419353" y="4062644"/>
                </a:lnTo>
                <a:lnTo>
                  <a:pt x="1442345" y="4110885"/>
                </a:lnTo>
                <a:lnTo>
                  <a:pt x="1464663" y="4158625"/>
                </a:lnTo>
                <a:lnTo>
                  <a:pt x="1485880" y="4205112"/>
                </a:lnTo>
                <a:lnTo>
                  <a:pt x="1505567" y="4249594"/>
                </a:lnTo>
                <a:lnTo>
                  <a:pt x="1523296" y="4291320"/>
                </a:lnTo>
                <a:lnTo>
                  <a:pt x="1538639" y="4329537"/>
                </a:lnTo>
                <a:lnTo>
                  <a:pt x="1551170" y="4363493"/>
                </a:lnTo>
                <a:lnTo>
                  <a:pt x="1560458" y="4392438"/>
                </a:lnTo>
                <a:lnTo>
                  <a:pt x="1566078" y="4415619"/>
                </a:lnTo>
                <a:lnTo>
                  <a:pt x="1567298" y="4413448"/>
                </a:lnTo>
                <a:lnTo>
                  <a:pt x="1585162" y="4382764"/>
                </a:lnTo>
                <a:lnTo>
                  <a:pt x="1608362" y="4344511"/>
                </a:lnTo>
                <a:lnTo>
                  <a:pt x="1640084" y="4294211"/>
                </a:lnTo>
                <a:lnTo>
                  <a:pt x="1659004" y="4265130"/>
                </a:lnTo>
                <a:lnTo>
                  <a:pt x="1679891" y="4233741"/>
                </a:lnTo>
                <a:lnTo>
                  <a:pt x="1702690" y="4200279"/>
                </a:lnTo>
                <a:lnTo>
                  <a:pt x="1727347" y="4164979"/>
                </a:lnTo>
                <a:lnTo>
                  <a:pt x="1753806" y="4128074"/>
                </a:lnTo>
                <a:lnTo>
                  <a:pt x="1782014" y="4089801"/>
                </a:lnTo>
                <a:lnTo>
                  <a:pt x="1811915" y="4050393"/>
                </a:lnTo>
                <a:lnTo>
                  <a:pt x="1843455" y="4010085"/>
                </a:lnTo>
                <a:lnTo>
                  <a:pt x="1876580" y="3969111"/>
                </a:lnTo>
                <a:lnTo>
                  <a:pt x="1911234" y="3927707"/>
                </a:lnTo>
                <a:lnTo>
                  <a:pt x="1947363" y="3886108"/>
                </a:lnTo>
                <a:lnTo>
                  <a:pt x="1984912" y="3844546"/>
                </a:lnTo>
                <a:lnTo>
                  <a:pt x="2010245" y="3817242"/>
                </a:lnTo>
                <a:lnTo>
                  <a:pt x="2036156" y="3790055"/>
                </a:lnTo>
                <a:lnTo>
                  <a:pt x="2062631" y="3763054"/>
                </a:lnTo>
                <a:lnTo>
                  <a:pt x="2089657" y="3736310"/>
                </a:lnTo>
                <a:lnTo>
                  <a:pt x="2117221" y="3709895"/>
                </a:lnTo>
                <a:lnTo>
                  <a:pt x="2145308" y="3683878"/>
                </a:lnTo>
                <a:lnTo>
                  <a:pt x="2173904" y="3658330"/>
                </a:lnTo>
                <a:lnTo>
                  <a:pt x="2202997" y="3633323"/>
                </a:lnTo>
                <a:lnTo>
                  <a:pt x="2232573" y="3608926"/>
                </a:lnTo>
                <a:lnTo>
                  <a:pt x="2262618" y="3585210"/>
                </a:lnTo>
                <a:lnTo>
                  <a:pt x="2293117" y="3562246"/>
                </a:lnTo>
                <a:lnTo>
                  <a:pt x="2324059" y="3540104"/>
                </a:lnTo>
                <a:lnTo>
                  <a:pt x="2355428" y="3518856"/>
                </a:lnTo>
                <a:lnTo>
                  <a:pt x="2387212" y="3498571"/>
                </a:lnTo>
                <a:lnTo>
                  <a:pt x="2419396" y="3479320"/>
                </a:lnTo>
                <a:lnTo>
                  <a:pt x="2451967" y="3461175"/>
                </a:lnTo>
                <a:lnTo>
                  <a:pt x="2484912" y="3444205"/>
                </a:lnTo>
                <a:lnTo>
                  <a:pt x="2518216" y="3428481"/>
                </a:lnTo>
                <a:lnTo>
                  <a:pt x="2551866" y="3414074"/>
                </a:lnTo>
                <a:lnTo>
                  <a:pt x="2585849" y="3401054"/>
                </a:lnTo>
                <a:lnTo>
                  <a:pt x="2592071" y="3390274"/>
                </a:lnTo>
                <a:lnTo>
                  <a:pt x="2598294" y="3378979"/>
                </a:lnTo>
                <a:lnTo>
                  <a:pt x="2604516" y="3367600"/>
                </a:lnTo>
                <a:lnTo>
                  <a:pt x="2610738" y="3356567"/>
                </a:lnTo>
                <a:lnTo>
                  <a:pt x="2613165" y="3352453"/>
                </a:lnTo>
                <a:lnTo>
                  <a:pt x="2613065" y="3322325"/>
                </a:lnTo>
                <a:lnTo>
                  <a:pt x="2612929" y="3310037"/>
                </a:lnTo>
                <a:lnTo>
                  <a:pt x="2612100" y="3272180"/>
                </a:lnTo>
                <a:lnTo>
                  <a:pt x="2610491" y="3232928"/>
                </a:lnTo>
                <a:lnTo>
                  <a:pt x="2607920" y="3192406"/>
                </a:lnTo>
                <a:lnTo>
                  <a:pt x="2604202" y="3150735"/>
                </a:lnTo>
                <a:lnTo>
                  <a:pt x="2599152" y="3108039"/>
                </a:lnTo>
                <a:lnTo>
                  <a:pt x="2580946" y="3015855"/>
                </a:lnTo>
                <a:lnTo>
                  <a:pt x="2563469" y="2953928"/>
                </a:lnTo>
                <a:lnTo>
                  <a:pt x="2542468" y="2893478"/>
                </a:lnTo>
                <a:lnTo>
                  <a:pt x="2517889" y="2834695"/>
                </a:lnTo>
                <a:lnTo>
                  <a:pt x="2489676" y="2777772"/>
                </a:lnTo>
                <a:lnTo>
                  <a:pt x="2457777" y="2722899"/>
                </a:lnTo>
                <a:lnTo>
                  <a:pt x="2422135" y="2670267"/>
                </a:lnTo>
                <a:lnTo>
                  <a:pt x="2382696" y="2620069"/>
                </a:lnTo>
                <a:lnTo>
                  <a:pt x="2339406" y="2572496"/>
                </a:lnTo>
                <a:lnTo>
                  <a:pt x="2292209" y="2527738"/>
                </a:lnTo>
                <a:lnTo>
                  <a:pt x="2241052" y="2485987"/>
                </a:lnTo>
                <a:lnTo>
                  <a:pt x="2185880" y="2447435"/>
                </a:lnTo>
                <a:lnTo>
                  <a:pt x="2126638" y="2412273"/>
                </a:lnTo>
                <a:lnTo>
                  <a:pt x="2063271" y="2380693"/>
                </a:lnTo>
                <a:lnTo>
                  <a:pt x="1995725" y="2352885"/>
                </a:lnTo>
                <a:lnTo>
                  <a:pt x="1923945" y="2329041"/>
                </a:lnTo>
                <a:lnTo>
                  <a:pt x="1847876" y="2309353"/>
                </a:lnTo>
                <a:lnTo>
                  <a:pt x="1767464" y="2294011"/>
                </a:lnTo>
                <a:lnTo>
                  <a:pt x="1682655" y="2283208"/>
                </a:lnTo>
                <a:lnTo>
                  <a:pt x="1593393" y="2277135"/>
                </a:lnTo>
                <a:lnTo>
                  <a:pt x="1543579" y="2274931"/>
                </a:lnTo>
                <a:lnTo>
                  <a:pt x="1496078" y="2271992"/>
                </a:lnTo>
                <a:lnTo>
                  <a:pt x="1450834" y="2268356"/>
                </a:lnTo>
                <a:lnTo>
                  <a:pt x="1407794" y="2264061"/>
                </a:lnTo>
                <a:lnTo>
                  <a:pt x="1366903" y="2259146"/>
                </a:lnTo>
                <a:lnTo>
                  <a:pt x="1328107" y="2253651"/>
                </a:lnTo>
                <a:lnTo>
                  <a:pt x="1291349" y="2247613"/>
                </a:lnTo>
                <a:lnTo>
                  <a:pt x="1256577" y="2241072"/>
                </a:lnTo>
                <a:lnTo>
                  <a:pt x="1223735" y="2234066"/>
                </a:lnTo>
                <a:lnTo>
                  <a:pt x="1192768" y="2226634"/>
                </a:lnTo>
                <a:lnTo>
                  <a:pt x="1163623" y="2218815"/>
                </a:lnTo>
                <a:lnTo>
                  <a:pt x="1136244" y="2210647"/>
                </a:lnTo>
                <a:lnTo>
                  <a:pt x="1086566" y="2193421"/>
                </a:lnTo>
                <a:lnTo>
                  <a:pt x="1043299" y="2175265"/>
                </a:lnTo>
                <a:lnTo>
                  <a:pt x="1006004" y="2156489"/>
                </a:lnTo>
                <a:lnTo>
                  <a:pt x="974245" y="2137404"/>
                </a:lnTo>
                <a:lnTo>
                  <a:pt x="938860" y="2115089"/>
                </a:lnTo>
                <a:lnTo>
                  <a:pt x="904679" y="2091017"/>
                </a:lnTo>
                <a:lnTo>
                  <a:pt x="871769" y="2065254"/>
                </a:lnTo>
                <a:lnTo>
                  <a:pt x="840194" y="2037867"/>
                </a:lnTo>
                <a:lnTo>
                  <a:pt x="810022" y="2008922"/>
                </a:lnTo>
                <a:lnTo>
                  <a:pt x="781317" y="1978485"/>
                </a:lnTo>
                <a:lnTo>
                  <a:pt x="754147" y="1946621"/>
                </a:lnTo>
                <a:lnTo>
                  <a:pt x="728578" y="1913398"/>
                </a:lnTo>
                <a:lnTo>
                  <a:pt x="704674" y="1878880"/>
                </a:lnTo>
                <a:lnTo>
                  <a:pt x="682503" y="1843135"/>
                </a:lnTo>
                <a:lnTo>
                  <a:pt x="662130" y="1806227"/>
                </a:lnTo>
                <a:lnTo>
                  <a:pt x="643621" y="1768224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3223021" y="1142207"/>
            <a:ext cx="1936940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spc="2" dirty="0">
                <a:solidFill>
                  <a:srgbClr val="00B0F0"/>
                </a:solidFill>
                <a:latin typeface="Berlin Sans FB"/>
                <a:cs typeface="Berlin Sans FB"/>
              </a:rPr>
              <a:t>Pelaksanaan</a:t>
            </a:r>
            <a:endParaRPr sz="27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664" y="1142207"/>
            <a:ext cx="797027" cy="361950"/>
          </a:xfrm>
          <a:prstGeom prst="rect">
            <a:avLst/>
          </a:prstGeom>
        </p:spPr>
        <p:txBody>
          <a:bodyPr wrap="square" lIns="0" tIns="17930" rIns="0" bIns="0" rtlCol="0">
            <a:noAutofit/>
          </a:bodyPr>
          <a:lstStyle/>
          <a:p>
            <a:pPr marL="9525">
              <a:lnSpc>
                <a:spcPts val="2824"/>
              </a:lnSpc>
            </a:pPr>
            <a:r>
              <a:rPr sz="2700" spc="1" dirty="0">
                <a:solidFill>
                  <a:srgbClr val="00B0F0"/>
                </a:solidFill>
                <a:latin typeface="Berlin Sans FB"/>
                <a:cs typeface="Berlin Sans FB"/>
              </a:rPr>
              <a:t>SPMI</a:t>
            </a:r>
            <a:endParaRPr sz="27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47736" y="3254811"/>
            <a:ext cx="4283201" cy="247650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marL="9525">
              <a:lnSpc>
                <a:spcPts val="1916"/>
              </a:lnSpc>
            </a:pPr>
            <a:r>
              <a:rPr b="1" dirty="0">
                <a:latin typeface="Arial"/>
                <a:cs typeface="Arial"/>
              </a:rPr>
              <a:t>Pelaksanaan Penjaminan Mutu Internal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0135" y="3254812"/>
            <a:ext cx="2479542" cy="524255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marL="9525">
              <a:lnSpc>
                <a:spcPts val="1916"/>
              </a:lnSpc>
            </a:pPr>
            <a:r>
              <a:rPr b="1" dirty="0">
                <a:latin typeface="Arial"/>
                <a:cs typeface="Arial"/>
              </a:rPr>
              <a:t>didasarkan dokumen :</a:t>
            </a:r>
            <a:endParaRPr>
              <a:latin typeface="Arial"/>
              <a:cs typeface="Arial"/>
            </a:endParaRPr>
          </a:p>
          <a:p>
            <a:pPr marL="12623" marR="34290">
              <a:lnSpc>
                <a:spcPct val="95825"/>
              </a:lnSpc>
              <a:spcBef>
                <a:spcPts val="13"/>
              </a:spcBef>
            </a:pPr>
            <a:r>
              <a:rPr b="1" spc="-1" dirty="0">
                <a:solidFill>
                  <a:srgbClr val="FF0000"/>
                </a:solidFill>
                <a:latin typeface="Arial"/>
                <a:cs typeface="Arial"/>
              </a:rPr>
              <a:t>yang akan dicapai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8982" y="3531418"/>
            <a:ext cx="133372" cy="247649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marL="9525">
              <a:lnSpc>
                <a:spcPts val="1916"/>
              </a:lnSpc>
            </a:pP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295" y="3531418"/>
            <a:ext cx="3621098" cy="247649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marL="9525">
              <a:lnSpc>
                <a:spcPts val="1916"/>
              </a:lnSpc>
            </a:pPr>
            <a:r>
              <a:rPr b="1" spc="-1" dirty="0">
                <a:solidFill>
                  <a:srgbClr val="FF0000"/>
                </a:solidFill>
                <a:latin typeface="Arial"/>
                <a:cs typeface="Arial"/>
              </a:rPr>
              <a:t>Kebijakan, rencana, dan standar,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2446" y="3805737"/>
            <a:ext cx="133372" cy="247650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marL="9525">
              <a:lnSpc>
                <a:spcPts val="1916"/>
              </a:lnSpc>
            </a:pPr>
            <a:r>
              <a:rPr dirty="0">
                <a:solidFill>
                  <a:srgbClr val="00B050"/>
                </a:solidFill>
                <a:latin typeface="Arial"/>
                <a:cs typeface="Arial"/>
              </a:rPr>
              <a:t>•</a:t>
            </a:r>
            <a:endParaRPr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6759" y="3805737"/>
            <a:ext cx="5849294" cy="524256"/>
          </a:xfrm>
          <a:prstGeom prst="rect">
            <a:avLst/>
          </a:prstGeom>
        </p:spPr>
        <p:txBody>
          <a:bodyPr wrap="square" lIns="0" tIns="12168" rIns="0" bIns="0" rtlCol="0">
            <a:noAutofit/>
          </a:bodyPr>
          <a:lstStyle/>
          <a:p>
            <a:pPr algn="ctr">
              <a:lnSpc>
                <a:spcPts val="1916"/>
              </a:lnSpc>
            </a:pPr>
            <a:r>
              <a:rPr b="1" dirty="0">
                <a:solidFill>
                  <a:srgbClr val="00B050"/>
                </a:solidFill>
                <a:latin typeface="Arial"/>
                <a:cs typeface="Arial"/>
              </a:rPr>
              <a:t>Manual, instruksi kerja, dan formulir untuk memenuhi</a:t>
            </a:r>
            <a:endParaRPr dirty="0">
              <a:latin typeface="Arial"/>
              <a:cs typeface="Arial"/>
            </a:endParaRPr>
          </a:p>
          <a:p>
            <a:pPr marL="1574720" marR="1591639" algn="ctr">
              <a:lnSpc>
                <a:spcPct val="95825"/>
              </a:lnSpc>
              <a:spcBef>
                <a:spcPts val="13"/>
              </a:spcBef>
            </a:pPr>
            <a:r>
              <a:rPr b="1" dirty="0">
                <a:solidFill>
                  <a:srgbClr val="00B050"/>
                </a:solidFill>
                <a:latin typeface="Arial"/>
                <a:cs typeface="Arial"/>
              </a:rPr>
              <a:t>standar yang ditetapkan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1371</Words>
  <Application>Microsoft Office PowerPoint</Application>
  <PresentationFormat>On-screen Show (4:3)</PresentationFormat>
  <Paragraphs>432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Berlin Sans FB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Dewi Sari</dc:creator>
  <cp:lastModifiedBy>Dewi Sari</cp:lastModifiedBy>
  <cp:revision>16</cp:revision>
  <dcterms:modified xsi:type="dcterms:W3CDTF">2020-07-13T03:02:55Z</dcterms:modified>
</cp:coreProperties>
</file>