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80" r:id="rId6"/>
    <p:sldId id="278" r:id="rId7"/>
    <p:sldId id="279" r:id="rId8"/>
    <p:sldId id="261" r:id="rId9"/>
    <p:sldId id="262" r:id="rId10"/>
    <p:sldId id="263" r:id="rId11"/>
    <p:sldId id="267" r:id="rId12"/>
    <p:sldId id="269" r:id="rId13"/>
    <p:sldId id="271" r:id="rId14"/>
    <p:sldId id="272" r:id="rId15"/>
    <p:sldId id="273" r:id="rId16"/>
    <p:sldId id="270" r:id="rId17"/>
    <p:sldId id="268" r:id="rId18"/>
    <p:sldId id="274" r:id="rId19"/>
    <p:sldId id="266" r:id="rId20"/>
    <p:sldId id="275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5" autoAdjust="0"/>
  </p:normalViewPr>
  <p:slideViewPr>
    <p:cSldViewPr>
      <p:cViewPr>
        <p:scale>
          <a:sx n="100" d="100"/>
          <a:sy n="10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BA34D-B2A9-4AE3-A912-00A3673792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11EFB2-AFAC-4962-B610-88C462E1EABC}">
      <dgm:prSet phldrT="[Text]" custT="1"/>
      <dgm:spPr/>
      <dgm:t>
        <a:bodyPr/>
        <a:lstStyle/>
        <a:p>
          <a:r>
            <a:rPr lang="en-US" sz="2400" b="1" dirty="0" err="1" smtClean="0"/>
            <a:t>Monev</a:t>
          </a:r>
          <a:r>
            <a:rPr lang="en-US" sz="2400" b="1" dirty="0" smtClean="0"/>
            <a:t> </a:t>
          </a:r>
          <a:r>
            <a:rPr lang="en-US" sz="2400" b="1" dirty="0" err="1" smtClean="0"/>
            <a:t>Kurikulum</a:t>
          </a:r>
          <a:endParaRPr lang="en-US" sz="2400" b="1" dirty="0"/>
        </a:p>
      </dgm:t>
    </dgm:pt>
    <dgm:pt modelId="{12F1580F-7313-4E8E-A3EF-877E91BA906A}" type="parTrans" cxnId="{F1C4E01A-8C9B-4836-84E5-763595DD1FD4}">
      <dgm:prSet/>
      <dgm:spPr/>
      <dgm:t>
        <a:bodyPr/>
        <a:lstStyle/>
        <a:p>
          <a:endParaRPr lang="en-US"/>
        </a:p>
      </dgm:t>
    </dgm:pt>
    <dgm:pt modelId="{341A0BF4-A432-4923-8521-6A52AB000242}" type="sibTrans" cxnId="{F1C4E01A-8C9B-4836-84E5-763595DD1FD4}">
      <dgm:prSet/>
      <dgm:spPr/>
      <dgm:t>
        <a:bodyPr/>
        <a:lstStyle/>
        <a:p>
          <a:endParaRPr lang="en-US"/>
        </a:p>
      </dgm:t>
    </dgm:pt>
    <dgm:pt modelId="{9C1C5946-4863-44DD-810B-CD5FF03CCEC9}">
      <dgm:prSet phldrT="[Text]" custT="1"/>
      <dgm:spPr/>
      <dgm:t>
        <a:bodyPr/>
        <a:lstStyle/>
        <a:p>
          <a:r>
            <a:rPr lang="en-US" sz="2400" b="1" dirty="0" err="1" smtClean="0"/>
            <a:t>Monev</a:t>
          </a:r>
          <a:r>
            <a:rPr lang="en-US" sz="2400" b="1" dirty="0" smtClean="0"/>
            <a:t> </a:t>
          </a:r>
          <a:r>
            <a:rPr lang="en-US" sz="2400" b="1" dirty="0" err="1" smtClean="0"/>
            <a:t>Pembelajaran</a:t>
          </a:r>
          <a:endParaRPr lang="en-US" sz="2400" b="1" dirty="0"/>
        </a:p>
      </dgm:t>
    </dgm:pt>
    <dgm:pt modelId="{D2E13ACF-1082-4255-86C5-3E92D7DC71D8}" type="parTrans" cxnId="{169896FC-C16A-4382-A960-52CB32974FC9}">
      <dgm:prSet/>
      <dgm:spPr/>
      <dgm:t>
        <a:bodyPr/>
        <a:lstStyle/>
        <a:p>
          <a:endParaRPr lang="en-US"/>
        </a:p>
      </dgm:t>
    </dgm:pt>
    <dgm:pt modelId="{BD24434C-2803-450B-995D-4681467C8743}" type="sibTrans" cxnId="{169896FC-C16A-4382-A960-52CB32974FC9}">
      <dgm:prSet/>
      <dgm:spPr/>
      <dgm:t>
        <a:bodyPr/>
        <a:lstStyle/>
        <a:p>
          <a:endParaRPr lang="en-US"/>
        </a:p>
      </dgm:t>
    </dgm:pt>
    <dgm:pt modelId="{EDD21D90-5440-4CE6-A742-EE01229C891F}">
      <dgm:prSet phldrT="[Text]" custT="1"/>
      <dgm:spPr/>
      <dgm:t>
        <a:bodyPr/>
        <a:lstStyle/>
        <a:p>
          <a:r>
            <a:rPr lang="en-US" sz="2400" b="1" dirty="0" err="1" smtClean="0"/>
            <a:t>Monev</a:t>
          </a:r>
          <a:r>
            <a:rPr lang="en-US" sz="2400" b="1" dirty="0" smtClean="0"/>
            <a:t> </a:t>
          </a:r>
          <a:r>
            <a:rPr lang="en-US" sz="2400" b="1" dirty="0" err="1" smtClean="0"/>
            <a:t>Kinerja</a:t>
          </a:r>
          <a:endParaRPr lang="en-US" sz="2400" b="1" dirty="0"/>
        </a:p>
      </dgm:t>
    </dgm:pt>
    <dgm:pt modelId="{2FA0DEA6-30EA-4AB6-BCEC-3B953CD2C3C9}" type="parTrans" cxnId="{2EB453E2-9081-4647-8968-5C433C8C74B2}">
      <dgm:prSet/>
      <dgm:spPr/>
      <dgm:t>
        <a:bodyPr/>
        <a:lstStyle/>
        <a:p>
          <a:endParaRPr lang="en-US"/>
        </a:p>
      </dgm:t>
    </dgm:pt>
    <dgm:pt modelId="{CD55FC5C-6145-486D-9098-13829933DB28}" type="sibTrans" cxnId="{2EB453E2-9081-4647-8968-5C433C8C74B2}">
      <dgm:prSet/>
      <dgm:spPr/>
      <dgm:t>
        <a:bodyPr/>
        <a:lstStyle/>
        <a:p>
          <a:endParaRPr lang="en-US"/>
        </a:p>
      </dgm:t>
    </dgm:pt>
    <dgm:pt modelId="{D9F5480A-F44A-4F92-92E1-F5B62056BE65}">
      <dgm:prSet phldrT="[Text]" custT="1"/>
      <dgm:spPr/>
      <dgm:t>
        <a:bodyPr/>
        <a:lstStyle/>
        <a:p>
          <a:r>
            <a:rPr lang="en-US" sz="2400" b="1" dirty="0" err="1" smtClean="0"/>
            <a:t>Monev</a:t>
          </a:r>
          <a:r>
            <a:rPr lang="en-US" sz="2400" b="1" dirty="0" smtClean="0"/>
            <a:t> </a:t>
          </a:r>
          <a:r>
            <a:rPr lang="en-US" sz="2400" b="1" dirty="0" err="1" smtClean="0"/>
            <a:t>Institusi</a:t>
          </a:r>
          <a:endParaRPr lang="en-US" sz="2400" b="1" dirty="0"/>
        </a:p>
      </dgm:t>
    </dgm:pt>
    <dgm:pt modelId="{93206E4A-8D40-478C-9454-908BDD2B4DF5}" type="parTrans" cxnId="{EDCF7D5F-79F0-4F28-9F07-0F5DB7D6F003}">
      <dgm:prSet/>
      <dgm:spPr/>
      <dgm:t>
        <a:bodyPr/>
        <a:lstStyle/>
        <a:p>
          <a:endParaRPr lang="en-US"/>
        </a:p>
      </dgm:t>
    </dgm:pt>
    <dgm:pt modelId="{7CD1804C-7AE4-4ACF-8D2A-811BFF735A12}" type="sibTrans" cxnId="{EDCF7D5F-79F0-4F28-9F07-0F5DB7D6F003}">
      <dgm:prSet/>
      <dgm:spPr/>
      <dgm:t>
        <a:bodyPr/>
        <a:lstStyle/>
        <a:p>
          <a:endParaRPr lang="en-US"/>
        </a:p>
      </dgm:t>
    </dgm:pt>
    <dgm:pt modelId="{97805B74-C24F-4C9B-AFC6-D457F9369A68}">
      <dgm:prSet phldrT="[Text]" custT="1"/>
      <dgm:spPr/>
      <dgm:t>
        <a:bodyPr/>
        <a:lstStyle/>
        <a:p>
          <a:r>
            <a:rPr lang="en-US" sz="2400" b="1" dirty="0" err="1" smtClean="0"/>
            <a:t>Monev</a:t>
          </a:r>
          <a:r>
            <a:rPr lang="en-US" sz="2400" b="1" dirty="0" smtClean="0"/>
            <a:t> </a:t>
          </a:r>
          <a:r>
            <a:rPr lang="en-US" sz="2400" b="1" dirty="0" err="1" smtClean="0"/>
            <a:t>Penelitian</a:t>
          </a:r>
          <a:r>
            <a:rPr lang="en-US" sz="2400" b="1" dirty="0" smtClean="0"/>
            <a:t>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Pengabdian</a:t>
          </a:r>
          <a:endParaRPr lang="en-US" sz="2400" b="1" dirty="0"/>
        </a:p>
      </dgm:t>
    </dgm:pt>
    <dgm:pt modelId="{58C1B2D7-D77E-4279-ABE4-215552292362}" type="parTrans" cxnId="{CCF75D75-C199-4575-A2D1-53B43F4C43DA}">
      <dgm:prSet/>
      <dgm:spPr/>
      <dgm:t>
        <a:bodyPr/>
        <a:lstStyle/>
        <a:p>
          <a:endParaRPr lang="en-US"/>
        </a:p>
      </dgm:t>
    </dgm:pt>
    <dgm:pt modelId="{6762C757-73DA-4BA9-8AC4-AB0B15309F09}" type="sibTrans" cxnId="{CCF75D75-C199-4575-A2D1-53B43F4C43DA}">
      <dgm:prSet/>
      <dgm:spPr/>
      <dgm:t>
        <a:bodyPr/>
        <a:lstStyle/>
        <a:p>
          <a:endParaRPr lang="en-US"/>
        </a:p>
      </dgm:t>
    </dgm:pt>
    <dgm:pt modelId="{69AFBE41-EE80-4594-A438-3F80C74C9869}" type="pres">
      <dgm:prSet presAssocID="{BCBBA34D-B2A9-4AE3-A912-00A3673792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D5FF43F-E962-4675-9C58-D2013A69C246}" type="pres">
      <dgm:prSet presAssocID="{FC11EFB2-AFAC-4962-B610-88C462E1EABC}" presName="parentLin" presStyleCnt="0"/>
      <dgm:spPr/>
    </dgm:pt>
    <dgm:pt modelId="{9804F817-6054-44A4-9614-FE28BE95654B}" type="pres">
      <dgm:prSet presAssocID="{FC11EFB2-AFAC-4962-B610-88C462E1EABC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6650E2C2-A0FB-439C-979A-DA78E9EB239B}" type="pres">
      <dgm:prSet presAssocID="{FC11EFB2-AFAC-4962-B610-88C462E1EAB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327B9B-6878-414E-B5B0-E78FE8B36C52}" type="pres">
      <dgm:prSet presAssocID="{FC11EFB2-AFAC-4962-B610-88C462E1EABC}" presName="negativeSpace" presStyleCnt="0"/>
      <dgm:spPr/>
    </dgm:pt>
    <dgm:pt modelId="{2ABBFFF6-D0D4-4692-90EA-4753C3E178AC}" type="pres">
      <dgm:prSet presAssocID="{FC11EFB2-AFAC-4962-B610-88C462E1EABC}" presName="childText" presStyleLbl="conFgAcc1" presStyleIdx="0" presStyleCnt="5">
        <dgm:presLayoutVars>
          <dgm:bulletEnabled val="1"/>
        </dgm:presLayoutVars>
      </dgm:prSet>
      <dgm:spPr/>
    </dgm:pt>
    <dgm:pt modelId="{0CC0362D-2A42-4D38-989C-20C523CA5A5A}" type="pres">
      <dgm:prSet presAssocID="{341A0BF4-A432-4923-8521-6A52AB000242}" presName="spaceBetweenRectangles" presStyleCnt="0"/>
      <dgm:spPr/>
    </dgm:pt>
    <dgm:pt modelId="{BCEB1E1A-CC6C-49CD-BE37-85DBB9D5DA51}" type="pres">
      <dgm:prSet presAssocID="{9C1C5946-4863-44DD-810B-CD5FF03CCEC9}" presName="parentLin" presStyleCnt="0"/>
      <dgm:spPr/>
    </dgm:pt>
    <dgm:pt modelId="{61948956-3263-4375-AC2A-51AC0DEE67F5}" type="pres">
      <dgm:prSet presAssocID="{9C1C5946-4863-44DD-810B-CD5FF03CCEC9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8F997923-3FFD-4AFE-8D52-AC20C8C47505}" type="pres">
      <dgm:prSet presAssocID="{9C1C5946-4863-44DD-810B-CD5FF03CCEC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9D74B1-A9E0-4852-A6EA-CCBB165C05B7}" type="pres">
      <dgm:prSet presAssocID="{9C1C5946-4863-44DD-810B-CD5FF03CCEC9}" presName="negativeSpace" presStyleCnt="0"/>
      <dgm:spPr/>
    </dgm:pt>
    <dgm:pt modelId="{6DA2E61A-8832-46C1-8CA4-9E5BAF880FD8}" type="pres">
      <dgm:prSet presAssocID="{9C1C5946-4863-44DD-810B-CD5FF03CCEC9}" presName="childText" presStyleLbl="conFgAcc1" presStyleIdx="1" presStyleCnt="5">
        <dgm:presLayoutVars>
          <dgm:bulletEnabled val="1"/>
        </dgm:presLayoutVars>
      </dgm:prSet>
      <dgm:spPr/>
    </dgm:pt>
    <dgm:pt modelId="{DD2AA0E9-EAD7-48B4-A8EF-450E41C87C52}" type="pres">
      <dgm:prSet presAssocID="{BD24434C-2803-450B-995D-4681467C8743}" presName="spaceBetweenRectangles" presStyleCnt="0"/>
      <dgm:spPr/>
    </dgm:pt>
    <dgm:pt modelId="{E19E0D4A-019D-4760-8282-A56EBAC504D1}" type="pres">
      <dgm:prSet presAssocID="{EDD21D90-5440-4CE6-A742-EE01229C891F}" presName="parentLin" presStyleCnt="0"/>
      <dgm:spPr/>
    </dgm:pt>
    <dgm:pt modelId="{37D70FEE-E253-4973-83CC-83CE9C60853F}" type="pres">
      <dgm:prSet presAssocID="{EDD21D90-5440-4CE6-A742-EE01229C891F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E5CFF3E9-7D4D-4EDD-A1BA-D01FAFCDA646}" type="pres">
      <dgm:prSet presAssocID="{EDD21D90-5440-4CE6-A742-EE01229C891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130DCC-8769-4002-9EB6-73E3C6C01005}" type="pres">
      <dgm:prSet presAssocID="{EDD21D90-5440-4CE6-A742-EE01229C891F}" presName="negativeSpace" presStyleCnt="0"/>
      <dgm:spPr/>
    </dgm:pt>
    <dgm:pt modelId="{6D98A7E6-5F27-48F4-A53E-428CB65EA518}" type="pres">
      <dgm:prSet presAssocID="{EDD21D90-5440-4CE6-A742-EE01229C891F}" presName="childText" presStyleLbl="conFgAcc1" presStyleIdx="2" presStyleCnt="5">
        <dgm:presLayoutVars>
          <dgm:bulletEnabled val="1"/>
        </dgm:presLayoutVars>
      </dgm:prSet>
      <dgm:spPr/>
    </dgm:pt>
    <dgm:pt modelId="{43DF2E41-5166-460A-B677-B0EB52027028}" type="pres">
      <dgm:prSet presAssocID="{CD55FC5C-6145-486D-9098-13829933DB28}" presName="spaceBetweenRectangles" presStyleCnt="0"/>
      <dgm:spPr/>
    </dgm:pt>
    <dgm:pt modelId="{EBCFA3A3-34F1-4089-BB74-21489F24D55E}" type="pres">
      <dgm:prSet presAssocID="{D9F5480A-F44A-4F92-92E1-F5B62056BE65}" presName="parentLin" presStyleCnt="0"/>
      <dgm:spPr/>
    </dgm:pt>
    <dgm:pt modelId="{FA365A7F-9B54-4E8D-9F9D-50B9D4471F45}" type="pres">
      <dgm:prSet presAssocID="{D9F5480A-F44A-4F92-92E1-F5B62056BE65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1D278168-76BB-4110-ADED-2520338AE67A}" type="pres">
      <dgm:prSet presAssocID="{D9F5480A-F44A-4F92-92E1-F5B62056BE6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FC4650-E07D-46DC-A8FD-CF9FE47C6500}" type="pres">
      <dgm:prSet presAssocID="{D9F5480A-F44A-4F92-92E1-F5B62056BE65}" presName="negativeSpace" presStyleCnt="0"/>
      <dgm:spPr/>
    </dgm:pt>
    <dgm:pt modelId="{91DBB481-B2DC-486A-9775-46E642EAF562}" type="pres">
      <dgm:prSet presAssocID="{D9F5480A-F44A-4F92-92E1-F5B62056BE65}" presName="childText" presStyleLbl="conFgAcc1" presStyleIdx="3" presStyleCnt="5">
        <dgm:presLayoutVars>
          <dgm:bulletEnabled val="1"/>
        </dgm:presLayoutVars>
      </dgm:prSet>
      <dgm:spPr/>
    </dgm:pt>
    <dgm:pt modelId="{D2865647-8E55-4938-A2EA-C3C8865A7F13}" type="pres">
      <dgm:prSet presAssocID="{7CD1804C-7AE4-4ACF-8D2A-811BFF735A12}" presName="spaceBetweenRectangles" presStyleCnt="0"/>
      <dgm:spPr/>
    </dgm:pt>
    <dgm:pt modelId="{71F712C8-9BFA-49A9-BB86-20D606126681}" type="pres">
      <dgm:prSet presAssocID="{97805B74-C24F-4C9B-AFC6-D457F9369A68}" presName="parentLin" presStyleCnt="0"/>
      <dgm:spPr/>
    </dgm:pt>
    <dgm:pt modelId="{1B62EBBA-0AF6-46DD-978B-F5656A12B054}" type="pres">
      <dgm:prSet presAssocID="{97805B74-C24F-4C9B-AFC6-D457F9369A68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BF368161-F905-4823-9BF4-DAB4ABAD6884}" type="pres">
      <dgm:prSet presAssocID="{97805B74-C24F-4C9B-AFC6-D457F9369A6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772ECD-4134-4D6E-B40C-082DE9A3EC85}" type="pres">
      <dgm:prSet presAssocID="{97805B74-C24F-4C9B-AFC6-D457F9369A68}" presName="negativeSpace" presStyleCnt="0"/>
      <dgm:spPr/>
    </dgm:pt>
    <dgm:pt modelId="{297B59B6-E9C4-4592-9A9D-D047AC7F46C1}" type="pres">
      <dgm:prSet presAssocID="{97805B74-C24F-4C9B-AFC6-D457F9369A6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3653B5A-788E-4D68-820C-E54A4E2B7986}" type="presOf" srcId="{FC11EFB2-AFAC-4962-B610-88C462E1EABC}" destId="{6650E2C2-A0FB-439C-979A-DA78E9EB239B}" srcOrd="1" destOrd="0" presId="urn:microsoft.com/office/officeart/2005/8/layout/list1"/>
    <dgm:cxn modelId="{CCF75D75-C199-4575-A2D1-53B43F4C43DA}" srcId="{BCBBA34D-B2A9-4AE3-A912-00A367379245}" destId="{97805B74-C24F-4C9B-AFC6-D457F9369A68}" srcOrd="4" destOrd="0" parTransId="{58C1B2D7-D77E-4279-ABE4-215552292362}" sibTransId="{6762C757-73DA-4BA9-8AC4-AB0B15309F09}"/>
    <dgm:cxn modelId="{1F760960-57F3-4FBB-9E0D-83509BA70147}" type="presOf" srcId="{FC11EFB2-AFAC-4962-B610-88C462E1EABC}" destId="{9804F817-6054-44A4-9614-FE28BE95654B}" srcOrd="0" destOrd="0" presId="urn:microsoft.com/office/officeart/2005/8/layout/list1"/>
    <dgm:cxn modelId="{F1C4E01A-8C9B-4836-84E5-763595DD1FD4}" srcId="{BCBBA34D-B2A9-4AE3-A912-00A367379245}" destId="{FC11EFB2-AFAC-4962-B610-88C462E1EABC}" srcOrd="0" destOrd="0" parTransId="{12F1580F-7313-4E8E-A3EF-877E91BA906A}" sibTransId="{341A0BF4-A432-4923-8521-6A52AB000242}"/>
    <dgm:cxn modelId="{E1631F1F-F6E8-4495-8B74-57839246BAB8}" type="presOf" srcId="{D9F5480A-F44A-4F92-92E1-F5B62056BE65}" destId="{FA365A7F-9B54-4E8D-9F9D-50B9D4471F45}" srcOrd="0" destOrd="0" presId="urn:microsoft.com/office/officeart/2005/8/layout/list1"/>
    <dgm:cxn modelId="{CFFDD264-E401-4A10-9575-0C4B789BC418}" type="presOf" srcId="{EDD21D90-5440-4CE6-A742-EE01229C891F}" destId="{E5CFF3E9-7D4D-4EDD-A1BA-D01FAFCDA646}" srcOrd="1" destOrd="0" presId="urn:microsoft.com/office/officeart/2005/8/layout/list1"/>
    <dgm:cxn modelId="{EDCF7D5F-79F0-4F28-9F07-0F5DB7D6F003}" srcId="{BCBBA34D-B2A9-4AE3-A912-00A367379245}" destId="{D9F5480A-F44A-4F92-92E1-F5B62056BE65}" srcOrd="3" destOrd="0" parTransId="{93206E4A-8D40-478C-9454-908BDD2B4DF5}" sibTransId="{7CD1804C-7AE4-4ACF-8D2A-811BFF735A12}"/>
    <dgm:cxn modelId="{A5ADFBEF-7A7B-4772-A0D2-489FA5A7C9F1}" type="presOf" srcId="{97805B74-C24F-4C9B-AFC6-D457F9369A68}" destId="{BF368161-F905-4823-9BF4-DAB4ABAD6884}" srcOrd="1" destOrd="0" presId="urn:microsoft.com/office/officeart/2005/8/layout/list1"/>
    <dgm:cxn modelId="{2EB453E2-9081-4647-8968-5C433C8C74B2}" srcId="{BCBBA34D-B2A9-4AE3-A912-00A367379245}" destId="{EDD21D90-5440-4CE6-A742-EE01229C891F}" srcOrd="2" destOrd="0" parTransId="{2FA0DEA6-30EA-4AB6-BCEC-3B953CD2C3C9}" sibTransId="{CD55FC5C-6145-486D-9098-13829933DB28}"/>
    <dgm:cxn modelId="{0352FF15-126A-41B8-83A2-1D93E0168A3F}" type="presOf" srcId="{D9F5480A-F44A-4F92-92E1-F5B62056BE65}" destId="{1D278168-76BB-4110-ADED-2520338AE67A}" srcOrd="1" destOrd="0" presId="urn:microsoft.com/office/officeart/2005/8/layout/list1"/>
    <dgm:cxn modelId="{B1CA8BAB-0744-484F-8411-96E6344C631E}" type="presOf" srcId="{97805B74-C24F-4C9B-AFC6-D457F9369A68}" destId="{1B62EBBA-0AF6-46DD-978B-F5656A12B054}" srcOrd="0" destOrd="0" presId="urn:microsoft.com/office/officeart/2005/8/layout/list1"/>
    <dgm:cxn modelId="{641D7D08-6FD2-45DA-8DBD-BBCE7BA4A575}" type="presOf" srcId="{9C1C5946-4863-44DD-810B-CD5FF03CCEC9}" destId="{8F997923-3FFD-4AFE-8D52-AC20C8C47505}" srcOrd="1" destOrd="0" presId="urn:microsoft.com/office/officeart/2005/8/layout/list1"/>
    <dgm:cxn modelId="{169896FC-C16A-4382-A960-52CB32974FC9}" srcId="{BCBBA34D-B2A9-4AE3-A912-00A367379245}" destId="{9C1C5946-4863-44DD-810B-CD5FF03CCEC9}" srcOrd="1" destOrd="0" parTransId="{D2E13ACF-1082-4255-86C5-3E92D7DC71D8}" sibTransId="{BD24434C-2803-450B-995D-4681467C8743}"/>
    <dgm:cxn modelId="{CE4AF3A3-15F1-4283-A669-40E82BC006DC}" type="presOf" srcId="{EDD21D90-5440-4CE6-A742-EE01229C891F}" destId="{37D70FEE-E253-4973-83CC-83CE9C60853F}" srcOrd="0" destOrd="0" presId="urn:microsoft.com/office/officeart/2005/8/layout/list1"/>
    <dgm:cxn modelId="{8FA53164-4405-4B87-8302-70D3EA081DCD}" type="presOf" srcId="{BCBBA34D-B2A9-4AE3-A912-00A367379245}" destId="{69AFBE41-EE80-4594-A438-3F80C74C9869}" srcOrd="0" destOrd="0" presId="urn:microsoft.com/office/officeart/2005/8/layout/list1"/>
    <dgm:cxn modelId="{CEE52F23-C11B-45E8-885A-F47A56019657}" type="presOf" srcId="{9C1C5946-4863-44DD-810B-CD5FF03CCEC9}" destId="{61948956-3263-4375-AC2A-51AC0DEE67F5}" srcOrd="0" destOrd="0" presId="urn:microsoft.com/office/officeart/2005/8/layout/list1"/>
    <dgm:cxn modelId="{80E03523-6AB0-464B-B546-15BBCF107FD9}" type="presParOf" srcId="{69AFBE41-EE80-4594-A438-3F80C74C9869}" destId="{CD5FF43F-E962-4675-9C58-D2013A69C246}" srcOrd="0" destOrd="0" presId="urn:microsoft.com/office/officeart/2005/8/layout/list1"/>
    <dgm:cxn modelId="{DE4913AE-1803-46B5-B923-52D324252309}" type="presParOf" srcId="{CD5FF43F-E962-4675-9C58-D2013A69C246}" destId="{9804F817-6054-44A4-9614-FE28BE95654B}" srcOrd="0" destOrd="0" presId="urn:microsoft.com/office/officeart/2005/8/layout/list1"/>
    <dgm:cxn modelId="{86388E2F-B598-4489-94FD-6D3A36465623}" type="presParOf" srcId="{CD5FF43F-E962-4675-9C58-D2013A69C246}" destId="{6650E2C2-A0FB-439C-979A-DA78E9EB239B}" srcOrd="1" destOrd="0" presId="urn:microsoft.com/office/officeart/2005/8/layout/list1"/>
    <dgm:cxn modelId="{69060CEC-BCED-48B4-B57F-32BF00193B37}" type="presParOf" srcId="{69AFBE41-EE80-4594-A438-3F80C74C9869}" destId="{8C327B9B-6878-414E-B5B0-E78FE8B36C52}" srcOrd="1" destOrd="0" presId="urn:microsoft.com/office/officeart/2005/8/layout/list1"/>
    <dgm:cxn modelId="{A62E7FDA-45FA-46BC-BA62-4E11421CB327}" type="presParOf" srcId="{69AFBE41-EE80-4594-A438-3F80C74C9869}" destId="{2ABBFFF6-D0D4-4692-90EA-4753C3E178AC}" srcOrd="2" destOrd="0" presId="urn:microsoft.com/office/officeart/2005/8/layout/list1"/>
    <dgm:cxn modelId="{FD77AE26-A090-4176-A91B-0DB278B23D72}" type="presParOf" srcId="{69AFBE41-EE80-4594-A438-3F80C74C9869}" destId="{0CC0362D-2A42-4D38-989C-20C523CA5A5A}" srcOrd="3" destOrd="0" presId="urn:microsoft.com/office/officeart/2005/8/layout/list1"/>
    <dgm:cxn modelId="{F41A29DA-DFA9-4608-9F06-456CAF9E0424}" type="presParOf" srcId="{69AFBE41-EE80-4594-A438-3F80C74C9869}" destId="{BCEB1E1A-CC6C-49CD-BE37-85DBB9D5DA51}" srcOrd="4" destOrd="0" presId="urn:microsoft.com/office/officeart/2005/8/layout/list1"/>
    <dgm:cxn modelId="{C4FEBC5A-2BE2-4382-9D0B-C5DC753A075F}" type="presParOf" srcId="{BCEB1E1A-CC6C-49CD-BE37-85DBB9D5DA51}" destId="{61948956-3263-4375-AC2A-51AC0DEE67F5}" srcOrd="0" destOrd="0" presId="urn:microsoft.com/office/officeart/2005/8/layout/list1"/>
    <dgm:cxn modelId="{AB47CDC3-2884-4E17-900C-9A1ADEB1CC2E}" type="presParOf" srcId="{BCEB1E1A-CC6C-49CD-BE37-85DBB9D5DA51}" destId="{8F997923-3FFD-4AFE-8D52-AC20C8C47505}" srcOrd="1" destOrd="0" presId="urn:microsoft.com/office/officeart/2005/8/layout/list1"/>
    <dgm:cxn modelId="{35A3C6F5-8DE3-400E-9D8D-3F04723B6B4A}" type="presParOf" srcId="{69AFBE41-EE80-4594-A438-3F80C74C9869}" destId="{0D9D74B1-A9E0-4852-A6EA-CCBB165C05B7}" srcOrd="5" destOrd="0" presId="urn:microsoft.com/office/officeart/2005/8/layout/list1"/>
    <dgm:cxn modelId="{FE893990-B7EA-4B0F-BE11-18A69D862B92}" type="presParOf" srcId="{69AFBE41-EE80-4594-A438-3F80C74C9869}" destId="{6DA2E61A-8832-46C1-8CA4-9E5BAF880FD8}" srcOrd="6" destOrd="0" presId="urn:microsoft.com/office/officeart/2005/8/layout/list1"/>
    <dgm:cxn modelId="{2ED2ED09-F0CE-4401-8CE9-0ED5A4355470}" type="presParOf" srcId="{69AFBE41-EE80-4594-A438-3F80C74C9869}" destId="{DD2AA0E9-EAD7-48B4-A8EF-450E41C87C52}" srcOrd="7" destOrd="0" presId="urn:microsoft.com/office/officeart/2005/8/layout/list1"/>
    <dgm:cxn modelId="{84332B57-4F5B-4492-83C1-C38FA217ABF3}" type="presParOf" srcId="{69AFBE41-EE80-4594-A438-3F80C74C9869}" destId="{E19E0D4A-019D-4760-8282-A56EBAC504D1}" srcOrd="8" destOrd="0" presId="urn:microsoft.com/office/officeart/2005/8/layout/list1"/>
    <dgm:cxn modelId="{DD9142DD-A60E-40E7-BEA6-F46A68B85A26}" type="presParOf" srcId="{E19E0D4A-019D-4760-8282-A56EBAC504D1}" destId="{37D70FEE-E253-4973-83CC-83CE9C60853F}" srcOrd="0" destOrd="0" presId="urn:microsoft.com/office/officeart/2005/8/layout/list1"/>
    <dgm:cxn modelId="{84EDBF70-C471-4AD7-90A4-48DBDEBE60F7}" type="presParOf" srcId="{E19E0D4A-019D-4760-8282-A56EBAC504D1}" destId="{E5CFF3E9-7D4D-4EDD-A1BA-D01FAFCDA646}" srcOrd="1" destOrd="0" presId="urn:microsoft.com/office/officeart/2005/8/layout/list1"/>
    <dgm:cxn modelId="{A06E0451-4FBC-42AD-983F-6C063E855433}" type="presParOf" srcId="{69AFBE41-EE80-4594-A438-3F80C74C9869}" destId="{E4130DCC-8769-4002-9EB6-73E3C6C01005}" srcOrd="9" destOrd="0" presId="urn:microsoft.com/office/officeart/2005/8/layout/list1"/>
    <dgm:cxn modelId="{5F2867A3-C1AE-4654-9760-FFA125235B48}" type="presParOf" srcId="{69AFBE41-EE80-4594-A438-3F80C74C9869}" destId="{6D98A7E6-5F27-48F4-A53E-428CB65EA518}" srcOrd="10" destOrd="0" presId="urn:microsoft.com/office/officeart/2005/8/layout/list1"/>
    <dgm:cxn modelId="{2FE03B98-4E23-4DA6-8462-8A64B415403D}" type="presParOf" srcId="{69AFBE41-EE80-4594-A438-3F80C74C9869}" destId="{43DF2E41-5166-460A-B677-B0EB52027028}" srcOrd="11" destOrd="0" presId="urn:microsoft.com/office/officeart/2005/8/layout/list1"/>
    <dgm:cxn modelId="{7BA9EE93-A397-47D4-9947-742EF9B2F7E3}" type="presParOf" srcId="{69AFBE41-EE80-4594-A438-3F80C74C9869}" destId="{EBCFA3A3-34F1-4089-BB74-21489F24D55E}" srcOrd="12" destOrd="0" presId="urn:microsoft.com/office/officeart/2005/8/layout/list1"/>
    <dgm:cxn modelId="{FCE3FBB1-DB32-4814-8A28-D6DE1091A76E}" type="presParOf" srcId="{EBCFA3A3-34F1-4089-BB74-21489F24D55E}" destId="{FA365A7F-9B54-4E8D-9F9D-50B9D4471F45}" srcOrd="0" destOrd="0" presId="urn:microsoft.com/office/officeart/2005/8/layout/list1"/>
    <dgm:cxn modelId="{0915ADA8-1BE3-4BCF-921F-4B377174EE82}" type="presParOf" srcId="{EBCFA3A3-34F1-4089-BB74-21489F24D55E}" destId="{1D278168-76BB-4110-ADED-2520338AE67A}" srcOrd="1" destOrd="0" presId="urn:microsoft.com/office/officeart/2005/8/layout/list1"/>
    <dgm:cxn modelId="{A82B0DCE-661C-441A-BB79-2647687E9260}" type="presParOf" srcId="{69AFBE41-EE80-4594-A438-3F80C74C9869}" destId="{C0FC4650-E07D-46DC-A8FD-CF9FE47C6500}" srcOrd="13" destOrd="0" presId="urn:microsoft.com/office/officeart/2005/8/layout/list1"/>
    <dgm:cxn modelId="{E38491A2-CC44-4F96-9521-8389CEFD1C95}" type="presParOf" srcId="{69AFBE41-EE80-4594-A438-3F80C74C9869}" destId="{91DBB481-B2DC-486A-9775-46E642EAF562}" srcOrd="14" destOrd="0" presId="urn:microsoft.com/office/officeart/2005/8/layout/list1"/>
    <dgm:cxn modelId="{F1209B64-776F-478F-B97C-7B0C59A11A44}" type="presParOf" srcId="{69AFBE41-EE80-4594-A438-3F80C74C9869}" destId="{D2865647-8E55-4938-A2EA-C3C8865A7F13}" srcOrd="15" destOrd="0" presId="urn:microsoft.com/office/officeart/2005/8/layout/list1"/>
    <dgm:cxn modelId="{A8803105-B10F-4EF2-A0EA-098507252D28}" type="presParOf" srcId="{69AFBE41-EE80-4594-A438-3F80C74C9869}" destId="{71F712C8-9BFA-49A9-BB86-20D606126681}" srcOrd="16" destOrd="0" presId="urn:microsoft.com/office/officeart/2005/8/layout/list1"/>
    <dgm:cxn modelId="{88CB9725-6655-4461-9498-61462DFE8818}" type="presParOf" srcId="{71F712C8-9BFA-49A9-BB86-20D606126681}" destId="{1B62EBBA-0AF6-46DD-978B-F5656A12B054}" srcOrd="0" destOrd="0" presId="urn:microsoft.com/office/officeart/2005/8/layout/list1"/>
    <dgm:cxn modelId="{25A1F721-FA1F-480A-A578-A5CB3F36652F}" type="presParOf" srcId="{71F712C8-9BFA-49A9-BB86-20D606126681}" destId="{BF368161-F905-4823-9BF4-DAB4ABAD6884}" srcOrd="1" destOrd="0" presId="urn:microsoft.com/office/officeart/2005/8/layout/list1"/>
    <dgm:cxn modelId="{4F397D88-F041-4FD5-A154-D1297FDB633F}" type="presParOf" srcId="{69AFBE41-EE80-4594-A438-3F80C74C9869}" destId="{0E772ECD-4134-4D6E-B40C-082DE9A3EC85}" srcOrd="17" destOrd="0" presId="urn:microsoft.com/office/officeart/2005/8/layout/list1"/>
    <dgm:cxn modelId="{3BAAC361-4851-4C65-B373-02E96A7C2355}" type="presParOf" srcId="{69AFBE41-EE80-4594-A438-3F80C74C9869}" destId="{297B59B6-E9C4-4592-9A9D-D047AC7F46C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B5077-E0A9-417D-B9D0-3250D6B879B6}" type="doc">
      <dgm:prSet loTypeId="urn:microsoft.com/office/officeart/2005/8/layout/process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F75A1D5-5CA3-4A4D-8299-2A99FE053B15}">
      <dgm:prSet phldrT="[Text]"/>
      <dgm:spPr/>
      <dgm:t>
        <a:bodyPr/>
        <a:lstStyle/>
        <a:p>
          <a:r>
            <a:rPr lang="en-US" dirty="0" smtClean="0"/>
            <a:t>PERSIAPAN MONEV</a:t>
          </a:r>
          <a:endParaRPr lang="en-US" dirty="0"/>
        </a:p>
      </dgm:t>
    </dgm:pt>
    <dgm:pt modelId="{31B6A4FA-C2A8-4DED-8D2E-14111BACBCF7}" type="parTrans" cxnId="{74076157-E5D2-4381-BC9F-5DD550474C9B}">
      <dgm:prSet/>
      <dgm:spPr/>
      <dgm:t>
        <a:bodyPr/>
        <a:lstStyle/>
        <a:p>
          <a:endParaRPr lang="en-US"/>
        </a:p>
      </dgm:t>
    </dgm:pt>
    <dgm:pt modelId="{805B2D2B-C56E-47D9-969A-A0221FE67159}" type="sibTrans" cxnId="{74076157-E5D2-4381-BC9F-5DD550474C9B}">
      <dgm:prSet/>
      <dgm:spPr/>
      <dgm:t>
        <a:bodyPr/>
        <a:lstStyle/>
        <a:p>
          <a:endParaRPr lang="en-US"/>
        </a:p>
      </dgm:t>
    </dgm:pt>
    <dgm:pt modelId="{624C851E-47A9-4FF3-BC74-13E5CFB7EDF0}">
      <dgm:prSet phldrT="[Text]"/>
      <dgm:spPr/>
      <dgm:t>
        <a:bodyPr/>
        <a:lstStyle/>
        <a:p>
          <a:r>
            <a:rPr lang="en-US" dirty="0" smtClean="0"/>
            <a:t>PELAKSANAAN MONEV</a:t>
          </a:r>
          <a:endParaRPr lang="en-US" dirty="0"/>
        </a:p>
      </dgm:t>
    </dgm:pt>
    <dgm:pt modelId="{2D068727-5AEF-4599-8B65-E183D1FEB268}" type="parTrans" cxnId="{D61EB242-A437-48B6-809A-A31271720DF1}">
      <dgm:prSet/>
      <dgm:spPr/>
      <dgm:t>
        <a:bodyPr/>
        <a:lstStyle/>
        <a:p>
          <a:endParaRPr lang="en-US"/>
        </a:p>
      </dgm:t>
    </dgm:pt>
    <dgm:pt modelId="{A4CD02C7-C4A3-4787-9687-FEA041E01299}" type="sibTrans" cxnId="{D61EB242-A437-48B6-809A-A31271720DF1}">
      <dgm:prSet/>
      <dgm:spPr/>
      <dgm:t>
        <a:bodyPr/>
        <a:lstStyle/>
        <a:p>
          <a:endParaRPr lang="en-US"/>
        </a:p>
      </dgm:t>
    </dgm:pt>
    <dgm:pt modelId="{E54B5DC5-50C1-4945-B767-92EC0A6A7266}">
      <dgm:prSet phldrT="[Text]"/>
      <dgm:spPr/>
      <dgm:t>
        <a:bodyPr/>
        <a:lstStyle/>
        <a:p>
          <a:r>
            <a:rPr lang="en-US" dirty="0" smtClean="0"/>
            <a:t>RAPAT TINJAUAN MANAGEMENT </a:t>
          </a:r>
          <a:r>
            <a:rPr lang="en-US" dirty="0" smtClean="0">
              <a:sym typeface="Wingdings" pitchFamily="2" charset="2"/>
            </a:rPr>
            <a:t>RENCANA TINDAK LANJUT</a:t>
          </a:r>
          <a:endParaRPr lang="en-US" dirty="0"/>
        </a:p>
      </dgm:t>
    </dgm:pt>
    <dgm:pt modelId="{43B00745-DBD4-4E6B-B358-BFD1F648A34C}" type="parTrans" cxnId="{31000D38-0925-4A8B-B077-F8AB1EB16825}">
      <dgm:prSet/>
      <dgm:spPr/>
      <dgm:t>
        <a:bodyPr/>
        <a:lstStyle/>
        <a:p>
          <a:endParaRPr lang="en-US"/>
        </a:p>
      </dgm:t>
    </dgm:pt>
    <dgm:pt modelId="{2E19B633-014B-4BDA-8686-094A37289921}" type="sibTrans" cxnId="{31000D38-0925-4A8B-B077-F8AB1EB16825}">
      <dgm:prSet/>
      <dgm:spPr/>
      <dgm:t>
        <a:bodyPr/>
        <a:lstStyle/>
        <a:p>
          <a:endParaRPr lang="en-US"/>
        </a:p>
      </dgm:t>
    </dgm:pt>
    <dgm:pt modelId="{BDE3E492-90DD-4A22-8616-D57F0D5DAA6A}">
      <dgm:prSet phldrT="[Text]"/>
      <dgm:spPr/>
      <dgm:t>
        <a:bodyPr/>
        <a:lstStyle/>
        <a:p>
          <a:r>
            <a:rPr lang="en-US" dirty="0" smtClean="0"/>
            <a:t>PELAPORAN</a:t>
          </a:r>
          <a:endParaRPr lang="en-US" dirty="0"/>
        </a:p>
      </dgm:t>
    </dgm:pt>
    <dgm:pt modelId="{4CFF1DF3-D288-4CF3-BAED-3C95912D084A}" type="parTrans" cxnId="{C7573EF5-2EB8-4AED-B01A-27B25F951176}">
      <dgm:prSet/>
      <dgm:spPr/>
      <dgm:t>
        <a:bodyPr/>
        <a:lstStyle/>
        <a:p>
          <a:endParaRPr lang="en-US"/>
        </a:p>
      </dgm:t>
    </dgm:pt>
    <dgm:pt modelId="{F8B2E550-B429-4F22-9204-084E56FB78DD}" type="sibTrans" cxnId="{C7573EF5-2EB8-4AED-B01A-27B25F951176}">
      <dgm:prSet/>
      <dgm:spPr/>
      <dgm:t>
        <a:bodyPr/>
        <a:lstStyle/>
        <a:p>
          <a:endParaRPr lang="en-US"/>
        </a:p>
      </dgm:t>
    </dgm:pt>
    <dgm:pt modelId="{45CE3388-90BE-4FB6-A389-23251627315A}" type="pres">
      <dgm:prSet presAssocID="{906B5077-E0A9-417D-B9D0-3250D6B879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0D0678F-8B77-4E80-A083-889A716338EF}" type="pres">
      <dgm:prSet presAssocID="{BDE3E492-90DD-4A22-8616-D57F0D5DAA6A}" presName="boxAndChildren" presStyleCnt="0"/>
      <dgm:spPr/>
    </dgm:pt>
    <dgm:pt modelId="{4E2635D7-A885-48B0-9E9C-6AAF538B00FB}" type="pres">
      <dgm:prSet presAssocID="{BDE3E492-90DD-4A22-8616-D57F0D5DAA6A}" presName="parentTextBox" presStyleLbl="node1" presStyleIdx="0" presStyleCnt="4"/>
      <dgm:spPr/>
      <dgm:t>
        <a:bodyPr/>
        <a:lstStyle/>
        <a:p>
          <a:endParaRPr lang="en-US"/>
        </a:p>
      </dgm:t>
    </dgm:pt>
    <dgm:pt modelId="{D9B09F8D-867A-49EB-A857-56348E886F6B}" type="pres">
      <dgm:prSet presAssocID="{2E19B633-014B-4BDA-8686-094A37289921}" presName="sp" presStyleCnt="0"/>
      <dgm:spPr/>
    </dgm:pt>
    <dgm:pt modelId="{342451DF-D41F-48D9-9286-A08AB2C84659}" type="pres">
      <dgm:prSet presAssocID="{E54B5DC5-50C1-4945-B767-92EC0A6A7266}" presName="arrowAndChildren" presStyleCnt="0"/>
      <dgm:spPr/>
    </dgm:pt>
    <dgm:pt modelId="{37CC5847-2474-4259-8B33-CFA094CF482C}" type="pres">
      <dgm:prSet presAssocID="{E54B5DC5-50C1-4945-B767-92EC0A6A7266}" presName="parentTextArrow" presStyleLbl="node1" presStyleIdx="1" presStyleCnt="4"/>
      <dgm:spPr/>
      <dgm:t>
        <a:bodyPr/>
        <a:lstStyle/>
        <a:p>
          <a:endParaRPr lang="id-ID"/>
        </a:p>
      </dgm:t>
    </dgm:pt>
    <dgm:pt modelId="{6963CD87-72F0-46B7-9811-FCE725DADF60}" type="pres">
      <dgm:prSet presAssocID="{A4CD02C7-C4A3-4787-9687-FEA041E01299}" presName="sp" presStyleCnt="0"/>
      <dgm:spPr/>
    </dgm:pt>
    <dgm:pt modelId="{79A13194-C714-484D-904A-478BBAFD8871}" type="pres">
      <dgm:prSet presAssocID="{624C851E-47A9-4FF3-BC74-13E5CFB7EDF0}" presName="arrowAndChildren" presStyleCnt="0"/>
      <dgm:spPr/>
    </dgm:pt>
    <dgm:pt modelId="{BEA2B16F-C8D9-4414-ABDB-D41100CEA516}" type="pres">
      <dgm:prSet presAssocID="{624C851E-47A9-4FF3-BC74-13E5CFB7EDF0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EA841E09-04EC-400D-9066-C37866437D2A}" type="pres">
      <dgm:prSet presAssocID="{805B2D2B-C56E-47D9-969A-A0221FE67159}" presName="sp" presStyleCnt="0"/>
      <dgm:spPr/>
    </dgm:pt>
    <dgm:pt modelId="{38EACC78-0581-4B06-9E79-C966F1F5FC67}" type="pres">
      <dgm:prSet presAssocID="{0F75A1D5-5CA3-4A4D-8299-2A99FE053B15}" presName="arrowAndChildren" presStyleCnt="0"/>
      <dgm:spPr/>
    </dgm:pt>
    <dgm:pt modelId="{1E9B06F8-A06E-4ABC-B1E2-91A623C5E3C3}" type="pres">
      <dgm:prSet presAssocID="{0F75A1D5-5CA3-4A4D-8299-2A99FE053B15}" presName="parentTextArrow" presStyleLbl="node1" presStyleIdx="3" presStyleCnt="4"/>
      <dgm:spPr/>
      <dgm:t>
        <a:bodyPr/>
        <a:lstStyle/>
        <a:p>
          <a:endParaRPr lang="id-ID"/>
        </a:p>
      </dgm:t>
    </dgm:pt>
  </dgm:ptLst>
  <dgm:cxnLst>
    <dgm:cxn modelId="{38EA18C5-4EF9-4EF7-94D2-CC56F40446E0}" type="presOf" srcId="{BDE3E492-90DD-4A22-8616-D57F0D5DAA6A}" destId="{4E2635D7-A885-48B0-9E9C-6AAF538B00FB}" srcOrd="0" destOrd="0" presId="urn:microsoft.com/office/officeart/2005/8/layout/process4"/>
    <dgm:cxn modelId="{C7573EF5-2EB8-4AED-B01A-27B25F951176}" srcId="{906B5077-E0A9-417D-B9D0-3250D6B879B6}" destId="{BDE3E492-90DD-4A22-8616-D57F0D5DAA6A}" srcOrd="3" destOrd="0" parTransId="{4CFF1DF3-D288-4CF3-BAED-3C95912D084A}" sibTransId="{F8B2E550-B429-4F22-9204-084E56FB78DD}"/>
    <dgm:cxn modelId="{D61EB242-A437-48B6-809A-A31271720DF1}" srcId="{906B5077-E0A9-417D-B9D0-3250D6B879B6}" destId="{624C851E-47A9-4FF3-BC74-13E5CFB7EDF0}" srcOrd="1" destOrd="0" parTransId="{2D068727-5AEF-4599-8B65-E183D1FEB268}" sibTransId="{A4CD02C7-C4A3-4787-9687-FEA041E01299}"/>
    <dgm:cxn modelId="{5196D898-4CE6-45D1-98F5-0022A9FC6DBD}" type="presOf" srcId="{0F75A1D5-5CA3-4A4D-8299-2A99FE053B15}" destId="{1E9B06F8-A06E-4ABC-B1E2-91A623C5E3C3}" srcOrd="0" destOrd="0" presId="urn:microsoft.com/office/officeart/2005/8/layout/process4"/>
    <dgm:cxn modelId="{74076157-E5D2-4381-BC9F-5DD550474C9B}" srcId="{906B5077-E0A9-417D-B9D0-3250D6B879B6}" destId="{0F75A1D5-5CA3-4A4D-8299-2A99FE053B15}" srcOrd="0" destOrd="0" parTransId="{31B6A4FA-C2A8-4DED-8D2E-14111BACBCF7}" sibTransId="{805B2D2B-C56E-47D9-969A-A0221FE67159}"/>
    <dgm:cxn modelId="{31000D38-0925-4A8B-B077-F8AB1EB16825}" srcId="{906B5077-E0A9-417D-B9D0-3250D6B879B6}" destId="{E54B5DC5-50C1-4945-B767-92EC0A6A7266}" srcOrd="2" destOrd="0" parTransId="{43B00745-DBD4-4E6B-B358-BFD1F648A34C}" sibTransId="{2E19B633-014B-4BDA-8686-094A37289921}"/>
    <dgm:cxn modelId="{280A0B27-9F1B-4699-B26B-610CB6CBE81C}" type="presOf" srcId="{906B5077-E0A9-417D-B9D0-3250D6B879B6}" destId="{45CE3388-90BE-4FB6-A389-23251627315A}" srcOrd="0" destOrd="0" presId="urn:microsoft.com/office/officeart/2005/8/layout/process4"/>
    <dgm:cxn modelId="{864B4D8D-DC75-4238-BDB3-C2C9987B2CF0}" type="presOf" srcId="{E54B5DC5-50C1-4945-B767-92EC0A6A7266}" destId="{37CC5847-2474-4259-8B33-CFA094CF482C}" srcOrd="0" destOrd="0" presId="urn:microsoft.com/office/officeart/2005/8/layout/process4"/>
    <dgm:cxn modelId="{2517074E-EC86-453E-B025-285DD388D05A}" type="presOf" srcId="{624C851E-47A9-4FF3-BC74-13E5CFB7EDF0}" destId="{BEA2B16F-C8D9-4414-ABDB-D41100CEA516}" srcOrd="0" destOrd="0" presId="urn:microsoft.com/office/officeart/2005/8/layout/process4"/>
    <dgm:cxn modelId="{97E840AB-EBD8-4A6C-BD78-9A446922DFB8}" type="presParOf" srcId="{45CE3388-90BE-4FB6-A389-23251627315A}" destId="{00D0678F-8B77-4E80-A083-889A716338EF}" srcOrd="0" destOrd="0" presId="urn:microsoft.com/office/officeart/2005/8/layout/process4"/>
    <dgm:cxn modelId="{849B7798-B8EE-4848-9AB3-1B641E80948D}" type="presParOf" srcId="{00D0678F-8B77-4E80-A083-889A716338EF}" destId="{4E2635D7-A885-48B0-9E9C-6AAF538B00FB}" srcOrd="0" destOrd="0" presId="urn:microsoft.com/office/officeart/2005/8/layout/process4"/>
    <dgm:cxn modelId="{85D7BAC5-154C-41F4-81DD-16FBF72CB984}" type="presParOf" srcId="{45CE3388-90BE-4FB6-A389-23251627315A}" destId="{D9B09F8D-867A-49EB-A857-56348E886F6B}" srcOrd="1" destOrd="0" presId="urn:microsoft.com/office/officeart/2005/8/layout/process4"/>
    <dgm:cxn modelId="{72F23695-B749-4780-82C8-E588133BD4F9}" type="presParOf" srcId="{45CE3388-90BE-4FB6-A389-23251627315A}" destId="{342451DF-D41F-48D9-9286-A08AB2C84659}" srcOrd="2" destOrd="0" presId="urn:microsoft.com/office/officeart/2005/8/layout/process4"/>
    <dgm:cxn modelId="{3D7EDFB5-1C08-425B-827B-F8FE648D6F82}" type="presParOf" srcId="{342451DF-D41F-48D9-9286-A08AB2C84659}" destId="{37CC5847-2474-4259-8B33-CFA094CF482C}" srcOrd="0" destOrd="0" presId="urn:microsoft.com/office/officeart/2005/8/layout/process4"/>
    <dgm:cxn modelId="{D81D4BA6-3111-4BA8-9797-4D47A3BF9545}" type="presParOf" srcId="{45CE3388-90BE-4FB6-A389-23251627315A}" destId="{6963CD87-72F0-46B7-9811-FCE725DADF60}" srcOrd="3" destOrd="0" presId="urn:microsoft.com/office/officeart/2005/8/layout/process4"/>
    <dgm:cxn modelId="{D9980963-68C8-47D1-820E-6FAD2AF696D0}" type="presParOf" srcId="{45CE3388-90BE-4FB6-A389-23251627315A}" destId="{79A13194-C714-484D-904A-478BBAFD8871}" srcOrd="4" destOrd="0" presId="urn:microsoft.com/office/officeart/2005/8/layout/process4"/>
    <dgm:cxn modelId="{690DAA91-42CB-46D8-9F0D-993E80D1527D}" type="presParOf" srcId="{79A13194-C714-484D-904A-478BBAFD8871}" destId="{BEA2B16F-C8D9-4414-ABDB-D41100CEA516}" srcOrd="0" destOrd="0" presId="urn:microsoft.com/office/officeart/2005/8/layout/process4"/>
    <dgm:cxn modelId="{88FAA6AB-D7AC-4EE9-9C63-19F1E923728B}" type="presParOf" srcId="{45CE3388-90BE-4FB6-A389-23251627315A}" destId="{EA841E09-04EC-400D-9066-C37866437D2A}" srcOrd="5" destOrd="0" presId="urn:microsoft.com/office/officeart/2005/8/layout/process4"/>
    <dgm:cxn modelId="{9281F859-1EDB-438E-9138-34E7E966811C}" type="presParOf" srcId="{45CE3388-90BE-4FB6-A389-23251627315A}" destId="{38EACC78-0581-4B06-9E79-C966F1F5FC67}" srcOrd="6" destOrd="0" presId="urn:microsoft.com/office/officeart/2005/8/layout/process4"/>
    <dgm:cxn modelId="{D7227B44-BC62-4688-8E29-C55433C29C2B}" type="presParOf" srcId="{38EACC78-0581-4B06-9E79-C966F1F5FC67}" destId="{1E9B06F8-A06E-4ABC-B1E2-91A623C5E3C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82226-A3C2-4CF4-901A-956F714A1B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2E5119-0809-4C38-BA34-413B932386B1}">
      <dgm:prSet phldrT="[Text]"/>
      <dgm:spPr/>
      <dgm:t>
        <a:bodyPr/>
        <a:lstStyle/>
        <a:p>
          <a:r>
            <a:rPr lang="en-US" dirty="0" err="1" smtClean="0"/>
            <a:t>Pedoman</a:t>
          </a:r>
          <a:r>
            <a:rPr lang="en-US" dirty="0" smtClean="0"/>
            <a:t>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Monev</a:t>
          </a:r>
          <a:endParaRPr lang="en-US" dirty="0"/>
        </a:p>
      </dgm:t>
    </dgm:pt>
    <dgm:pt modelId="{88CA01D2-1F2E-4C63-A627-F28F1F2CCDEE}" type="parTrans" cxnId="{5B134C5A-A1FC-40C4-A6FE-C83721281D06}">
      <dgm:prSet/>
      <dgm:spPr/>
      <dgm:t>
        <a:bodyPr/>
        <a:lstStyle/>
        <a:p>
          <a:endParaRPr lang="en-US"/>
        </a:p>
      </dgm:t>
    </dgm:pt>
    <dgm:pt modelId="{B00533D3-E784-4FF5-B961-ED7D6259071E}" type="sibTrans" cxnId="{5B134C5A-A1FC-40C4-A6FE-C83721281D06}">
      <dgm:prSet/>
      <dgm:spPr/>
      <dgm:t>
        <a:bodyPr/>
        <a:lstStyle/>
        <a:p>
          <a:endParaRPr lang="en-US"/>
        </a:p>
      </dgm:t>
    </dgm:pt>
    <dgm:pt modelId="{56A220E0-2C3A-4D1A-BEE9-56AF9099237C}">
      <dgm:prSet phldrT="[Text]"/>
      <dgm:spPr/>
      <dgm:t>
        <a:bodyPr/>
        <a:lstStyle/>
        <a:p>
          <a:r>
            <a:rPr lang="en-US" dirty="0" err="1" smtClean="0"/>
            <a:t>Formulir</a:t>
          </a:r>
          <a:r>
            <a:rPr lang="en-US" dirty="0" smtClean="0"/>
            <a:t> </a:t>
          </a:r>
          <a:r>
            <a:rPr lang="en-US" dirty="0" err="1" smtClean="0"/>
            <a:t>Kuisioner</a:t>
          </a:r>
          <a:r>
            <a:rPr lang="en-US" dirty="0" smtClean="0"/>
            <a:t> Online /Offline</a:t>
          </a:r>
          <a:endParaRPr lang="en-US" dirty="0"/>
        </a:p>
      </dgm:t>
    </dgm:pt>
    <dgm:pt modelId="{C44B8983-F0E0-4FCB-8A93-5E1736879575}" type="parTrans" cxnId="{A5203188-D222-46EC-8ECA-0B86E4CFFFC7}">
      <dgm:prSet/>
      <dgm:spPr/>
      <dgm:t>
        <a:bodyPr/>
        <a:lstStyle/>
        <a:p>
          <a:endParaRPr lang="en-US"/>
        </a:p>
      </dgm:t>
    </dgm:pt>
    <dgm:pt modelId="{7F8AE1F8-4800-42E9-8DF1-25EA3195A667}" type="sibTrans" cxnId="{A5203188-D222-46EC-8ECA-0B86E4CFFFC7}">
      <dgm:prSet/>
      <dgm:spPr/>
      <dgm:t>
        <a:bodyPr/>
        <a:lstStyle/>
        <a:p>
          <a:endParaRPr lang="en-US"/>
        </a:p>
      </dgm:t>
    </dgm:pt>
    <dgm:pt modelId="{4758590C-1551-4C68-A249-8CC1D6438DC3}">
      <dgm:prSet phldrT="[Text]"/>
      <dgm:spPr/>
      <dgm:t>
        <a:bodyPr/>
        <a:lstStyle/>
        <a:p>
          <a:r>
            <a:rPr lang="en-US" dirty="0" smtClean="0"/>
            <a:t>Format </a:t>
          </a:r>
          <a:r>
            <a:rPr lang="en-US" dirty="0" err="1" smtClean="0"/>
            <a:t>Pelaporan</a:t>
          </a:r>
          <a:endParaRPr lang="en-US" dirty="0"/>
        </a:p>
      </dgm:t>
    </dgm:pt>
    <dgm:pt modelId="{F577AE86-3108-472C-A219-B5FC76A781FD}" type="parTrans" cxnId="{5A760953-58FF-409B-B897-6A8AB26A00BA}">
      <dgm:prSet/>
      <dgm:spPr/>
      <dgm:t>
        <a:bodyPr/>
        <a:lstStyle/>
        <a:p>
          <a:endParaRPr lang="en-US"/>
        </a:p>
      </dgm:t>
    </dgm:pt>
    <dgm:pt modelId="{30A4BD88-F3B3-4579-921B-8AFAFAA3CFDF}" type="sibTrans" cxnId="{5A760953-58FF-409B-B897-6A8AB26A00BA}">
      <dgm:prSet/>
      <dgm:spPr/>
      <dgm:t>
        <a:bodyPr/>
        <a:lstStyle/>
        <a:p>
          <a:endParaRPr lang="en-US"/>
        </a:p>
      </dgm:t>
    </dgm:pt>
    <dgm:pt modelId="{8AB61C36-6F31-49C4-BC60-69D7A6DCEB1E}" type="pres">
      <dgm:prSet presAssocID="{05F82226-A3C2-4CF4-901A-956F714A1B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D9DE28D-7968-4840-BB8F-C1B2F3BA35AF}" type="pres">
      <dgm:prSet presAssocID="{512E5119-0809-4C38-BA34-413B932386B1}" presName="parentLin" presStyleCnt="0"/>
      <dgm:spPr/>
    </dgm:pt>
    <dgm:pt modelId="{01194E7E-7E48-48B2-8CB2-2353E5612E06}" type="pres">
      <dgm:prSet presAssocID="{512E5119-0809-4C38-BA34-413B932386B1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B8A6A994-DCEC-4A79-BC1C-DC0580DECCF8}" type="pres">
      <dgm:prSet presAssocID="{512E5119-0809-4C38-BA34-413B932386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A7BDE-2588-413C-A13E-18920A650976}" type="pres">
      <dgm:prSet presAssocID="{512E5119-0809-4C38-BA34-413B932386B1}" presName="negativeSpace" presStyleCnt="0"/>
      <dgm:spPr/>
    </dgm:pt>
    <dgm:pt modelId="{21458B02-91AB-4544-BAA1-3473441876E5}" type="pres">
      <dgm:prSet presAssocID="{512E5119-0809-4C38-BA34-413B932386B1}" presName="childText" presStyleLbl="conFgAcc1" presStyleIdx="0" presStyleCnt="3">
        <dgm:presLayoutVars>
          <dgm:bulletEnabled val="1"/>
        </dgm:presLayoutVars>
      </dgm:prSet>
      <dgm:spPr/>
    </dgm:pt>
    <dgm:pt modelId="{F363CD00-8C0D-4FD4-9A60-88A4EB85041E}" type="pres">
      <dgm:prSet presAssocID="{B00533D3-E784-4FF5-B961-ED7D6259071E}" presName="spaceBetweenRectangles" presStyleCnt="0"/>
      <dgm:spPr/>
    </dgm:pt>
    <dgm:pt modelId="{8A0C5163-F9B4-4624-88CA-514789E108BA}" type="pres">
      <dgm:prSet presAssocID="{56A220E0-2C3A-4D1A-BEE9-56AF9099237C}" presName="parentLin" presStyleCnt="0"/>
      <dgm:spPr/>
    </dgm:pt>
    <dgm:pt modelId="{2AFBA593-3679-49F0-BDF2-92FC0D428AB6}" type="pres">
      <dgm:prSet presAssocID="{56A220E0-2C3A-4D1A-BEE9-56AF9099237C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D66FC558-5475-4DB1-8E4C-630D540532F3}" type="pres">
      <dgm:prSet presAssocID="{56A220E0-2C3A-4D1A-BEE9-56AF9099237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1ED634-7BCA-44B4-BDC6-849C2F7EC563}" type="pres">
      <dgm:prSet presAssocID="{56A220E0-2C3A-4D1A-BEE9-56AF9099237C}" presName="negativeSpace" presStyleCnt="0"/>
      <dgm:spPr/>
    </dgm:pt>
    <dgm:pt modelId="{D17E362F-1E04-49D8-BCC0-A004E57026BD}" type="pres">
      <dgm:prSet presAssocID="{56A220E0-2C3A-4D1A-BEE9-56AF9099237C}" presName="childText" presStyleLbl="conFgAcc1" presStyleIdx="1" presStyleCnt="3">
        <dgm:presLayoutVars>
          <dgm:bulletEnabled val="1"/>
        </dgm:presLayoutVars>
      </dgm:prSet>
      <dgm:spPr/>
    </dgm:pt>
    <dgm:pt modelId="{8C27EBA6-379C-4809-B001-8AC9EE3C4179}" type="pres">
      <dgm:prSet presAssocID="{7F8AE1F8-4800-42E9-8DF1-25EA3195A667}" presName="spaceBetweenRectangles" presStyleCnt="0"/>
      <dgm:spPr/>
    </dgm:pt>
    <dgm:pt modelId="{B8779B74-2114-485E-A82D-DF0A8A82501B}" type="pres">
      <dgm:prSet presAssocID="{4758590C-1551-4C68-A249-8CC1D6438DC3}" presName="parentLin" presStyleCnt="0"/>
      <dgm:spPr/>
    </dgm:pt>
    <dgm:pt modelId="{FE0D8D1E-54B1-4770-ABAC-AA8DFA10E108}" type="pres">
      <dgm:prSet presAssocID="{4758590C-1551-4C68-A249-8CC1D6438DC3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BD22384A-0FDA-4925-B9B6-509EBE92292A}" type="pres">
      <dgm:prSet presAssocID="{4758590C-1551-4C68-A249-8CC1D6438D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2CFC34-193F-4212-8282-20FBDE8A2FFB}" type="pres">
      <dgm:prSet presAssocID="{4758590C-1551-4C68-A249-8CC1D6438DC3}" presName="negativeSpace" presStyleCnt="0"/>
      <dgm:spPr/>
    </dgm:pt>
    <dgm:pt modelId="{B2B091C3-776F-4B8D-8C72-9BC9E7A377C2}" type="pres">
      <dgm:prSet presAssocID="{4758590C-1551-4C68-A249-8CC1D6438D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19379B-B7A8-43AD-8DA0-3F50933F7D4E}" type="presOf" srcId="{512E5119-0809-4C38-BA34-413B932386B1}" destId="{B8A6A994-DCEC-4A79-BC1C-DC0580DECCF8}" srcOrd="1" destOrd="0" presId="urn:microsoft.com/office/officeart/2005/8/layout/list1"/>
    <dgm:cxn modelId="{A5203188-D222-46EC-8ECA-0B86E4CFFFC7}" srcId="{05F82226-A3C2-4CF4-901A-956F714A1B38}" destId="{56A220E0-2C3A-4D1A-BEE9-56AF9099237C}" srcOrd="1" destOrd="0" parTransId="{C44B8983-F0E0-4FCB-8A93-5E1736879575}" sibTransId="{7F8AE1F8-4800-42E9-8DF1-25EA3195A667}"/>
    <dgm:cxn modelId="{4BB93E7F-03A8-480F-B9A6-C834EF2E0601}" type="presOf" srcId="{56A220E0-2C3A-4D1A-BEE9-56AF9099237C}" destId="{D66FC558-5475-4DB1-8E4C-630D540532F3}" srcOrd="1" destOrd="0" presId="urn:microsoft.com/office/officeart/2005/8/layout/list1"/>
    <dgm:cxn modelId="{5B134C5A-A1FC-40C4-A6FE-C83721281D06}" srcId="{05F82226-A3C2-4CF4-901A-956F714A1B38}" destId="{512E5119-0809-4C38-BA34-413B932386B1}" srcOrd="0" destOrd="0" parTransId="{88CA01D2-1F2E-4C63-A627-F28F1F2CCDEE}" sibTransId="{B00533D3-E784-4FF5-B961-ED7D6259071E}"/>
    <dgm:cxn modelId="{5594C141-97AC-4B93-BE81-54ECB252F93E}" type="presOf" srcId="{56A220E0-2C3A-4D1A-BEE9-56AF9099237C}" destId="{2AFBA593-3679-49F0-BDF2-92FC0D428AB6}" srcOrd="0" destOrd="0" presId="urn:microsoft.com/office/officeart/2005/8/layout/list1"/>
    <dgm:cxn modelId="{820D7805-0C76-46FC-8A35-4EA7FBC1BF9A}" type="presOf" srcId="{4758590C-1551-4C68-A249-8CC1D6438DC3}" destId="{BD22384A-0FDA-4925-B9B6-509EBE92292A}" srcOrd="1" destOrd="0" presId="urn:microsoft.com/office/officeart/2005/8/layout/list1"/>
    <dgm:cxn modelId="{C0628CF6-EC2D-4E69-B8C5-675265DF21CA}" type="presOf" srcId="{05F82226-A3C2-4CF4-901A-956F714A1B38}" destId="{8AB61C36-6F31-49C4-BC60-69D7A6DCEB1E}" srcOrd="0" destOrd="0" presId="urn:microsoft.com/office/officeart/2005/8/layout/list1"/>
    <dgm:cxn modelId="{F60D9505-A093-4D6A-8F8D-5A19F8536953}" type="presOf" srcId="{512E5119-0809-4C38-BA34-413B932386B1}" destId="{01194E7E-7E48-48B2-8CB2-2353E5612E06}" srcOrd="0" destOrd="0" presId="urn:microsoft.com/office/officeart/2005/8/layout/list1"/>
    <dgm:cxn modelId="{B79141E3-C47A-443D-8717-4915A81E2C0A}" type="presOf" srcId="{4758590C-1551-4C68-A249-8CC1D6438DC3}" destId="{FE0D8D1E-54B1-4770-ABAC-AA8DFA10E108}" srcOrd="0" destOrd="0" presId="urn:microsoft.com/office/officeart/2005/8/layout/list1"/>
    <dgm:cxn modelId="{5A760953-58FF-409B-B897-6A8AB26A00BA}" srcId="{05F82226-A3C2-4CF4-901A-956F714A1B38}" destId="{4758590C-1551-4C68-A249-8CC1D6438DC3}" srcOrd="2" destOrd="0" parTransId="{F577AE86-3108-472C-A219-B5FC76A781FD}" sibTransId="{30A4BD88-F3B3-4579-921B-8AFAFAA3CFDF}"/>
    <dgm:cxn modelId="{4E0B6A21-A48C-4AF5-9FD6-4D6A0D325EEF}" type="presParOf" srcId="{8AB61C36-6F31-49C4-BC60-69D7A6DCEB1E}" destId="{5D9DE28D-7968-4840-BB8F-C1B2F3BA35AF}" srcOrd="0" destOrd="0" presId="urn:microsoft.com/office/officeart/2005/8/layout/list1"/>
    <dgm:cxn modelId="{A75ED6CC-F7A5-42D1-A8E0-3C1857E359E0}" type="presParOf" srcId="{5D9DE28D-7968-4840-BB8F-C1B2F3BA35AF}" destId="{01194E7E-7E48-48B2-8CB2-2353E5612E06}" srcOrd="0" destOrd="0" presId="urn:microsoft.com/office/officeart/2005/8/layout/list1"/>
    <dgm:cxn modelId="{BA2D7653-763E-40D6-B528-9EADFE0FC9CF}" type="presParOf" srcId="{5D9DE28D-7968-4840-BB8F-C1B2F3BA35AF}" destId="{B8A6A994-DCEC-4A79-BC1C-DC0580DECCF8}" srcOrd="1" destOrd="0" presId="urn:microsoft.com/office/officeart/2005/8/layout/list1"/>
    <dgm:cxn modelId="{16FF775C-5310-4A4E-BC30-BBB7288B5ABB}" type="presParOf" srcId="{8AB61C36-6F31-49C4-BC60-69D7A6DCEB1E}" destId="{1F6A7BDE-2588-413C-A13E-18920A650976}" srcOrd="1" destOrd="0" presId="urn:microsoft.com/office/officeart/2005/8/layout/list1"/>
    <dgm:cxn modelId="{AADB474F-5978-4FCD-B630-C43563D51B75}" type="presParOf" srcId="{8AB61C36-6F31-49C4-BC60-69D7A6DCEB1E}" destId="{21458B02-91AB-4544-BAA1-3473441876E5}" srcOrd="2" destOrd="0" presId="urn:microsoft.com/office/officeart/2005/8/layout/list1"/>
    <dgm:cxn modelId="{7B84FFBD-AECE-4119-AA9C-66917E714C7E}" type="presParOf" srcId="{8AB61C36-6F31-49C4-BC60-69D7A6DCEB1E}" destId="{F363CD00-8C0D-4FD4-9A60-88A4EB85041E}" srcOrd="3" destOrd="0" presId="urn:microsoft.com/office/officeart/2005/8/layout/list1"/>
    <dgm:cxn modelId="{258B9ED9-2DA2-43DE-8FA0-79044D33FF4A}" type="presParOf" srcId="{8AB61C36-6F31-49C4-BC60-69D7A6DCEB1E}" destId="{8A0C5163-F9B4-4624-88CA-514789E108BA}" srcOrd="4" destOrd="0" presId="urn:microsoft.com/office/officeart/2005/8/layout/list1"/>
    <dgm:cxn modelId="{2DE98950-5E9E-4A50-851C-3615B88775B8}" type="presParOf" srcId="{8A0C5163-F9B4-4624-88CA-514789E108BA}" destId="{2AFBA593-3679-49F0-BDF2-92FC0D428AB6}" srcOrd="0" destOrd="0" presId="urn:microsoft.com/office/officeart/2005/8/layout/list1"/>
    <dgm:cxn modelId="{ADB4BEB0-992F-48C8-9D7D-24F024B1FEA8}" type="presParOf" srcId="{8A0C5163-F9B4-4624-88CA-514789E108BA}" destId="{D66FC558-5475-4DB1-8E4C-630D540532F3}" srcOrd="1" destOrd="0" presId="urn:microsoft.com/office/officeart/2005/8/layout/list1"/>
    <dgm:cxn modelId="{7AB72453-0778-48FE-9C2B-47CA0EA1FF36}" type="presParOf" srcId="{8AB61C36-6F31-49C4-BC60-69D7A6DCEB1E}" destId="{A41ED634-7BCA-44B4-BDC6-849C2F7EC563}" srcOrd="5" destOrd="0" presId="urn:microsoft.com/office/officeart/2005/8/layout/list1"/>
    <dgm:cxn modelId="{308D2A90-ACB1-4B60-A18A-8FF76C0D8C9C}" type="presParOf" srcId="{8AB61C36-6F31-49C4-BC60-69D7A6DCEB1E}" destId="{D17E362F-1E04-49D8-BCC0-A004E57026BD}" srcOrd="6" destOrd="0" presId="urn:microsoft.com/office/officeart/2005/8/layout/list1"/>
    <dgm:cxn modelId="{B6EA1A51-A23A-4736-AC9A-CFF27239F2DF}" type="presParOf" srcId="{8AB61C36-6F31-49C4-BC60-69D7A6DCEB1E}" destId="{8C27EBA6-379C-4809-B001-8AC9EE3C4179}" srcOrd="7" destOrd="0" presId="urn:microsoft.com/office/officeart/2005/8/layout/list1"/>
    <dgm:cxn modelId="{ED66CF64-48D2-44A8-8222-045BFCF8B2EA}" type="presParOf" srcId="{8AB61C36-6F31-49C4-BC60-69D7A6DCEB1E}" destId="{B8779B74-2114-485E-A82D-DF0A8A82501B}" srcOrd="8" destOrd="0" presId="urn:microsoft.com/office/officeart/2005/8/layout/list1"/>
    <dgm:cxn modelId="{6A31CF0D-9D66-4CD2-948C-D3D46716DF0F}" type="presParOf" srcId="{B8779B74-2114-485E-A82D-DF0A8A82501B}" destId="{FE0D8D1E-54B1-4770-ABAC-AA8DFA10E108}" srcOrd="0" destOrd="0" presId="urn:microsoft.com/office/officeart/2005/8/layout/list1"/>
    <dgm:cxn modelId="{89EF6B73-A2C3-48EF-9829-63AA23C09BC8}" type="presParOf" srcId="{B8779B74-2114-485E-A82D-DF0A8A82501B}" destId="{BD22384A-0FDA-4925-B9B6-509EBE92292A}" srcOrd="1" destOrd="0" presId="urn:microsoft.com/office/officeart/2005/8/layout/list1"/>
    <dgm:cxn modelId="{3CC5678E-251A-4354-A3B6-03BD7D5E5C3C}" type="presParOf" srcId="{8AB61C36-6F31-49C4-BC60-69D7A6DCEB1E}" destId="{A82CFC34-193F-4212-8282-20FBDE8A2FFB}" srcOrd="9" destOrd="0" presId="urn:microsoft.com/office/officeart/2005/8/layout/list1"/>
    <dgm:cxn modelId="{137F6DA6-5C0C-48B8-8D74-F170F4262F8D}" type="presParOf" srcId="{8AB61C36-6F31-49C4-BC60-69D7A6DCEB1E}" destId="{B2B091C3-776F-4B8D-8C72-9BC9E7A377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BFFF6-D0D4-4692-90EA-4753C3E178AC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0E2C2-A0FB-439C-979A-DA78E9EB239B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Monev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Kurikulum</a:t>
          </a:r>
          <a:endParaRPr lang="en-US" sz="2400" b="1" kern="1200" dirty="0"/>
        </a:p>
      </dsp:txBody>
      <dsp:txXfrm>
        <a:off x="440301" y="77802"/>
        <a:ext cx="5703078" cy="532758"/>
      </dsp:txXfrm>
    </dsp:sp>
    <dsp:sp modelId="{6DA2E61A-8832-46C1-8CA4-9E5BAF880FD8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97923-3FFD-4AFE-8D52-AC20C8C47505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Monev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Pembelajaran</a:t>
          </a:r>
          <a:endParaRPr lang="en-US" sz="2400" b="1" kern="1200" dirty="0"/>
        </a:p>
      </dsp:txBody>
      <dsp:txXfrm>
        <a:off x="440301" y="985002"/>
        <a:ext cx="5703078" cy="532758"/>
      </dsp:txXfrm>
    </dsp:sp>
    <dsp:sp modelId="{6D98A7E6-5F27-48F4-A53E-428CB65EA518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FF3E9-7D4D-4EDD-A1BA-D01FAFCDA646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Monev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Kinerja</a:t>
          </a:r>
          <a:endParaRPr lang="en-US" sz="2400" b="1" kern="1200" dirty="0"/>
        </a:p>
      </dsp:txBody>
      <dsp:txXfrm>
        <a:off x="440301" y="1892202"/>
        <a:ext cx="5703078" cy="532758"/>
      </dsp:txXfrm>
    </dsp:sp>
    <dsp:sp modelId="{91DBB481-B2DC-486A-9775-46E642EAF562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78168-76BB-4110-ADED-2520338AE67A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Monev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Institusi</a:t>
          </a:r>
          <a:endParaRPr lang="en-US" sz="2400" b="1" kern="1200" dirty="0"/>
        </a:p>
      </dsp:txBody>
      <dsp:txXfrm>
        <a:off x="440301" y="2799402"/>
        <a:ext cx="5703078" cy="532758"/>
      </dsp:txXfrm>
    </dsp:sp>
    <dsp:sp modelId="{297B59B6-E9C4-4592-9A9D-D047AC7F46C1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68161-F905-4823-9BF4-DAB4ABAD6884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Monev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Penelitian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Pengabdian</a:t>
          </a:r>
          <a:endParaRPr lang="en-US" sz="2400" b="1" kern="1200" dirty="0"/>
        </a:p>
      </dsp:txBody>
      <dsp:txXfrm>
        <a:off x="440301" y="3706602"/>
        <a:ext cx="5703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635D7-A885-48B0-9E9C-6AAF538B00FB}">
      <dsp:nvSpPr>
        <dsp:cNvPr id="0" name=""/>
        <dsp:cNvSpPr/>
      </dsp:nvSpPr>
      <dsp:spPr>
        <a:xfrm>
          <a:off x="0" y="4687538"/>
          <a:ext cx="6858000" cy="10255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PELAPORAN</a:t>
          </a:r>
          <a:endParaRPr lang="en-US" sz="2400" kern="1200" dirty="0"/>
        </a:p>
      </dsp:txBody>
      <dsp:txXfrm>
        <a:off x="0" y="4687538"/>
        <a:ext cx="6858000" cy="1025518"/>
      </dsp:txXfrm>
    </dsp:sp>
    <dsp:sp modelId="{37CC5847-2474-4259-8B33-CFA094CF482C}">
      <dsp:nvSpPr>
        <dsp:cNvPr id="0" name=""/>
        <dsp:cNvSpPr/>
      </dsp:nvSpPr>
      <dsp:spPr>
        <a:xfrm rot="10800000">
          <a:off x="0" y="3125673"/>
          <a:ext cx="6858000" cy="1577247"/>
        </a:xfrm>
        <a:prstGeom prst="upArrowCallou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RAPAT TINJAUAN MANAGEMENT </a:t>
          </a:r>
          <a:r>
            <a:rPr lang="en-US" sz="2400" kern="1200" dirty="0" smtClean="0">
              <a:sym typeface="Wingdings" pitchFamily="2" charset="2"/>
            </a:rPr>
            <a:t>RENCANA TINDAK LANJUT</a:t>
          </a:r>
          <a:endParaRPr lang="en-US" sz="2400" kern="1200" dirty="0"/>
        </a:p>
      </dsp:txBody>
      <dsp:txXfrm rot="10800000">
        <a:off x="0" y="3125673"/>
        <a:ext cx="6858000" cy="1024848"/>
      </dsp:txXfrm>
    </dsp:sp>
    <dsp:sp modelId="{BEA2B16F-C8D9-4414-ABDB-D41100CEA516}">
      <dsp:nvSpPr>
        <dsp:cNvPr id="0" name=""/>
        <dsp:cNvSpPr/>
      </dsp:nvSpPr>
      <dsp:spPr>
        <a:xfrm rot="10800000">
          <a:off x="0" y="1563808"/>
          <a:ext cx="6858000" cy="1577247"/>
        </a:xfrm>
        <a:prstGeom prst="upArrowCallou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PELAKSANAAN MONEV</a:t>
          </a:r>
          <a:endParaRPr lang="en-US" sz="2400" kern="1200" dirty="0"/>
        </a:p>
      </dsp:txBody>
      <dsp:txXfrm rot="10800000">
        <a:off x="0" y="1563808"/>
        <a:ext cx="6858000" cy="1024848"/>
      </dsp:txXfrm>
    </dsp:sp>
    <dsp:sp modelId="{1E9B06F8-A06E-4ABC-B1E2-91A623C5E3C3}">
      <dsp:nvSpPr>
        <dsp:cNvPr id="0" name=""/>
        <dsp:cNvSpPr/>
      </dsp:nvSpPr>
      <dsp:spPr>
        <a:xfrm rot="10800000">
          <a:off x="0" y="1942"/>
          <a:ext cx="6858000" cy="1577247"/>
        </a:xfrm>
        <a:prstGeom prst="upArrowCallou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PERSIAPAN MONEV</a:t>
          </a:r>
          <a:endParaRPr lang="en-US" sz="2400" kern="1200" dirty="0"/>
        </a:p>
      </dsp:txBody>
      <dsp:txXfrm rot="10800000">
        <a:off x="0" y="1942"/>
        <a:ext cx="6858000" cy="1024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58B02-91AB-4544-BAA1-3473441876E5}">
      <dsp:nvSpPr>
        <dsp:cNvPr id="0" name=""/>
        <dsp:cNvSpPr/>
      </dsp:nvSpPr>
      <dsp:spPr>
        <a:xfrm>
          <a:off x="0" y="1035080"/>
          <a:ext cx="81534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6A994-DCEC-4A79-BC1C-DC0580DECCF8}">
      <dsp:nvSpPr>
        <dsp:cNvPr id="0" name=""/>
        <dsp:cNvSpPr/>
      </dsp:nvSpPr>
      <dsp:spPr>
        <a:xfrm>
          <a:off x="407670" y="607040"/>
          <a:ext cx="570738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Pedoman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Pelaksanaan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Monev</a:t>
          </a:r>
          <a:endParaRPr lang="en-US" sz="2900" kern="1200" dirty="0"/>
        </a:p>
      </dsp:txBody>
      <dsp:txXfrm>
        <a:off x="449460" y="648830"/>
        <a:ext cx="5623800" cy="772500"/>
      </dsp:txXfrm>
    </dsp:sp>
    <dsp:sp modelId="{D17E362F-1E04-49D8-BCC0-A004E57026BD}">
      <dsp:nvSpPr>
        <dsp:cNvPr id="0" name=""/>
        <dsp:cNvSpPr/>
      </dsp:nvSpPr>
      <dsp:spPr>
        <a:xfrm>
          <a:off x="0" y="2350520"/>
          <a:ext cx="81534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FC558-5475-4DB1-8E4C-630D540532F3}">
      <dsp:nvSpPr>
        <dsp:cNvPr id="0" name=""/>
        <dsp:cNvSpPr/>
      </dsp:nvSpPr>
      <dsp:spPr>
        <a:xfrm>
          <a:off x="407670" y="1922480"/>
          <a:ext cx="570738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Formulir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Kuisioner</a:t>
          </a:r>
          <a:r>
            <a:rPr lang="en-US" sz="2900" kern="1200" dirty="0" smtClean="0"/>
            <a:t> Online /Offline</a:t>
          </a:r>
          <a:endParaRPr lang="en-US" sz="2900" kern="1200" dirty="0"/>
        </a:p>
      </dsp:txBody>
      <dsp:txXfrm>
        <a:off x="449460" y="1964270"/>
        <a:ext cx="5623800" cy="772500"/>
      </dsp:txXfrm>
    </dsp:sp>
    <dsp:sp modelId="{B2B091C3-776F-4B8D-8C72-9BC9E7A377C2}">
      <dsp:nvSpPr>
        <dsp:cNvPr id="0" name=""/>
        <dsp:cNvSpPr/>
      </dsp:nvSpPr>
      <dsp:spPr>
        <a:xfrm>
          <a:off x="0" y="3665960"/>
          <a:ext cx="81534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2384A-0FDA-4925-B9B6-509EBE92292A}">
      <dsp:nvSpPr>
        <dsp:cNvPr id="0" name=""/>
        <dsp:cNvSpPr/>
      </dsp:nvSpPr>
      <dsp:spPr>
        <a:xfrm>
          <a:off x="407670" y="3237920"/>
          <a:ext cx="570738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Format </a:t>
          </a:r>
          <a:r>
            <a:rPr lang="en-US" sz="2900" kern="1200" dirty="0" err="1" smtClean="0"/>
            <a:t>Pelaporan</a:t>
          </a:r>
          <a:endParaRPr lang="en-US" sz="2900" kern="1200" dirty="0"/>
        </a:p>
      </dsp:txBody>
      <dsp:txXfrm>
        <a:off x="449460" y="3279710"/>
        <a:ext cx="5623800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9E28-31FB-4FDA-8B34-7C2B51CDD36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9FEC-990A-42C8-B5F4-FEF9F41A7D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ormulir%20Monev/Form%20Monev/WH-FM-07-71-Instrumen%20monev%20penilaian%20pembelajaran%20-%20NEW.doc" TargetMode="External"/><Relationship Id="rId2" Type="http://schemas.openxmlformats.org/officeDocument/2006/relationships/hyperlink" Target="Formulir%20Monev/Form%20Monev/WH-FM-07-70%20Instrumen%20Monev%20RPS%20-%20NEW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ormulir%20Monev/Form%20Monev/WH-FM-07-56-Mahasiswa%20Menilai%20Dosen%20-%20REV.doc" TargetMode="External"/><Relationship Id="rId2" Type="http://schemas.openxmlformats.org/officeDocument/2006/relationships/hyperlink" Target="Formulir%20Monev/Form%20Monev/WH-FM-07-70%20Instrumen%20Monev%20RPS%20-%20NEW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ormulir%20Monev/Form%20Monev/WH-FM-07-71-Instrumen%20monev%20penilaian%20pembelajaran%20-%20NEW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ormulir%20Monev/Form%20Monev/WH-FM-07-68-Mahasiswa%20Menilai%20Tendik%20-%20NEW.doc" TargetMode="External"/><Relationship Id="rId2" Type="http://schemas.openxmlformats.org/officeDocument/2006/relationships/hyperlink" Target="Formulir%20Monev/Form%20Monev/WH-FM-07-70%20Instrumen%20Monev%20RPS%20-%20NEW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ormulir%20Monev/Form%20Monev/WH-FM-07-69-Mahasiswa%20Menilai%20Sarpras%20-%20NEW.doc" TargetMode="External"/><Relationship Id="rId5" Type="http://schemas.openxmlformats.org/officeDocument/2006/relationships/hyperlink" Target="Formulir%20Monev/Form%20Monev/WH-FM-07-67-Mahasiswa%20Menilai%20Pengelola%20-%20NEW.doc" TargetMode="External"/><Relationship Id="rId4" Type="http://schemas.openxmlformats.org/officeDocument/2006/relationships/hyperlink" Target="Formulir%20Monev/Form%20Monev/WH-FM-07-71-Instrumen%20monev%20penilaian%20pembelajaran%20-%20NEW.do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ormulir%20Monev/Form%20Monev/WH-FM-07-64-Tracer%20Study%20Pengguna%20Lulusan-REV.doc" TargetMode="External"/><Relationship Id="rId2" Type="http://schemas.openxmlformats.org/officeDocument/2006/relationships/hyperlink" Target="Formulir%20Monev/Form%20Monev/WH-FM-07-61%20Sivitas%20menilai%20institusi%20-%20REV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ormulir%20Monev/Form%20Monev/WH-FM-07-63-Alumni%20terhadap%20Institusi.doc" TargetMode="External"/><Relationship Id="rId4" Type="http://schemas.openxmlformats.org/officeDocument/2006/relationships/hyperlink" Target="Formulir%20Monev/Form%20Monev/WH-FM-07-71-Instrumen%20monev%20penilaian%20pembelajaran%20-%20NEW.do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ormulir%20Monev/Form%20Monev/WH-FM-07-63B-Tracer%20Study%20Alumni-rev-pak%20lindu%20-%20REV.doc" TargetMode="External"/><Relationship Id="rId2" Type="http://schemas.openxmlformats.org/officeDocument/2006/relationships/hyperlink" Target="Formulir%20Monev/Form%20Monev/WH-FM-14.3-04%20Form%20instrumen%20monev%20kerjasama%20rev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ormulir%20Monev/Form%20Monev/WH-FM-07-72%20Instrumen%20Monev%20Kemahasiswaan%20-%20NEW.doc" TargetMode="External"/><Relationship Id="rId4" Type="http://schemas.openxmlformats.org/officeDocument/2006/relationships/hyperlink" Target="Formulir%20Monev/Form%20Monev/WH-FM-07-71-Instrumen%20monev%20penilaian%20pembelajaran%20-%20NEW.do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ormulir%20Monev/Form%20Monev/WH-FM-13.4-08%20MONEV%20DOSEN%20&amp;%20TENDIK.doc" TargetMode="External"/><Relationship Id="rId2" Type="http://schemas.openxmlformats.org/officeDocument/2006/relationships/hyperlink" Target="Formulir%20Monev/Form%20Monev/WH-FM-07-61%20Sivitas%20menilai%20institusi%20-%20REV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ormulir%20Monev/Form%20Monev/WH-FM-07-71-Instrumen%20monev%20penilaian%20pembelajaran%20-%20NEW.do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ormulir%20Monev/Form%20Monev/WH-FM-10.1-24%20Kepuasan%20Peneliti%20terhadap%20proses%20penelitian.doc" TargetMode="External"/><Relationship Id="rId2" Type="http://schemas.openxmlformats.org/officeDocument/2006/relationships/hyperlink" Target="Formulir%20Monev/Form%20Monev/WH-FM-10.1-07%20Format%20monev%20penelitian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ormulir%20Monev/Form%20Monev/WH-FM-10.1-23%20Kepuasan%20mitra%20terhadap%20proses%20penelitian.doc" TargetMode="External"/><Relationship Id="rId4" Type="http://schemas.openxmlformats.org/officeDocument/2006/relationships/hyperlink" Target="Formulir%20Monev/Form%20Monev/WH-FM-07-71-Instrumen%20monev%20penilaian%20pembelajaran%20-%20NEW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ormulir%20Monev/Form%20Monev/WH-FM-10.1-24%20Kepuasan%20Peneliti%20terhadap%20proses%20penelitian.doc" TargetMode="External"/><Relationship Id="rId2" Type="http://schemas.openxmlformats.org/officeDocument/2006/relationships/hyperlink" Target="Formulir%20Monev/Form%20Monev/WH-FM-10.1-07%20Format%20monev%20penelitian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ormulir%20Monev/Form%20Monev/WH-FM-10.1-23%20Kepuasan%20mitra%20terhadap%20proses%20penelitian.doc" TargetMode="External"/><Relationship Id="rId4" Type="http://schemas.openxmlformats.org/officeDocument/2006/relationships/hyperlink" Target="Formulir%20Monev/Form%20Monev/WH-FM-07-71-Instrumen%20monev%20penilaian%20pembelajaran%20-%20NEW.do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MONITORING DAN EVALUASI</a:t>
            </a:r>
            <a:br>
              <a:rPr lang="en-US" sz="4800" b="1" dirty="0" smtClean="0"/>
            </a:br>
            <a:r>
              <a:rPr lang="en-US" sz="4800" b="1" dirty="0" smtClean="0"/>
              <a:t>MUTU INTERNAL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Universitas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Widya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Husada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Semarang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Juli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2020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/>
              <a:t>Monev</a:t>
            </a:r>
            <a:r>
              <a:rPr lang="en-US" b="1" dirty="0" smtClean="0"/>
              <a:t> </a:t>
            </a:r>
            <a:r>
              <a:rPr lang="en-US" b="1" dirty="0" err="1" smtClean="0"/>
              <a:t>Kurikulum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676400"/>
          <a:ext cx="914400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822028"/>
                <a:gridCol w="1340069"/>
                <a:gridCol w="1324304"/>
                <a:gridCol w="1828800"/>
              </a:tblGrid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Bidang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Monev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Pelaksana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Penilaian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843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KURIKULUM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Monev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Evaluasi  pelaksanaan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proses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pembelajaran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Ceklis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Mutu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RPS)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GKM</a:t>
                      </a: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Semester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10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Indikator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Form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WH-FM-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07/70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Pelaksanaan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penilaian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pembelajaran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(Blue print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soal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GKM</a:t>
                      </a: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Semester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6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Form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WH-FM-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07/71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68446" y="5201587"/>
          <a:ext cx="1499016" cy="365760"/>
        </p:xfrm>
        <a:graphic>
          <a:graphicData uri="http://schemas.openxmlformats.org/drawingml/2006/table">
            <a:tbl>
              <a:tblPr/>
              <a:tblGrid>
                <a:gridCol w="1499016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/>
              <a:t>Monev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676400"/>
          <a:ext cx="914400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822028"/>
                <a:gridCol w="1340069"/>
                <a:gridCol w="1324304"/>
                <a:gridCol w="1828800"/>
              </a:tblGrid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Bidang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Monev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Pelaksana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Penilaian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843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Pembelajaran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Mahasiswa menilai dosen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GKM</a:t>
                      </a: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Semester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Indikator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Form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WH-FM-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07/56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Pembelajaran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Daring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GKM</a:t>
                      </a: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Semester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6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68446" y="5201587"/>
          <a:ext cx="1499016" cy="365760"/>
        </p:xfrm>
        <a:graphic>
          <a:graphicData uri="http://schemas.openxmlformats.org/drawingml/2006/table">
            <a:tbl>
              <a:tblPr/>
              <a:tblGrid>
                <a:gridCol w="1499016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/>
              <a:t>Monev</a:t>
            </a:r>
            <a:r>
              <a:rPr lang="en-US" b="1" dirty="0" smtClean="0"/>
              <a:t> </a:t>
            </a:r>
            <a:r>
              <a:rPr lang="en-US" b="1" dirty="0" err="1" smtClean="0"/>
              <a:t>Institusi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676400"/>
          <a:ext cx="914400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822028"/>
                <a:gridCol w="1340069"/>
                <a:gridCol w="1324304"/>
                <a:gridCol w="1828800"/>
              </a:tblGrid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Bidang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Monev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Pelaksana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Penilaian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8438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Institusi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Mahasiswa menilai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Tendik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GKM</a:t>
                      </a: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Bulan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Agustus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Indikator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Form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WH-FM-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07/68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Mahasiswa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Menilai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Pengelola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Prodi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Dekanat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Univ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GKM</a:t>
                      </a: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Bulan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Agustus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4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Form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file"/>
                        </a:rPr>
                        <a:t>WH-FM-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file"/>
                        </a:rPr>
                        <a:t>07/67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Mahasiswa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Menilai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Sarpras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GKM</a:t>
                      </a: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Bulan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Agustus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3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6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6" action="ppaction://hlinkfile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Form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 action="ppaction://hlinkfile"/>
                        </a:rPr>
                        <a:t>WH-FM-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 action="ppaction://hlinkfile"/>
                        </a:rPr>
                        <a:t>07/69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  <a:hlinkClick r:id="rId6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/>
              <a:t>Monev</a:t>
            </a:r>
            <a:r>
              <a:rPr lang="en-US" b="1" dirty="0" smtClean="0"/>
              <a:t> </a:t>
            </a:r>
            <a:r>
              <a:rPr lang="en-US" b="1" dirty="0" err="1" smtClean="0"/>
              <a:t>Institusi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676400"/>
          <a:ext cx="914400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822028"/>
                <a:gridCol w="1340069"/>
                <a:gridCol w="1324304"/>
                <a:gridCol w="1828800"/>
              </a:tblGrid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Bidang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Monev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Pelaksana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Penilaian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8438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Institusi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Kepuasan Civitas akademika menilai Univ. Widya Husada Semarang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GKM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6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WH-FM-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07/61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Tracer studi pengguna lulusan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Kemahasiswaan dan Alumni,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4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WH-FM-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07/64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Alumni menilai Univ. Widya Husada Semarang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Kemahasiswaan dan Alumni,</a:t>
                      </a:r>
                      <a:endParaRPr lang="en-US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6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5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5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file"/>
                        </a:rPr>
                        <a:t>WH-FM-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file"/>
                        </a:rPr>
                        <a:t>07/63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5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/>
              <a:t>Monev</a:t>
            </a:r>
            <a:r>
              <a:rPr lang="en-US" b="1" dirty="0" smtClean="0"/>
              <a:t> </a:t>
            </a:r>
            <a:r>
              <a:rPr lang="en-US" b="1" dirty="0" err="1" smtClean="0"/>
              <a:t>Institusi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676400"/>
          <a:ext cx="9144001" cy="497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822028"/>
                <a:gridCol w="1340069"/>
                <a:gridCol w="1324304"/>
                <a:gridCol w="1828800"/>
              </a:tblGrid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Bidang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Monev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Pelaksana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Penilaian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8438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Institusi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Mitra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Kerjasama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BAAK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8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WH-FM-14.1/31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Tracer studi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Alumni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Kemahasiswaan dan Alumni,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19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WH-FM-07/63B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Kemahasiswaan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Kemahasiswaan dan Alumni,</a:t>
                      </a:r>
                      <a:endParaRPr lang="en-US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LPM</a:t>
                      </a:r>
                      <a:endParaRPr lang="en-US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25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5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5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file"/>
                        </a:rPr>
                        <a:t>WH-FM-07/72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Monev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676400"/>
          <a:ext cx="9144001" cy="497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0801"/>
                <a:gridCol w="1571296"/>
                <a:gridCol w="1324304"/>
                <a:gridCol w="1828800"/>
              </a:tblGrid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Bidang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Monev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Pelaksana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Penilaian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8438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Kinerja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Beban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Kerja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Dosen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GKM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Semester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  <a:endParaRPr lang="en-US" sz="1800" b="1" baseline="0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Laporan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BKD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Indeks penilaian kinerja dosen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Kepegawaian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5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WH-FM-13.4/08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Indeks penilaian kinerja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tenaga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kependidikan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Kepegawaian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3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WH-FM-13.4/08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Monev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676400"/>
          <a:ext cx="9144001" cy="497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0801"/>
                <a:gridCol w="1571296"/>
                <a:gridCol w="1324304"/>
                <a:gridCol w="1828800"/>
              </a:tblGrid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Bidang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Monev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Pelaksana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Penilaian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8438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Penelitian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Monev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Penelitian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LPPM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Semester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5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WH-FM-10.1/07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Kepuasan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Peneliti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terhadap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Proses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Penelitian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LPPM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5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file"/>
                        </a:rPr>
                        <a:t>WH-FM-10.1/24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Kepuasan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Mitra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terhadap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Proses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Penelitian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LPPM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2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5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5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file"/>
                        </a:rPr>
                        <a:t>WH-FM-10.1/23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Monev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676400"/>
          <a:ext cx="9144001" cy="497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0801"/>
                <a:gridCol w="1571296"/>
                <a:gridCol w="1324304"/>
                <a:gridCol w="1828800"/>
              </a:tblGrid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Bidang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Monev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Pelaksana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Penilaian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8438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Pengabdian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Monev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Pengabdian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LPPM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Semester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8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WH-FM-10.2/07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Kepuasan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Pengabdi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terhadap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Proses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Penelitian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LPPM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4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WH-FM-10.2/24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606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Kepuasan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Mitra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terhadap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Proses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Pengabdian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LPPM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LPM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Tiap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2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Indikator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5" action="ppaction://hlinkfile"/>
                      </a:endParaRP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5" action="ppaction://hlinkfile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Form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 :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WH-FM-10.2/23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Monev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Pelaksana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294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362200"/>
                <a:gridCol w="2133600"/>
                <a:gridCol w="1981200"/>
              </a:tblGrid>
              <a:tr h="8140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Kemahasiswaan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Alumni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Kerjasama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Kepegawaian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LPPM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Ceck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List RPS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Tracer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Pengguna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Lulusan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Indeks </a:t>
                      </a:r>
                      <a:r>
                        <a:rPr lang="id-ID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kinerja </a:t>
                      </a:r>
                      <a:r>
                        <a:rPr lang="id-ID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dosen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Monev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Penelitian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Penilaian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/Blue Print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Alumni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Univ.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Indek </a:t>
                      </a:r>
                      <a:r>
                        <a:rPr lang="id-ID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kinerja </a:t>
                      </a:r>
                      <a:r>
                        <a:rPr lang="id-ID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tenaga kependidikan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Kepuasan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Peneliti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Mahasiswa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Dosen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Mitra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Kerjasama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Kepuasan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Mitra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Penelitian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Pembelajaran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Daring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Tracer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Studi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Alumni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Monev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Pengabdian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Mahasiswa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Tendik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Kepuasan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Pengabdi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Mahasiswa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Sar-Pras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Kepuasan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Mitra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Pengabdian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Mahasiswa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Pengelola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Kepuasan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Civitas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BKD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Monev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Berdasarkan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Waktu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Pelaksanaan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391" t="25000" r="55271" b="11458"/>
          <a:stretch>
            <a:fillRect/>
          </a:stretch>
        </p:blipFill>
        <p:spPr bwMode="auto">
          <a:xfrm>
            <a:off x="0" y="576649"/>
            <a:ext cx="9144000" cy="628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Dasar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UU No 20 </a:t>
            </a:r>
            <a:r>
              <a:rPr lang="en-US" dirty="0" err="1" smtClean="0">
                <a:latin typeface="Arial Black" pitchFamily="34" charset="0"/>
              </a:rPr>
              <a:t>Th</a:t>
            </a:r>
            <a:r>
              <a:rPr lang="en-US" dirty="0" smtClean="0">
                <a:latin typeface="Arial Black" pitchFamily="34" charset="0"/>
              </a:rPr>
              <a:t> 2003 </a:t>
            </a:r>
            <a:r>
              <a:rPr lang="en-US" dirty="0" err="1" smtClean="0">
                <a:latin typeface="Arial Black" pitchFamily="34" charset="0"/>
              </a:rPr>
              <a:t>Sisdiknas</a:t>
            </a:r>
            <a:r>
              <a:rPr lang="en-US" dirty="0" smtClean="0">
                <a:latin typeface="Arial Black" pitchFamily="34" charset="0"/>
              </a:rPr>
              <a:t>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879360" y="15240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800" y="1143000"/>
            <a:ext cx="480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Pasal</a:t>
            </a:r>
            <a:r>
              <a:rPr lang="en-US" sz="2000" b="1" dirty="0" smtClean="0"/>
              <a:t> 50(6) :</a:t>
            </a:r>
          </a:p>
          <a:p>
            <a:pPr algn="ctr"/>
            <a:r>
              <a:rPr lang="en-US" sz="2000" b="1" dirty="0" smtClean="0"/>
              <a:t>PT </a:t>
            </a:r>
            <a:r>
              <a:rPr lang="en-US" sz="2000" b="1" dirty="0" err="1" smtClean="0"/>
              <a:t>menentukan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Kebijakan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otonomi</a:t>
            </a:r>
            <a:endParaRPr lang="en-US" sz="2000" b="1" dirty="0"/>
          </a:p>
        </p:txBody>
      </p:sp>
      <p:sp>
        <p:nvSpPr>
          <p:cNvPr id="8" name="Right Arrow 7"/>
          <p:cNvSpPr/>
          <p:nvPr/>
        </p:nvSpPr>
        <p:spPr>
          <a:xfrm>
            <a:off x="2895600" y="223978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2056150"/>
            <a:ext cx="480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Pasal</a:t>
            </a:r>
            <a:r>
              <a:rPr lang="en-US" sz="2000" b="1" dirty="0" smtClean="0"/>
              <a:t> 50(6) :</a:t>
            </a:r>
          </a:p>
          <a:p>
            <a:pPr algn="ctr"/>
            <a:r>
              <a:rPr lang="en-US" sz="2000" b="1" dirty="0" err="1" smtClean="0"/>
              <a:t>Budaya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PT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SPMI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2895600" y="35052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3276600"/>
            <a:ext cx="480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Pasal</a:t>
            </a:r>
            <a:r>
              <a:rPr lang="en-US" sz="2000" b="1" dirty="0" smtClean="0"/>
              <a:t> 52(2) :</a:t>
            </a:r>
          </a:p>
          <a:p>
            <a:pPr algn="ctr"/>
            <a:r>
              <a:rPr lang="en-US" sz="2000" b="1" dirty="0" err="1" smtClean="0"/>
              <a:t>Budaya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siklus</a:t>
            </a:r>
            <a:r>
              <a:rPr lang="en-US" sz="2000" b="1" dirty="0" smtClean="0"/>
              <a:t> PPEPP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57200" y="3124200"/>
            <a:ext cx="2286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</a:rPr>
              <a:t>UU No 12 </a:t>
            </a:r>
            <a:r>
              <a:rPr lang="en-US" b="1" dirty="0" err="1" smtClean="0">
                <a:latin typeface="Arial Black" pitchFamily="34" charset="0"/>
              </a:rPr>
              <a:t>Th</a:t>
            </a:r>
            <a:r>
              <a:rPr lang="en-US" b="1" dirty="0" smtClean="0">
                <a:latin typeface="Arial Black" pitchFamily="34" charset="0"/>
              </a:rPr>
              <a:t> 2012 </a:t>
            </a:r>
            <a:r>
              <a:rPr lang="en-US" b="1" dirty="0" err="1" smtClean="0">
                <a:latin typeface="Arial Black" pitchFamily="34" charset="0"/>
              </a:rPr>
              <a:t>Pendidikan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Tinggi</a:t>
            </a:r>
            <a:r>
              <a:rPr lang="en-US" b="1" dirty="0" smtClean="0">
                <a:latin typeface="Arial Black" pitchFamily="34" charset="0"/>
              </a:rPr>
              <a:t> 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4267200" y="3810000"/>
            <a:ext cx="533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0200" y="4724400"/>
            <a:ext cx="594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Permenristek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Dikti</a:t>
            </a:r>
            <a:r>
              <a:rPr lang="en-US" sz="2000" b="1" dirty="0" smtClean="0"/>
              <a:t> No 62 </a:t>
            </a:r>
            <a:r>
              <a:rPr lang="en-US" sz="2000" b="1" dirty="0" err="1" smtClean="0"/>
              <a:t>Th</a:t>
            </a:r>
            <a:r>
              <a:rPr lang="en-US" sz="2000" b="1" dirty="0" smtClean="0"/>
              <a:t> 2016 </a:t>
            </a:r>
            <a:r>
              <a:rPr lang="en-US" sz="2000" b="1" dirty="0" err="1" smtClean="0"/>
              <a:t>ttg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Penjaminan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Perguruan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Tinggi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486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Penjaminan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Mutu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" pitchFamily="2" charset="2"/>
              </a:rPr>
              <a:t> </a:t>
            </a:r>
            <a:r>
              <a:rPr lang="en-US" sz="2800" b="1" dirty="0" err="1" smtClean="0">
                <a:sym typeface="Wingdings" pitchFamily="2" charset="2"/>
              </a:rPr>
              <a:t>P</a:t>
            </a:r>
            <a:r>
              <a:rPr lang="en-US" sz="2800" b="1" dirty="0" err="1" smtClean="0"/>
              <a:t>enetapan</a:t>
            </a:r>
            <a:r>
              <a:rPr lang="en-US" sz="2800" b="1" dirty="0"/>
              <a:t>, </a:t>
            </a:r>
            <a:r>
              <a:rPr lang="en-US" sz="2800" b="1" dirty="0" err="1"/>
              <a:t>P</a:t>
            </a:r>
            <a:r>
              <a:rPr lang="en-US" sz="2800" b="1" dirty="0" err="1" smtClean="0"/>
              <a:t>elaksanaan</a:t>
            </a:r>
            <a:r>
              <a:rPr lang="en-US" sz="2800" b="1" dirty="0" smtClean="0"/>
              <a:t>,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EVALUASI</a:t>
            </a:r>
            <a:r>
              <a:rPr lang="en-US" sz="2800" b="1" dirty="0" smtClean="0"/>
              <a:t>,   </a:t>
            </a:r>
            <a:r>
              <a:rPr lang="en-US" sz="2800" b="1" dirty="0" err="1" smtClean="0"/>
              <a:t>Pengendalian</a:t>
            </a:r>
            <a:r>
              <a:rPr lang="en-US" sz="2800" b="1" dirty="0"/>
              <a:t>, </a:t>
            </a:r>
            <a:endParaRPr lang="en-US" sz="2800" b="1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                        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Peningkatan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ALUR MONEV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143000"/>
          <a:ext cx="6858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Monev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397000"/>
          <a:ext cx="8153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Pedoman Monev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90" t="25000" r="12519" b="12500"/>
          <a:stretch/>
        </p:blipFill>
        <p:spPr>
          <a:xfrm>
            <a:off x="0" y="1143000"/>
            <a:ext cx="8359140" cy="3980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689" t="21874" r="13104" b="8334"/>
          <a:stretch/>
        </p:blipFill>
        <p:spPr>
          <a:xfrm>
            <a:off x="171734" y="1905000"/>
            <a:ext cx="8800531" cy="4717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689" t="20833" r="13104" b="9375"/>
          <a:stretch/>
        </p:blipFill>
        <p:spPr>
          <a:xfrm>
            <a:off x="171734" y="2278684"/>
            <a:ext cx="9012617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2" y="0"/>
            <a:ext cx="1338618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dirty="0" smtClean="0"/>
              <a:t>F</a:t>
            </a:r>
            <a:br>
              <a:rPr lang="id-ID" dirty="0" smtClean="0"/>
            </a:br>
            <a:r>
              <a:rPr lang="id-ID" dirty="0" smtClean="0"/>
              <a:t>O</a:t>
            </a:r>
            <a:br>
              <a:rPr lang="id-ID" dirty="0" smtClean="0"/>
            </a:br>
            <a:r>
              <a:rPr lang="id-ID" dirty="0" smtClean="0"/>
              <a:t>R</a:t>
            </a:r>
            <a:br>
              <a:rPr lang="id-ID" dirty="0" smtClean="0"/>
            </a:br>
            <a:r>
              <a:rPr lang="id-ID" dirty="0" smtClean="0"/>
              <a:t>M</a:t>
            </a:r>
            <a:br>
              <a:rPr lang="id-ID" dirty="0" smtClean="0"/>
            </a:br>
            <a:r>
              <a:rPr lang="id-ID" dirty="0" smtClean="0"/>
              <a:t>U</a:t>
            </a:r>
            <a:br>
              <a:rPr lang="id-ID" dirty="0" smtClean="0"/>
            </a:br>
            <a:r>
              <a:rPr lang="id-ID" dirty="0" smtClean="0"/>
              <a:t>L</a:t>
            </a:r>
            <a:br>
              <a:rPr lang="id-ID" dirty="0" smtClean="0"/>
            </a:br>
            <a:r>
              <a:rPr lang="id-ID" dirty="0" smtClean="0"/>
              <a:t>I</a:t>
            </a:r>
            <a:br>
              <a:rPr lang="id-ID" dirty="0" smtClean="0"/>
            </a:br>
            <a:r>
              <a:rPr lang="id-ID" dirty="0" smtClean="0"/>
              <a:t>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373249"/>
              </p:ext>
            </p:extLst>
          </p:nvPr>
        </p:nvGraphicFramePr>
        <p:xfrm>
          <a:off x="1600200" y="91440"/>
          <a:ext cx="723900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39"/>
                <a:gridCol w="1340556"/>
                <a:gridCol w="3753555"/>
                <a:gridCol w="1809750"/>
              </a:tblGrid>
              <a:tr h="442784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Form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Nama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Jenis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Instrumen Monev RPS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Instrumen monev penilaian pembelajaran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Mahasiswa Menilai Dosen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line </a:t>
                      </a: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SIA Univ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Mahasiswa Menilai Tendik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line </a:t>
                      </a:r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SIA Univ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Mahasiswa Menilai Pengelola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line </a:t>
                      </a:r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SIA Univ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Mahasiswa Menilai Sarpras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line </a:t>
                      </a:r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SIA Univ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Sivitas menilai institusi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line </a:t>
                      </a: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SIA Univ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Tracer Study Pengguna Lulusan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Alumni terhadap Institusi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Goog. Form</a:t>
                      </a: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WH-FM-14.3-04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Instrumen monev kerjasama rev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WH-FM-07-63B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Tracer Study Alumni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Goog. Form</a:t>
                      </a: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WH-FM-07-72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Instrumen Monev Kemahasiswaan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line </a:t>
                      </a: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SIA Univ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WH-FM-13.4-24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Kepuasan Dosen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WH-FM-13.4-25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Kepuasan Tenaga Kependidikan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Rubrik BKD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Aplikasi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WH-FM-13.4-08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Indeks Kinerja Dosen dan Tendik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WH-FM-13.4-08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Indeks Kinerja Dosen dan Tendik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WH-FM-10.1-07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 monev penelitian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WH-FM-10.2-07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Format monev Pengabdian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WH-FM-10.1-23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Kepuasan mitra terhadap proses penelitian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WH-FM-10.1-24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Kepuasan Peneliti terhadap proses penelitian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WH-FM-10.2-23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Kepuasan mitra terhadap proses pengabdian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670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id-I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WH-FM-10.2-24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Kepuasan Pengabdi terhadap proses pengabdian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id-ID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/ hard file</a:t>
                      </a:r>
                      <a:endParaRPr lang="id-ID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5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Format Laporan Monev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32" t="20834" r="14861" b="8333"/>
          <a:stretch/>
        </p:blipFill>
        <p:spPr>
          <a:xfrm>
            <a:off x="76200" y="1417638"/>
            <a:ext cx="899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3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171" t="21875" r="13690" b="11459"/>
          <a:stretch/>
        </p:blipFill>
        <p:spPr>
          <a:xfrm>
            <a:off x="0" y="203484"/>
            <a:ext cx="5562600" cy="64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0419" y="2295832"/>
            <a:ext cx="4194982" cy="15867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5143500" y="2898715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6043087" y="2673716"/>
            <a:ext cx="3100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SESUAI SATUAN KERJA </a:t>
            </a:r>
          </a:p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MASING-MASING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ISI LAPORAN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03" t="33333" r="11933" b="20833"/>
          <a:stretch/>
        </p:blipFill>
        <p:spPr>
          <a:xfrm>
            <a:off x="-2275" y="1295400"/>
            <a:ext cx="86868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132" t="23959" r="16618" b="17708"/>
          <a:stretch/>
        </p:blipFill>
        <p:spPr>
          <a:xfrm>
            <a:off x="490181" y="1905000"/>
            <a:ext cx="8229601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446" t="27083" r="14861" b="27084"/>
          <a:stretch/>
        </p:blipFill>
        <p:spPr>
          <a:xfrm>
            <a:off x="152400" y="3200400"/>
            <a:ext cx="906780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199" y="304799"/>
            <a:ext cx="3734937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2800" dirty="0" smtClean="0"/>
              <a:t>TEMUAN </a:t>
            </a:r>
            <a:br>
              <a:rPr lang="id-ID" sz="2800" dirty="0" smtClean="0"/>
            </a:br>
            <a:r>
              <a:rPr lang="id-ID" sz="2800" dirty="0" smtClean="0"/>
              <a:t>DAN RENCANA TINDAK LANJUT</a:t>
            </a: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75" t="21874" r="55857" b="8334"/>
          <a:stretch/>
        </p:blipFill>
        <p:spPr>
          <a:xfrm>
            <a:off x="-228600" y="36394"/>
            <a:ext cx="5638800" cy="6689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032" t="21875" r="14861" b="12500"/>
          <a:stretch/>
        </p:blipFill>
        <p:spPr>
          <a:xfrm>
            <a:off x="153537" y="1686713"/>
            <a:ext cx="8991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48394"/>
            <a:ext cx="8811177" cy="40660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29400" y="32004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2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Monev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id-ID" dirty="0"/>
              <a:t>Memastikan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endParaRPr lang="en-US" dirty="0"/>
          </a:p>
          <a:p>
            <a:pPr lvl="0"/>
            <a:r>
              <a:rPr lang="id-ID" dirty="0"/>
              <a:t>Mengantisipasi dan  atau  mengoreksi kek</a:t>
            </a:r>
            <a:r>
              <a:rPr lang="en-US" dirty="0"/>
              <a:t>e</a:t>
            </a:r>
            <a:r>
              <a:rPr lang="id-ID" dirty="0"/>
              <a:t>liruan atau </a:t>
            </a:r>
            <a:r>
              <a:rPr lang="id-ID" dirty="0" smtClean="0"/>
              <a:t>kekurangan</a:t>
            </a:r>
            <a:endParaRPr lang="en-US" dirty="0"/>
          </a:p>
          <a:p>
            <a:pPr lvl="0"/>
            <a:r>
              <a:rPr lang="id-ID" dirty="0" smtClean="0"/>
              <a:t>mempertahankan </a:t>
            </a:r>
            <a:r>
              <a:rPr lang="id-ID" dirty="0"/>
              <a:t>pelaksanaan </a:t>
            </a:r>
            <a:r>
              <a:rPr lang="id-ID" dirty="0" smtClean="0"/>
              <a:t>standar</a:t>
            </a:r>
            <a:endParaRPr lang="en-US" dirty="0"/>
          </a:p>
          <a:p>
            <a:pPr lvl="0"/>
            <a:r>
              <a:rPr lang="id-ID" dirty="0"/>
              <a:t>Mengetahui pelaksanaan </a:t>
            </a:r>
            <a:r>
              <a:rPr lang="id-ID" dirty="0" smtClean="0"/>
              <a:t>kurikulum</a:t>
            </a:r>
            <a:endParaRPr lang="en-US" dirty="0"/>
          </a:p>
          <a:p>
            <a:pPr lvl="0"/>
            <a:r>
              <a:rPr lang="id-ID" dirty="0"/>
              <a:t>Mengetahui pelaksanaan proses </a:t>
            </a:r>
            <a:r>
              <a:rPr lang="id-ID" dirty="0" smtClean="0"/>
              <a:t>pembelajaran</a:t>
            </a:r>
            <a:endParaRPr lang="en-US" dirty="0"/>
          </a:p>
          <a:p>
            <a:pPr lvl="0"/>
            <a:r>
              <a:rPr lang="id-ID" dirty="0"/>
              <a:t>Mengetahui kinerja tenaga pendidik dan tenaga kependidikan </a:t>
            </a:r>
            <a:endParaRPr lang="en-US" dirty="0"/>
          </a:p>
          <a:p>
            <a:pPr lvl="0"/>
            <a:r>
              <a:rPr lang="id-ID" dirty="0"/>
              <a:t>Mengetahui kinerja </a:t>
            </a:r>
            <a:r>
              <a:rPr lang="id-ID" dirty="0" smtClean="0"/>
              <a:t>institusi</a:t>
            </a:r>
            <a:endParaRPr lang="en-US" dirty="0"/>
          </a:p>
          <a:p>
            <a:pPr lvl="0"/>
            <a:r>
              <a:rPr lang="id-ID" dirty="0"/>
              <a:t>Mengetahui kinerja penelitian dan pengabdian  kepada masyarakat </a:t>
            </a:r>
            <a:endParaRPr lang="en-US" dirty="0"/>
          </a:p>
          <a:p>
            <a:r>
              <a:rPr lang="id-ID" dirty="0"/>
              <a:t>Mengetahui siklus  </a:t>
            </a:r>
            <a:r>
              <a:rPr lang="id-ID" dirty="0" smtClean="0"/>
              <a:t>SPMI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Monev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id-ID" dirty="0"/>
              <a:t>Meningkatkan  profesionalisme dosen dalam  melaksanakan tugas</a:t>
            </a:r>
            <a:endParaRPr lang="en-US" dirty="0"/>
          </a:p>
          <a:p>
            <a:pPr lvl="0"/>
            <a:r>
              <a:rPr lang="id-ID" dirty="0"/>
              <a:t>Meningkatkan  mutu proses dan hasil pendidikan </a:t>
            </a:r>
            <a:endParaRPr lang="en-US" dirty="0"/>
          </a:p>
          <a:p>
            <a:pPr lvl="0"/>
            <a:r>
              <a:rPr lang="id-ID" dirty="0"/>
              <a:t>Meningkatkan  atmosfer akademik di Universitas Widya Husada Semarang </a:t>
            </a:r>
            <a:endParaRPr lang="en-US" dirty="0"/>
          </a:p>
          <a:p>
            <a:r>
              <a:rPr lang="id-ID" dirty="0"/>
              <a:t>Meningkatkan  kepuasan stake holder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4641" t="16667" r="16252" b="14583"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1669" t="37500" r="27965" b="16667"/>
          <a:stretch>
            <a:fillRect/>
          </a:stretch>
        </p:blipFill>
        <p:spPr bwMode="auto">
          <a:xfrm>
            <a:off x="0" y="685800"/>
            <a:ext cx="908511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4597" t="31250" r="26794" b="15625"/>
          <a:stretch>
            <a:fillRect/>
          </a:stretch>
        </p:blipFill>
        <p:spPr bwMode="auto">
          <a:xfrm>
            <a:off x="0" y="762000"/>
            <a:ext cx="892884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SISTEM PENJAMINAN MUTU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2057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Sistem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Penjaminan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Mutu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err="1" smtClean="0"/>
              <a:t>Perguruan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Tinggi</a:t>
            </a:r>
            <a:endParaRPr lang="en-US" sz="2000" b="1" dirty="0"/>
          </a:p>
        </p:txBody>
      </p:sp>
      <p:sp>
        <p:nvSpPr>
          <p:cNvPr id="12" name="Horizontal Scroll 11"/>
          <p:cNvSpPr/>
          <p:nvPr/>
        </p:nvSpPr>
        <p:spPr>
          <a:xfrm>
            <a:off x="2590800" y="1905000"/>
            <a:ext cx="19050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SPM Internal</a:t>
            </a:r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743200" y="3962400"/>
            <a:ext cx="18288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SPM </a:t>
            </a:r>
            <a:r>
              <a:rPr lang="en-US" dirty="0" err="1" smtClean="0"/>
              <a:t>Eksternal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191000" y="31242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Up Arrow 14"/>
          <p:cNvSpPr/>
          <p:nvPr/>
        </p:nvSpPr>
        <p:spPr>
          <a:xfrm rot="8004263">
            <a:off x="1975537" y="3010833"/>
            <a:ext cx="990600" cy="1045730"/>
          </a:xfrm>
          <a:prstGeom prst="leftUpArrow">
            <a:avLst>
              <a:gd name="adj1" fmla="val 12342"/>
              <a:gd name="adj2" fmla="val 25000"/>
              <a:gd name="adj3" fmla="val 26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53000" y="481559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Peningkatan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6580065" y="2760065"/>
            <a:ext cx="820710" cy="359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10540" y="3350300"/>
            <a:ext cx="428460" cy="2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6714975" y="3445865"/>
            <a:ext cx="627090" cy="435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Flowchart: Predefined Process 28"/>
          <p:cNvSpPr/>
          <p:nvPr/>
        </p:nvSpPr>
        <p:spPr>
          <a:xfrm>
            <a:off x="7239000" y="1981200"/>
            <a:ext cx="1905000" cy="533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Monev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13030" y="138659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Penetapan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913030" y="222479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Pelaksanaan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982990" y="31217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EVALUASI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89230" y="397739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Pengendalian</a:t>
            </a:r>
            <a:endParaRPr lang="en-US" dirty="0"/>
          </a:p>
        </p:txBody>
      </p:sp>
      <p:sp>
        <p:nvSpPr>
          <p:cNvPr id="40" name="Flowchart: Predefined Process 39"/>
          <p:cNvSpPr/>
          <p:nvPr/>
        </p:nvSpPr>
        <p:spPr>
          <a:xfrm>
            <a:off x="7239000" y="3048000"/>
            <a:ext cx="1905000" cy="533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AMI</a:t>
            </a:r>
            <a:endParaRPr lang="en-US" dirty="0"/>
          </a:p>
        </p:txBody>
      </p:sp>
      <p:sp>
        <p:nvSpPr>
          <p:cNvPr id="41" name="Flowchart: Predefined Process 40"/>
          <p:cNvSpPr/>
          <p:nvPr/>
        </p:nvSpPr>
        <p:spPr>
          <a:xfrm>
            <a:off x="7239000" y="3886200"/>
            <a:ext cx="1905000" cy="533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Akreditasi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Monitoring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927</Words>
  <Application>Microsoft Office PowerPoint</Application>
  <PresentationFormat>On-screen Show (4:3)</PresentationFormat>
  <Paragraphs>418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Times New Roman</vt:lpstr>
      <vt:lpstr>Wingdings</vt:lpstr>
      <vt:lpstr>Office Theme</vt:lpstr>
      <vt:lpstr>MONITORING DAN EVALUASI MUTU INTERNAL</vt:lpstr>
      <vt:lpstr>Dasar Hukum</vt:lpstr>
      <vt:lpstr>Tujuan Monev</vt:lpstr>
      <vt:lpstr>Manfaat Monev</vt:lpstr>
      <vt:lpstr>PowerPoint Presentation</vt:lpstr>
      <vt:lpstr>PowerPoint Presentation</vt:lpstr>
      <vt:lpstr>PowerPoint Presentation</vt:lpstr>
      <vt:lpstr> SISTEM PENJAMINAN MUTU</vt:lpstr>
      <vt:lpstr>Monitoring dan Evaluasi</vt:lpstr>
      <vt:lpstr>Monev Kurikulum</vt:lpstr>
      <vt:lpstr>Monev Pembelajaran</vt:lpstr>
      <vt:lpstr>Monev Institusi</vt:lpstr>
      <vt:lpstr>Monev Institusi</vt:lpstr>
      <vt:lpstr>Monev Institusi</vt:lpstr>
      <vt:lpstr>Monev Kinerja</vt:lpstr>
      <vt:lpstr>Monev Penelitian</vt:lpstr>
      <vt:lpstr>Monev Pengabdian kpd Masyarakat</vt:lpstr>
      <vt:lpstr>Monev Berdasarkan Pelaksana</vt:lpstr>
      <vt:lpstr>Monev Berdasarkan Waktu Pelaksanaan </vt:lpstr>
      <vt:lpstr>ALUR MONEV</vt:lpstr>
      <vt:lpstr>Instrumen Pelaksanaan Monev</vt:lpstr>
      <vt:lpstr>Pedoman Monev</vt:lpstr>
      <vt:lpstr>F O R M U L I R</vt:lpstr>
      <vt:lpstr>Format Laporan Monev</vt:lpstr>
      <vt:lpstr>PowerPoint Presentation</vt:lpstr>
      <vt:lpstr>ISI LAPORAN</vt:lpstr>
      <vt:lpstr>TEMUAN  DAN RENCANA TINDAK LANJUT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DAN EVALUASI MUTU INTERNAL</dc:title>
  <dc:creator>STIKES WIDYA HUSADA</dc:creator>
  <cp:lastModifiedBy>Nur Utama</cp:lastModifiedBy>
  <cp:revision>8</cp:revision>
  <dcterms:created xsi:type="dcterms:W3CDTF">2020-07-07T15:17:52Z</dcterms:created>
  <dcterms:modified xsi:type="dcterms:W3CDTF">2020-07-08T03:01:06Z</dcterms:modified>
</cp:coreProperties>
</file>